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61" r:id="rId5"/>
    <p:sldId id="299" r:id="rId6"/>
    <p:sldId id="300" r:id="rId7"/>
    <p:sldId id="354" r:id="rId8"/>
    <p:sldId id="355" r:id="rId9"/>
    <p:sldId id="356" r:id="rId10"/>
    <p:sldId id="366" r:id="rId11"/>
    <p:sldId id="325" r:id="rId12"/>
    <p:sldId id="358" r:id="rId13"/>
    <p:sldId id="334" r:id="rId14"/>
    <p:sldId id="359" r:id="rId15"/>
    <p:sldId id="360" r:id="rId16"/>
    <p:sldId id="361" r:id="rId17"/>
    <p:sldId id="357" r:id="rId18"/>
    <p:sldId id="327" r:id="rId19"/>
    <p:sldId id="362" r:id="rId20"/>
    <p:sldId id="363" r:id="rId21"/>
    <p:sldId id="364" r:id="rId22"/>
    <p:sldId id="3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 Long" initials="LL" lastIdx="1" clrIdx="0">
    <p:extLst>
      <p:ext uri="{19B8F6BF-5375-455C-9EA6-DF929625EA0E}">
        <p15:presenceInfo xmlns:p15="http://schemas.microsoft.com/office/powerpoint/2012/main" userId="2648e2fc1fe69b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EEA"/>
    <a:srgbClr val="BCDD87"/>
    <a:srgbClr val="FFC69B"/>
    <a:srgbClr val="FF9AA2"/>
    <a:srgbClr val="94C840"/>
    <a:srgbClr val="FFDBC1"/>
    <a:srgbClr val="FFB7B2"/>
    <a:srgbClr val="E6E6E6"/>
    <a:srgbClr val="FFDAC1"/>
    <a:srgbClr val="E2F0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A6852-A88B-4BD1-9E53-79F8D1A8FF6F}" v="3" dt="2022-05-21T07:42:26.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9326" autoAdjust="0"/>
  </p:normalViewPr>
  <p:slideViewPr>
    <p:cSldViewPr snapToGrid="0">
      <p:cViewPr varScale="1">
        <p:scale>
          <a:sx n="91" d="100"/>
          <a:sy n="91" d="100"/>
        </p:scale>
        <p:origin x="12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A4A19C-B88B-4CE7-8B0F-4F44BEF83BFC}"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0D86E-4DA1-47CE-ACB4-FA185DE0097B}" type="slidenum">
              <a:rPr lang="en-US" smtClean="0"/>
              <a:t>‹#›</a:t>
            </a:fld>
            <a:endParaRPr lang="en-US"/>
          </a:p>
        </p:txBody>
      </p:sp>
    </p:spTree>
    <p:extLst>
      <p:ext uri="{BB962C8B-B14F-4D97-AF65-F5344CB8AC3E}">
        <p14:creationId xmlns:p14="http://schemas.microsoft.com/office/powerpoint/2010/main" val="335246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90D86E-4DA1-47CE-ACB4-FA185DE0097B}" type="slidenum">
              <a:rPr lang="en-US" smtClean="0"/>
              <a:t>1</a:t>
            </a:fld>
            <a:endParaRPr lang="en-US"/>
          </a:p>
        </p:txBody>
      </p:sp>
    </p:spTree>
    <p:extLst>
      <p:ext uri="{BB962C8B-B14F-4D97-AF65-F5344CB8AC3E}">
        <p14:creationId xmlns:p14="http://schemas.microsoft.com/office/powerpoint/2010/main" val="258403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90D86E-4DA1-47CE-ACB4-FA185DE0097B}" type="slidenum">
              <a:rPr lang="en-US" smtClean="0"/>
              <a:t>7</a:t>
            </a:fld>
            <a:endParaRPr lang="en-US"/>
          </a:p>
        </p:txBody>
      </p:sp>
    </p:spTree>
    <p:extLst>
      <p:ext uri="{BB962C8B-B14F-4D97-AF65-F5344CB8AC3E}">
        <p14:creationId xmlns:p14="http://schemas.microsoft.com/office/powerpoint/2010/main" val="10031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Page rank càng cao chứng tỏ quốc gia đó có nhiều hãng hàng không và ngược lại</a:t>
            </a:r>
          </a:p>
        </p:txBody>
      </p:sp>
      <p:sp>
        <p:nvSpPr>
          <p:cNvPr id="4" name="Slide Number Placeholder 3"/>
          <p:cNvSpPr>
            <a:spLocks noGrp="1"/>
          </p:cNvSpPr>
          <p:nvPr>
            <p:ph type="sldNum" sz="quarter" idx="5"/>
          </p:nvPr>
        </p:nvSpPr>
        <p:spPr/>
        <p:txBody>
          <a:bodyPr/>
          <a:lstStyle/>
          <a:p>
            <a:fld id="{1990D86E-4DA1-47CE-ACB4-FA185DE0097B}" type="slidenum">
              <a:rPr lang="en-US" smtClean="0"/>
              <a:t>11</a:t>
            </a:fld>
            <a:endParaRPr lang="en-US"/>
          </a:p>
        </p:txBody>
      </p:sp>
    </p:spTree>
    <p:extLst>
      <p:ext uri="{BB962C8B-B14F-4D97-AF65-F5344CB8AC3E}">
        <p14:creationId xmlns:p14="http://schemas.microsoft.com/office/powerpoint/2010/main" val="388945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Page rank càng cao chứng tỏ quốc gia đó có nhiều hãng hàng không và ngược lại</a:t>
            </a:r>
          </a:p>
        </p:txBody>
      </p:sp>
      <p:sp>
        <p:nvSpPr>
          <p:cNvPr id="4" name="Slide Number Placeholder 3"/>
          <p:cNvSpPr>
            <a:spLocks noGrp="1"/>
          </p:cNvSpPr>
          <p:nvPr>
            <p:ph type="sldNum" sz="quarter" idx="5"/>
          </p:nvPr>
        </p:nvSpPr>
        <p:spPr/>
        <p:txBody>
          <a:bodyPr/>
          <a:lstStyle/>
          <a:p>
            <a:fld id="{1990D86E-4DA1-47CE-ACB4-FA185DE0097B}" type="slidenum">
              <a:rPr lang="en-US" smtClean="0"/>
              <a:t>12</a:t>
            </a:fld>
            <a:endParaRPr lang="en-US"/>
          </a:p>
        </p:txBody>
      </p:sp>
    </p:spTree>
    <p:extLst>
      <p:ext uri="{BB962C8B-B14F-4D97-AF65-F5344CB8AC3E}">
        <p14:creationId xmlns:p14="http://schemas.microsoft.com/office/powerpoint/2010/main" val="950204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a:solidFill>
                  <a:srgbClr val="202124"/>
                </a:solidFill>
                <a:effectLst/>
                <a:latin typeface="arial" panose="020B0604020202020204" pitchFamily="34" charset="0"/>
              </a:rPr>
              <a:t>Thể hiện </a:t>
            </a:r>
            <a:r>
              <a:rPr lang="vi-VN" sz="2800" b="0" i="0">
                <a:solidFill>
                  <a:srgbClr val="202124"/>
                </a:solidFill>
                <a:effectLst/>
                <a:latin typeface="arial" panose="020B0604020202020204" pitchFamily="34" charset="0"/>
              </a:rPr>
              <a:t>ảnh hưởng chuyển tiếp của các nút</a:t>
            </a:r>
            <a:endParaRPr lang="en-US" sz="1800"/>
          </a:p>
        </p:txBody>
      </p:sp>
      <p:sp>
        <p:nvSpPr>
          <p:cNvPr id="4" name="Slide Number Placeholder 3"/>
          <p:cNvSpPr>
            <a:spLocks noGrp="1"/>
          </p:cNvSpPr>
          <p:nvPr>
            <p:ph type="sldNum" sz="quarter" idx="5"/>
          </p:nvPr>
        </p:nvSpPr>
        <p:spPr/>
        <p:txBody>
          <a:bodyPr/>
          <a:lstStyle/>
          <a:p>
            <a:fld id="{1990D86E-4DA1-47CE-ACB4-FA185DE0097B}" type="slidenum">
              <a:rPr lang="en-US" smtClean="0"/>
              <a:t>13</a:t>
            </a:fld>
            <a:endParaRPr lang="en-US"/>
          </a:p>
        </p:txBody>
      </p:sp>
    </p:spTree>
    <p:extLst>
      <p:ext uri="{BB962C8B-B14F-4D97-AF65-F5344CB8AC3E}">
        <p14:creationId xmlns:p14="http://schemas.microsoft.com/office/powerpoint/2010/main" val="244062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Betweenness centrality được định nghĩa như tổng tỷ số của các đường đi ngắn nhất từ một node tới một node khác đi qua một node cho trước. Độ đo này dung để xem xét khả năng chi phối các quan hệ giữa các nút khác trong mạng. Node có giá trị này càng lớn thì node đó sẽ có sự ảnh hưởng càng lớn đến việc phân bố cấu trúc các cụm hay nhóm trong mạng càng lớn.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990D86E-4DA1-47CE-ACB4-FA185DE0097B}" type="slidenum">
              <a:rPr lang="en-US" smtClean="0"/>
              <a:t>14</a:t>
            </a:fld>
            <a:endParaRPr lang="en-US"/>
          </a:p>
        </p:txBody>
      </p:sp>
    </p:spTree>
    <p:extLst>
      <p:ext uri="{BB962C8B-B14F-4D97-AF65-F5344CB8AC3E}">
        <p14:creationId xmlns:p14="http://schemas.microsoft.com/office/powerpoint/2010/main" val="3168472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6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95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5247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4724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236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1E1122-66F1-4ADF-8AF4-BAF87659A488}"/>
              </a:ext>
            </a:extLst>
          </p:cNvPr>
          <p:cNvSpPr>
            <a:spLocks noGrp="1"/>
          </p:cNvSpPr>
          <p:nvPr>
            <p:ph type="pic" sz="quarter" idx="11"/>
          </p:nvPr>
        </p:nvSpPr>
        <p:spPr>
          <a:xfrm>
            <a:off x="5341257" y="3848415"/>
            <a:ext cx="1509486" cy="1509486"/>
          </a:xfrm>
          <a:custGeom>
            <a:avLst/>
            <a:gdLst>
              <a:gd name="connsiteX0" fmla="*/ 754743 w 1509486"/>
              <a:gd name="connsiteY0" fmla="*/ 0 h 1509486"/>
              <a:gd name="connsiteX1" fmla="*/ 1509486 w 1509486"/>
              <a:gd name="connsiteY1" fmla="*/ 754743 h 1509486"/>
              <a:gd name="connsiteX2" fmla="*/ 754743 w 1509486"/>
              <a:gd name="connsiteY2" fmla="*/ 1509486 h 1509486"/>
              <a:gd name="connsiteX3" fmla="*/ 0 w 1509486"/>
              <a:gd name="connsiteY3" fmla="*/ 754743 h 1509486"/>
              <a:gd name="connsiteX4" fmla="*/ 754743 w 1509486"/>
              <a:gd name="connsiteY4" fmla="*/ 0 h 150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9486" h="1509486">
                <a:moveTo>
                  <a:pt x="754743" y="0"/>
                </a:moveTo>
                <a:cubicBezTo>
                  <a:pt x="1171576" y="0"/>
                  <a:pt x="1509486" y="337910"/>
                  <a:pt x="1509486" y="754743"/>
                </a:cubicBezTo>
                <a:cubicBezTo>
                  <a:pt x="1509486" y="1171576"/>
                  <a:pt x="1171576" y="1509486"/>
                  <a:pt x="754743" y="1509486"/>
                </a:cubicBezTo>
                <a:cubicBezTo>
                  <a:pt x="337910" y="1509486"/>
                  <a:pt x="0" y="1171576"/>
                  <a:pt x="0" y="754743"/>
                </a:cubicBezTo>
                <a:cubicBezTo>
                  <a:pt x="0" y="337910"/>
                  <a:pt x="337910" y="0"/>
                  <a:pt x="754743" y="0"/>
                </a:cubicBezTo>
                <a:close/>
              </a:path>
            </a:pathLst>
          </a:custGeom>
        </p:spPr>
        <p:txBody>
          <a:bodyPr wrap="square">
            <a:noAutofit/>
          </a:bodyPr>
          <a:lstStyle/>
          <a:p>
            <a:endParaRPr lang="en-US"/>
          </a:p>
        </p:txBody>
      </p:sp>
      <p:sp>
        <p:nvSpPr>
          <p:cNvPr id="16" name="Picture Placeholder 15">
            <a:extLst>
              <a:ext uri="{FF2B5EF4-FFF2-40B4-BE49-F238E27FC236}">
                <a16:creationId xmlns:a16="http://schemas.microsoft.com/office/drawing/2014/main" id="{185B6DF5-A5BB-43C1-ABA0-29F690AE9B3C}"/>
              </a:ext>
            </a:extLst>
          </p:cNvPr>
          <p:cNvSpPr>
            <a:spLocks noGrp="1"/>
          </p:cNvSpPr>
          <p:nvPr>
            <p:ph type="pic" sz="quarter" idx="12"/>
          </p:nvPr>
        </p:nvSpPr>
        <p:spPr>
          <a:xfrm>
            <a:off x="1233714" y="2041089"/>
            <a:ext cx="2871107" cy="3614653"/>
          </a:xfrm>
          <a:custGeom>
            <a:avLst/>
            <a:gdLst>
              <a:gd name="connsiteX0" fmla="*/ 0 w 2871107"/>
              <a:gd name="connsiteY0" fmla="*/ 0 h 3614653"/>
              <a:gd name="connsiteX1" fmla="*/ 2871107 w 2871107"/>
              <a:gd name="connsiteY1" fmla="*/ 0 h 3614653"/>
              <a:gd name="connsiteX2" fmla="*/ 2871107 w 2871107"/>
              <a:gd name="connsiteY2" fmla="*/ 3614653 h 3614653"/>
              <a:gd name="connsiteX3" fmla="*/ 0 w 2871107"/>
              <a:gd name="connsiteY3" fmla="*/ 3614653 h 3614653"/>
            </a:gdLst>
            <a:ahLst/>
            <a:cxnLst>
              <a:cxn ang="0">
                <a:pos x="connsiteX0" y="connsiteY0"/>
              </a:cxn>
              <a:cxn ang="0">
                <a:pos x="connsiteX1" y="connsiteY1"/>
              </a:cxn>
              <a:cxn ang="0">
                <a:pos x="connsiteX2" y="connsiteY2"/>
              </a:cxn>
              <a:cxn ang="0">
                <a:pos x="connsiteX3" y="connsiteY3"/>
              </a:cxn>
            </a:cxnLst>
            <a:rect l="l" t="t" r="r" b="b"/>
            <a:pathLst>
              <a:path w="2871107" h="3614653">
                <a:moveTo>
                  <a:pt x="0" y="0"/>
                </a:moveTo>
                <a:lnTo>
                  <a:pt x="2871107" y="0"/>
                </a:lnTo>
                <a:lnTo>
                  <a:pt x="2871107" y="3614653"/>
                </a:lnTo>
                <a:lnTo>
                  <a:pt x="0" y="3614653"/>
                </a:lnTo>
                <a:close/>
              </a:path>
            </a:pathLst>
          </a:custGeom>
        </p:spPr>
        <p:txBody>
          <a:bodyPr wrap="square">
            <a:noAutofit/>
          </a:bodyPr>
          <a:lstStyle/>
          <a:p>
            <a:endParaRPr lang="en-US" dirty="0"/>
          </a:p>
        </p:txBody>
      </p:sp>
      <p:sp>
        <p:nvSpPr>
          <p:cNvPr id="19" name="Picture Placeholder 18">
            <a:extLst>
              <a:ext uri="{FF2B5EF4-FFF2-40B4-BE49-F238E27FC236}">
                <a16:creationId xmlns:a16="http://schemas.microsoft.com/office/drawing/2014/main" id="{1B507714-8528-4B94-AA4A-994D9FB0A250}"/>
              </a:ext>
            </a:extLst>
          </p:cNvPr>
          <p:cNvSpPr>
            <a:spLocks noGrp="1"/>
          </p:cNvSpPr>
          <p:nvPr>
            <p:ph type="pic" sz="quarter" idx="13"/>
          </p:nvPr>
        </p:nvSpPr>
        <p:spPr>
          <a:xfrm>
            <a:off x="8087179" y="2041089"/>
            <a:ext cx="2871107" cy="3614653"/>
          </a:xfrm>
          <a:custGeom>
            <a:avLst/>
            <a:gdLst>
              <a:gd name="connsiteX0" fmla="*/ 0 w 2871107"/>
              <a:gd name="connsiteY0" fmla="*/ 0 h 3614653"/>
              <a:gd name="connsiteX1" fmla="*/ 2871107 w 2871107"/>
              <a:gd name="connsiteY1" fmla="*/ 0 h 3614653"/>
              <a:gd name="connsiteX2" fmla="*/ 2871107 w 2871107"/>
              <a:gd name="connsiteY2" fmla="*/ 3614653 h 3614653"/>
              <a:gd name="connsiteX3" fmla="*/ 0 w 2871107"/>
              <a:gd name="connsiteY3" fmla="*/ 3614653 h 3614653"/>
            </a:gdLst>
            <a:ahLst/>
            <a:cxnLst>
              <a:cxn ang="0">
                <a:pos x="connsiteX0" y="connsiteY0"/>
              </a:cxn>
              <a:cxn ang="0">
                <a:pos x="connsiteX1" y="connsiteY1"/>
              </a:cxn>
              <a:cxn ang="0">
                <a:pos x="connsiteX2" y="connsiteY2"/>
              </a:cxn>
              <a:cxn ang="0">
                <a:pos x="connsiteX3" y="connsiteY3"/>
              </a:cxn>
            </a:cxnLst>
            <a:rect l="l" t="t" r="r" b="b"/>
            <a:pathLst>
              <a:path w="2871107" h="3614653">
                <a:moveTo>
                  <a:pt x="0" y="0"/>
                </a:moveTo>
                <a:lnTo>
                  <a:pt x="2871107" y="0"/>
                </a:lnTo>
                <a:lnTo>
                  <a:pt x="2871107" y="3614653"/>
                </a:lnTo>
                <a:lnTo>
                  <a:pt x="0" y="3614653"/>
                </a:lnTo>
                <a:close/>
              </a:path>
            </a:pathLst>
          </a:custGeom>
        </p:spPr>
        <p:txBody>
          <a:bodyPr wrap="square">
            <a:noAutofit/>
          </a:bodyPr>
          <a:lstStyle/>
          <a:p>
            <a:endParaRPr lang="en-US"/>
          </a:p>
        </p:txBody>
      </p:sp>
    </p:spTree>
    <p:extLst>
      <p:ext uri="{BB962C8B-B14F-4D97-AF65-F5344CB8AC3E}">
        <p14:creationId xmlns:p14="http://schemas.microsoft.com/office/powerpoint/2010/main" val="2011912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796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765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6485083-9693-4E57-8978-8848783C40E0}"/>
              </a:ext>
            </a:extLst>
          </p:cNvPr>
          <p:cNvSpPr>
            <a:spLocks noGrp="1"/>
          </p:cNvSpPr>
          <p:nvPr>
            <p:ph type="pic" sz="quarter" idx="11"/>
          </p:nvPr>
        </p:nvSpPr>
        <p:spPr>
          <a:xfrm>
            <a:off x="4891314" y="1019629"/>
            <a:ext cx="2409371" cy="2409371"/>
          </a:xfrm>
          <a:custGeom>
            <a:avLst/>
            <a:gdLst>
              <a:gd name="connsiteX0" fmla="*/ 1110343 w 2220686"/>
              <a:gd name="connsiteY0" fmla="*/ 0 h 2220686"/>
              <a:gd name="connsiteX1" fmla="*/ 2220686 w 2220686"/>
              <a:gd name="connsiteY1" fmla="*/ 1110343 h 2220686"/>
              <a:gd name="connsiteX2" fmla="*/ 1110343 w 2220686"/>
              <a:gd name="connsiteY2" fmla="*/ 2220686 h 2220686"/>
              <a:gd name="connsiteX3" fmla="*/ 0 w 2220686"/>
              <a:gd name="connsiteY3" fmla="*/ 1110343 h 2220686"/>
              <a:gd name="connsiteX4" fmla="*/ 1110343 w 2220686"/>
              <a:gd name="connsiteY4" fmla="*/ 0 h 222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686" h="2220686">
                <a:moveTo>
                  <a:pt x="1110343" y="0"/>
                </a:moveTo>
                <a:cubicBezTo>
                  <a:pt x="1723569" y="0"/>
                  <a:pt x="2220686" y="497117"/>
                  <a:pt x="2220686" y="1110343"/>
                </a:cubicBezTo>
                <a:cubicBezTo>
                  <a:pt x="2220686" y="1723569"/>
                  <a:pt x="1723569" y="2220686"/>
                  <a:pt x="1110343" y="2220686"/>
                </a:cubicBezTo>
                <a:cubicBezTo>
                  <a:pt x="497117" y="2220686"/>
                  <a:pt x="0" y="1723569"/>
                  <a:pt x="0" y="1110343"/>
                </a:cubicBezTo>
                <a:cubicBezTo>
                  <a:pt x="0" y="497117"/>
                  <a:pt x="497117" y="0"/>
                  <a:pt x="111034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335760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310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75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556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702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5A59B52-C035-434C-8CF4-6326BDFFAB27}"/>
              </a:ext>
            </a:extLst>
          </p:cNvPr>
          <p:cNvSpPr>
            <a:spLocks noGrp="1"/>
          </p:cNvSpPr>
          <p:nvPr>
            <p:ph type="pic" sz="quarter" idx="10"/>
          </p:nvPr>
        </p:nvSpPr>
        <p:spPr>
          <a:xfrm>
            <a:off x="923933" y="1410572"/>
            <a:ext cx="3819518" cy="4140100"/>
          </a:xfrm>
          <a:custGeom>
            <a:avLst/>
            <a:gdLst>
              <a:gd name="connsiteX0" fmla="*/ 1538799 w 3819518"/>
              <a:gd name="connsiteY0" fmla="*/ 2100581 h 4140100"/>
              <a:gd name="connsiteX1" fmla="*/ 1538799 w 3819518"/>
              <a:gd name="connsiteY1" fmla="*/ 3428711 h 4140100"/>
              <a:gd name="connsiteX2" fmla="*/ 1535747 w 3819518"/>
              <a:gd name="connsiteY2" fmla="*/ 3581370 h 4140100"/>
              <a:gd name="connsiteX3" fmla="*/ 1619708 w 3819518"/>
              <a:gd name="connsiteY3" fmla="*/ 3830204 h 4140100"/>
              <a:gd name="connsiteX4" fmla="*/ 1868542 w 3819518"/>
              <a:gd name="connsiteY4" fmla="*/ 3914165 h 4140100"/>
              <a:gd name="connsiteX5" fmla="*/ 2318884 w 3819518"/>
              <a:gd name="connsiteY5" fmla="*/ 3805778 h 4140100"/>
              <a:gd name="connsiteX6" fmla="*/ 2634888 w 3819518"/>
              <a:gd name="connsiteY6" fmla="*/ 3491302 h 4140100"/>
              <a:gd name="connsiteX7" fmla="*/ 2744802 w 3819518"/>
              <a:gd name="connsiteY7" fmla="*/ 3031799 h 4140100"/>
              <a:gd name="connsiteX8" fmla="*/ 2610462 w 3819518"/>
              <a:gd name="connsiteY8" fmla="*/ 2511234 h 4140100"/>
              <a:gd name="connsiteX9" fmla="*/ 2241028 w 3819518"/>
              <a:gd name="connsiteY9" fmla="*/ 2189124 h 4140100"/>
              <a:gd name="connsiteX10" fmla="*/ 1538799 w 3819518"/>
              <a:gd name="connsiteY10" fmla="*/ 2100581 h 4140100"/>
              <a:gd name="connsiteX11" fmla="*/ 1538799 w 3819518"/>
              <a:gd name="connsiteY11" fmla="*/ 232041 h 4140100"/>
              <a:gd name="connsiteX12" fmla="*/ 1538799 w 3819518"/>
              <a:gd name="connsiteY12" fmla="*/ 1862435 h 4140100"/>
              <a:gd name="connsiteX13" fmla="*/ 2178438 w 3819518"/>
              <a:gd name="connsiteY13" fmla="*/ 1764734 h 4140100"/>
              <a:gd name="connsiteX14" fmla="*/ 2494442 w 3819518"/>
              <a:gd name="connsiteY14" fmla="*/ 1489948 h 4140100"/>
              <a:gd name="connsiteX15" fmla="*/ 2604355 w 3819518"/>
              <a:gd name="connsiteY15" fmla="*/ 1038079 h 4140100"/>
              <a:gd name="connsiteX16" fmla="*/ 2495968 w 3819518"/>
              <a:gd name="connsiteY16" fmla="*/ 587735 h 4140100"/>
              <a:gd name="connsiteX17" fmla="*/ 2186072 w 3819518"/>
              <a:gd name="connsiteY17" fmla="*/ 320584 h 4140100"/>
              <a:gd name="connsiteX18" fmla="*/ 1538799 w 3819518"/>
              <a:gd name="connsiteY18" fmla="*/ 232041 h 4140100"/>
              <a:gd name="connsiteX19" fmla="*/ 0 w 3819518"/>
              <a:gd name="connsiteY19" fmla="*/ 0 h 4140100"/>
              <a:gd name="connsiteX20" fmla="*/ 1984562 w 3819518"/>
              <a:gd name="connsiteY20" fmla="*/ 0 h 4140100"/>
              <a:gd name="connsiteX21" fmla="*/ 2992109 w 3819518"/>
              <a:gd name="connsiteY21" fmla="*/ 126706 h 4140100"/>
              <a:gd name="connsiteX22" fmla="*/ 3459244 w 3819518"/>
              <a:gd name="connsiteY22" fmla="*/ 505300 h 4140100"/>
              <a:gd name="connsiteX23" fmla="*/ 3630222 w 3819518"/>
              <a:gd name="connsiteY23" fmla="*/ 1041131 h 4140100"/>
              <a:gd name="connsiteX24" fmla="*/ 3413447 w 3819518"/>
              <a:gd name="connsiteY24" fmla="*/ 1573910 h 4140100"/>
              <a:gd name="connsiteX25" fmla="*/ 2650153 w 3819518"/>
              <a:gd name="connsiteY25" fmla="*/ 1944870 h 4140100"/>
              <a:gd name="connsiteX26" fmla="*/ 3477563 w 3819518"/>
              <a:gd name="connsiteY26" fmla="*/ 2277666 h 4140100"/>
              <a:gd name="connsiteX27" fmla="*/ 3819518 w 3819518"/>
              <a:gd name="connsiteY27" fmla="*/ 2998214 h 4140100"/>
              <a:gd name="connsiteX28" fmla="*/ 3443978 w 3819518"/>
              <a:gd name="connsiteY28" fmla="*/ 3770666 h 4140100"/>
              <a:gd name="connsiteX29" fmla="*/ 2103636 w 3819518"/>
              <a:gd name="connsiteY29" fmla="*/ 4140100 h 4140100"/>
              <a:gd name="connsiteX30" fmla="*/ 0 w 3819518"/>
              <a:gd name="connsiteY30" fmla="*/ 4140100 h 4140100"/>
              <a:gd name="connsiteX31" fmla="*/ 0 w 3819518"/>
              <a:gd name="connsiteY31" fmla="*/ 4027133 h 4140100"/>
              <a:gd name="connsiteX32" fmla="*/ 389280 w 3819518"/>
              <a:gd name="connsiteY32" fmla="*/ 3973703 h 4140100"/>
              <a:gd name="connsiteX33" fmla="*/ 532779 w 3819518"/>
              <a:gd name="connsiteY33" fmla="*/ 3834784 h 4140100"/>
              <a:gd name="connsiteX34" fmla="*/ 573997 w 3819518"/>
              <a:gd name="connsiteY34" fmla="*/ 3413445 h 4140100"/>
              <a:gd name="connsiteX35" fmla="*/ 573997 w 3819518"/>
              <a:gd name="connsiteY35" fmla="*/ 726655 h 4140100"/>
              <a:gd name="connsiteX36" fmla="*/ 532779 w 3819518"/>
              <a:gd name="connsiteY36" fmla="*/ 303791 h 4140100"/>
              <a:gd name="connsiteX37" fmla="*/ 387753 w 3819518"/>
              <a:gd name="connsiteY37" fmla="*/ 164871 h 4140100"/>
              <a:gd name="connsiteX38" fmla="*/ 0 w 3819518"/>
              <a:gd name="connsiteY38" fmla="*/ 112968 h 414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819518" h="4140100">
                <a:moveTo>
                  <a:pt x="1538799" y="2100581"/>
                </a:moveTo>
                <a:lnTo>
                  <a:pt x="1538799" y="3428711"/>
                </a:lnTo>
                <a:lnTo>
                  <a:pt x="1535747" y="3581370"/>
                </a:lnTo>
                <a:cubicBezTo>
                  <a:pt x="1535747" y="3691284"/>
                  <a:pt x="1563733" y="3774228"/>
                  <a:pt x="1619708" y="3830204"/>
                </a:cubicBezTo>
                <a:cubicBezTo>
                  <a:pt x="1675683" y="3886179"/>
                  <a:pt x="1758628" y="3914165"/>
                  <a:pt x="1868542" y="3914165"/>
                </a:cubicBezTo>
                <a:cubicBezTo>
                  <a:pt x="2031377" y="3914165"/>
                  <a:pt x="2181492" y="3878037"/>
                  <a:pt x="2318884" y="3805778"/>
                </a:cubicBezTo>
                <a:cubicBezTo>
                  <a:pt x="2456277" y="3733520"/>
                  <a:pt x="2561612" y="3628694"/>
                  <a:pt x="2634888" y="3491302"/>
                </a:cubicBezTo>
                <a:cubicBezTo>
                  <a:pt x="2708164" y="3353909"/>
                  <a:pt x="2744802" y="3200741"/>
                  <a:pt x="2744802" y="3031799"/>
                </a:cubicBezTo>
                <a:cubicBezTo>
                  <a:pt x="2744802" y="2838432"/>
                  <a:pt x="2700021" y="2664910"/>
                  <a:pt x="2610462" y="2511234"/>
                </a:cubicBezTo>
                <a:cubicBezTo>
                  <a:pt x="2520902" y="2357557"/>
                  <a:pt x="2397758" y="2250187"/>
                  <a:pt x="2241028" y="2189124"/>
                </a:cubicBezTo>
                <a:cubicBezTo>
                  <a:pt x="2084300" y="2128060"/>
                  <a:pt x="1850223" y="2098546"/>
                  <a:pt x="1538799" y="2100581"/>
                </a:cubicBezTo>
                <a:close/>
                <a:moveTo>
                  <a:pt x="1538799" y="232041"/>
                </a:moveTo>
                <a:lnTo>
                  <a:pt x="1538799" y="1862435"/>
                </a:lnTo>
                <a:cubicBezTo>
                  <a:pt x="1827832" y="1862435"/>
                  <a:pt x="2041046" y="1829867"/>
                  <a:pt x="2178438" y="1764734"/>
                </a:cubicBezTo>
                <a:cubicBezTo>
                  <a:pt x="2315832" y="1699599"/>
                  <a:pt x="2421166" y="1608004"/>
                  <a:pt x="2494442" y="1489948"/>
                </a:cubicBezTo>
                <a:cubicBezTo>
                  <a:pt x="2567718" y="1371892"/>
                  <a:pt x="2604355" y="1221269"/>
                  <a:pt x="2604355" y="1038079"/>
                </a:cubicBezTo>
                <a:cubicBezTo>
                  <a:pt x="2604355" y="854889"/>
                  <a:pt x="2568227" y="704775"/>
                  <a:pt x="2495968" y="587735"/>
                </a:cubicBezTo>
                <a:cubicBezTo>
                  <a:pt x="2423710" y="470698"/>
                  <a:pt x="2320411" y="381646"/>
                  <a:pt x="2186072" y="320584"/>
                </a:cubicBezTo>
                <a:cubicBezTo>
                  <a:pt x="2051732" y="259520"/>
                  <a:pt x="1835975" y="230006"/>
                  <a:pt x="1538799" y="232041"/>
                </a:cubicBezTo>
                <a:close/>
                <a:moveTo>
                  <a:pt x="0" y="0"/>
                </a:moveTo>
                <a:lnTo>
                  <a:pt x="1984562" y="0"/>
                </a:lnTo>
                <a:cubicBezTo>
                  <a:pt x="2458821" y="0"/>
                  <a:pt x="2794670" y="42236"/>
                  <a:pt x="2992109" y="126706"/>
                </a:cubicBezTo>
                <a:cubicBezTo>
                  <a:pt x="3189547" y="211178"/>
                  <a:pt x="3345258" y="337375"/>
                  <a:pt x="3459244" y="505300"/>
                </a:cubicBezTo>
                <a:cubicBezTo>
                  <a:pt x="3573229" y="673225"/>
                  <a:pt x="3630222" y="851835"/>
                  <a:pt x="3630222" y="1041131"/>
                </a:cubicBezTo>
                <a:cubicBezTo>
                  <a:pt x="3630222" y="1240606"/>
                  <a:pt x="3557964" y="1418199"/>
                  <a:pt x="3413447" y="1573910"/>
                </a:cubicBezTo>
                <a:cubicBezTo>
                  <a:pt x="3268929" y="1729621"/>
                  <a:pt x="3014499" y="1853275"/>
                  <a:pt x="2650153" y="1944870"/>
                </a:cubicBezTo>
                <a:cubicBezTo>
                  <a:pt x="3042995" y="2036465"/>
                  <a:pt x="3318798" y="2147397"/>
                  <a:pt x="3477563" y="2277666"/>
                </a:cubicBezTo>
                <a:cubicBezTo>
                  <a:pt x="3705533" y="2462892"/>
                  <a:pt x="3819518" y="2703075"/>
                  <a:pt x="3819518" y="2998214"/>
                </a:cubicBezTo>
                <a:cubicBezTo>
                  <a:pt x="3819518" y="3309638"/>
                  <a:pt x="3694338" y="3567122"/>
                  <a:pt x="3443978" y="3770666"/>
                </a:cubicBezTo>
                <a:cubicBezTo>
                  <a:pt x="3136625" y="4016956"/>
                  <a:pt x="2689844" y="4140100"/>
                  <a:pt x="2103636" y="4140100"/>
                </a:cubicBezTo>
                <a:lnTo>
                  <a:pt x="0" y="4140100"/>
                </a:lnTo>
                <a:lnTo>
                  <a:pt x="0" y="4027133"/>
                </a:lnTo>
                <a:cubicBezTo>
                  <a:pt x="191333" y="4027133"/>
                  <a:pt x="321092" y="4009323"/>
                  <a:pt x="389280" y="3973703"/>
                </a:cubicBezTo>
                <a:cubicBezTo>
                  <a:pt x="457467" y="3938083"/>
                  <a:pt x="505300" y="3891776"/>
                  <a:pt x="532779" y="3834784"/>
                </a:cubicBezTo>
                <a:cubicBezTo>
                  <a:pt x="560258" y="3777791"/>
                  <a:pt x="573997" y="3637345"/>
                  <a:pt x="573997" y="3413445"/>
                </a:cubicBezTo>
                <a:lnTo>
                  <a:pt x="573997" y="726655"/>
                </a:lnTo>
                <a:cubicBezTo>
                  <a:pt x="573997" y="502755"/>
                  <a:pt x="560258" y="361801"/>
                  <a:pt x="532779" y="303791"/>
                </a:cubicBezTo>
                <a:cubicBezTo>
                  <a:pt x="505300" y="245780"/>
                  <a:pt x="456958" y="199475"/>
                  <a:pt x="387753" y="164871"/>
                </a:cubicBezTo>
                <a:cubicBezTo>
                  <a:pt x="318549" y="130269"/>
                  <a:pt x="189297" y="112968"/>
                  <a:pt x="0" y="112968"/>
                </a:cubicBezTo>
                <a:close/>
              </a:path>
            </a:pathLst>
          </a:custGeom>
        </p:spPr>
        <p:txBody>
          <a:bodyPr wrap="square">
            <a:noAutofit/>
          </a:bodyPr>
          <a:lstStyle/>
          <a:p>
            <a:endParaRPr lang="en-US"/>
          </a:p>
        </p:txBody>
      </p:sp>
      <p:sp>
        <p:nvSpPr>
          <p:cNvPr id="3" name="Freeform: Shape 2">
            <a:extLst>
              <a:ext uri="{FF2B5EF4-FFF2-40B4-BE49-F238E27FC236}">
                <a16:creationId xmlns:a16="http://schemas.microsoft.com/office/drawing/2014/main" id="{FFE29431-82D4-4AFB-8D0D-FB56D3F9FF1E}"/>
              </a:ext>
            </a:extLst>
          </p:cNvPr>
          <p:cNvSpPr/>
          <p:nvPr userDrawn="1"/>
        </p:nvSpPr>
        <p:spPr>
          <a:xfrm flipH="1">
            <a:off x="0" y="1859744"/>
            <a:ext cx="743723" cy="1230782"/>
          </a:xfrm>
          <a:custGeom>
            <a:avLst/>
            <a:gdLst>
              <a:gd name="connsiteX0" fmla="*/ 981075 w 1185665"/>
              <a:gd name="connsiteY0" fmla="*/ 0 h 1962150"/>
              <a:gd name="connsiteX1" fmla="*/ 1178796 w 1185665"/>
              <a:gd name="connsiteY1" fmla="*/ 19932 h 1962150"/>
              <a:gd name="connsiteX2" fmla="*/ 1185665 w 1185665"/>
              <a:gd name="connsiteY2" fmla="*/ 21698 h 1962150"/>
              <a:gd name="connsiteX3" fmla="*/ 1185665 w 1185665"/>
              <a:gd name="connsiteY3" fmla="*/ 536495 h 1962150"/>
              <a:gd name="connsiteX4" fmla="*/ 1172016 w 1185665"/>
              <a:gd name="connsiteY4" fmla="*/ 529086 h 1962150"/>
              <a:gd name="connsiteX5" fmla="*/ 981076 w 1185665"/>
              <a:gd name="connsiteY5" fmla="*/ 490537 h 1962150"/>
              <a:gd name="connsiteX6" fmla="*/ 490538 w 1185665"/>
              <a:gd name="connsiteY6" fmla="*/ 981075 h 1962150"/>
              <a:gd name="connsiteX7" fmla="*/ 981076 w 1185665"/>
              <a:gd name="connsiteY7" fmla="*/ 1471613 h 1962150"/>
              <a:gd name="connsiteX8" fmla="*/ 1172016 w 1185665"/>
              <a:gd name="connsiteY8" fmla="*/ 1433064 h 1962150"/>
              <a:gd name="connsiteX9" fmla="*/ 1185665 w 1185665"/>
              <a:gd name="connsiteY9" fmla="*/ 1425656 h 1962150"/>
              <a:gd name="connsiteX10" fmla="*/ 1185665 w 1185665"/>
              <a:gd name="connsiteY10" fmla="*/ 1940452 h 1962150"/>
              <a:gd name="connsiteX11" fmla="*/ 1178796 w 1185665"/>
              <a:gd name="connsiteY11" fmla="*/ 1942218 h 1962150"/>
              <a:gd name="connsiteX12" fmla="*/ 981075 w 1185665"/>
              <a:gd name="connsiteY12" fmla="*/ 1962150 h 1962150"/>
              <a:gd name="connsiteX13" fmla="*/ 0 w 1185665"/>
              <a:gd name="connsiteY13" fmla="*/ 981075 h 1962150"/>
              <a:gd name="connsiteX14" fmla="*/ 981075 w 1185665"/>
              <a:gd name="connsiteY14" fmla="*/ 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5665" h="1962150">
                <a:moveTo>
                  <a:pt x="981075" y="0"/>
                </a:moveTo>
                <a:cubicBezTo>
                  <a:pt x="1048804" y="0"/>
                  <a:pt x="1114930" y="6863"/>
                  <a:pt x="1178796" y="19932"/>
                </a:cubicBezTo>
                <a:lnTo>
                  <a:pt x="1185665" y="21698"/>
                </a:lnTo>
                <a:lnTo>
                  <a:pt x="1185665" y="536495"/>
                </a:lnTo>
                <a:lnTo>
                  <a:pt x="1172016" y="529086"/>
                </a:lnTo>
                <a:cubicBezTo>
                  <a:pt x="1113328" y="504263"/>
                  <a:pt x="1048805" y="490537"/>
                  <a:pt x="981076" y="490537"/>
                </a:cubicBezTo>
                <a:cubicBezTo>
                  <a:pt x="710159" y="490537"/>
                  <a:pt x="490538" y="710158"/>
                  <a:pt x="490538" y="981075"/>
                </a:cubicBezTo>
                <a:cubicBezTo>
                  <a:pt x="490538" y="1251992"/>
                  <a:pt x="710159" y="1471613"/>
                  <a:pt x="981076" y="1471613"/>
                </a:cubicBezTo>
                <a:cubicBezTo>
                  <a:pt x="1048805" y="1471613"/>
                  <a:pt x="1113328" y="1457887"/>
                  <a:pt x="1172016" y="1433064"/>
                </a:cubicBezTo>
                <a:lnTo>
                  <a:pt x="1185665" y="1425656"/>
                </a:lnTo>
                <a:lnTo>
                  <a:pt x="1185665" y="1940452"/>
                </a:lnTo>
                <a:lnTo>
                  <a:pt x="1178796" y="1942218"/>
                </a:lnTo>
                <a:cubicBezTo>
                  <a:pt x="1114930" y="1955287"/>
                  <a:pt x="1048804" y="1962150"/>
                  <a:pt x="981075" y="1962150"/>
                </a:cubicBezTo>
                <a:cubicBezTo>
                  <a:pt x="439242" y="1962150"/>
                  <a:pt x="0" y="1522908"/>
                  <a:pt x="0" y="981075"/>
                </a:cubicBezTo>
                <a:cubicBezTo>
                  <a:pt x="0" y="439242"/>
                  <a:pt x="439242" y="0"/>
                  <a:pt x="981075" y="0"/>
                </a:cubicBezTo>
                <a:close/>
              </a:path>
            </a:pathLst>
          </a:custGeom>
          <a:solidFill>
            <a:srgbClr val="F7A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481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317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969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7FC8179-0B70-4142-8AF8-9FEDB0383F65}"/>
              </a:ext>
            </a:extLst>
          </p:cNvPr>
          <p:cNvSpPr/>
          <p:nvPr userDrawn="1"/>
        </p:nvSpPr>
        <p:spPr>
          <a:xfrm flipH="1">
            <a:off x="0" y="3953838"/>
            <a:ext cx="1448790" cy="2397593"/>
          </a:xfrm>
          <a:custGeom>
            <a:avLst/>
            <a:gdLst>
              <a:gd name="connsiteX0" fmla="*/ 981075 w 1185665"/>
              <a:gd name="connsiteY0" fmla="*/ 0 h 1962150"/>
              <a:gd name="connsiteX1" fmla="*/ 1178796 w 1185665"/>
              <a:gd name="connsiteY1" fmla="*/ 19932 h 1962150"/>
              <a:gd name="connsiteX2" fmla="*/ 1185665 w 1185665"/>
              <a:gd name="connsiteY2" fmla="*/ 21698 h 1962150"/>
              <a:gd name="connsiteX3" fmla="*/ 1185665 w 1185665"/>
              <a:gd name="connsiteY3" fmla="*/ 536495 h 1962150"/>
              <a:gd name="connsiteX4" fmla="*/ 1172016 w 1185665"/>
              <a:gd name="connsiteY4" fmla="*/ 529086 h 1962150"/>
              <a:gd name="connsiteX5" fmla="*/ 981076 w 1185665"/>
              <a:gd name="connsiteY5" fmla="*/ 490537 h 1962150"/>
              <a:gd name="connsiteX6" fmla="*/ 490538 w 1185665"/>
              <a:gd name="connsiteY6" fmla="*/ 981075 h 1962150"/>
              <a:gd name="connsiteX7" fmla="*/ 981076 w 1185665"/>
              <a:gd name="connsiteY7" fmla="*/ 1471613 h 1962150"/>
              <a:gd name="connsiteX8" fmla="*/ 1172016 w 1185665"/>
              <a:gd name="connsiteY8" fmla="*/ 1433064 h 1962150"/>
              <a:gd name="connsiteX9" fmla="*/ 1185665 w 1185665"/>
              <a:gd name="connsiteY9" fmla="*/ 1425656 h 1962150"/>
              <a:gd name="connsiteX10" fmla="*/ 1185665 w 1185665"/>
              <a:gd name="connsiteY10" fmla="*/ 1940452 h 1962150"/>
              <a:gd name="connsiteX11" fmla="*/ 1178796 w 1185665"/>
              <a:gd name="connsiteY11" fmla="*/ 1942218 h 1962150"/>
              <a:gd name="connsiteX12" fmla="*/ 981075 w 1185665"/>
              <a:gd name="connsiteY12" fmla="*/ 1962150 h 1962150"/>
              <a:gd name="connsiteX13" fmla="*/ 0 w 1185665"/>
              <a:gd name="connsiteY13" fmla="*/ 981075 h 1962150"/>
              <a:gd name="connsiteX14" fmla="*/ 981075 w 1185665"/>
              <a:gd name="connsiteY14" fmla="*/ 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5665" h="1962150">
                <a:moveTo>
                  <a:pt x="981075" y="0"/>
                </a:moveTo>
                <a:cubicBezTo>
                  <a:pt x="1048804" y="0"/>
                  <a:pt x="1114930" y="6863"/>
                  <a:pt x="1178796" y="19932"/>
                </a:cubicBezTo>
                <a:lnTo>
                  <a:pt x="1185665" y="21698"/>
                </a:lnTo>
                <a:lnTo>
                  <a:pt x="1185665" y="536495"/>
                </a:lnTo>
                <a:lnTo>
                  <a:pt x="1172016" y="529086"/>
                </a:lnTo>
                <a:cubicBezTo>
                  <a:pt x="1113328" y="504263"/>
                  <a:pt x="1048805" y="490537"/>
                  <a:pt x="981076" y="490537"/>
                </a:cubicBezTo>
                <a:cubicBezTo>
                  <a:pt x="710159" y="490537"/>
                  <a:pt x="490538" y="710158"/>
                  <a:pt x="490538" y="981075"/>
                </a:cubicBezTo>
                <a:cubicBezTo>
                  <a:pt x="490538" y="1251992"/>
                  <a:pt x="710159" y="1471613"/>
                  <a:pt x="981076" y="1471613"/>
                </a:cubicBezTo>
                <a:cubicBezTo>
                  <a:pt x="1048805" y="1471613"/>
                  <a:pt x="1113328" y="1457887"/>
                  <a:pt x="1172016" y="1433064"/>
                </a:cubicBezTo>
                <a:lnTo>
                  <a:pt x="1185665" y="1425656"/>
                </a:lnTo>
                <a:lnTo>
                  <a:pt x="1185665" y="1940452"/>
                </a:lnTo>
                <a:lnTo>
                  <a:pt x="1178796" y="1942218"/>
                </a:lnTo>
                <a:cubicBezTo>
                  <a:pt x="1114930" y="1955287"/>
                  <a:pt x="1048804" y="1962150"/>
                  <a:pt x="981075" y="1962150"/>
                </a:cubicBezTo>
                <a:cubicBezTo>
                  <a:pt x="439242" y="1962150"/>
                  <a:pt x="0" y="1522908"/>
                  <a:pt x="0" y="981075"/>
                </a:cubicBezTo>
                <a:cubicBezTo>
                  <a:pt x="0" y="439242"/>
                  <a:pt x="439242" y="0"/>
                  <a:pt x="981075" y="0"/>
                </a:cubicBezTo>
                <a:close/>
              </a:path>
            </a:pathLst>
          </a:custGeom>
          <a:solidFill>
            <a:srgbClr val="F7A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9B0C9D6-83D6-468E-B6B3-4AF79B3EF3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6" name="Picture Placeholder 5">
            <a:extLst>
              <a:ext uri="{FF2B5EF4-FFF2-40B4-BE49-F238E27FC236}">
                <a16:creationId xmlns:a16="http://schemas.microsoft.com/office/drawing/2014/main" id="{DA2933EB-10D7-4376-A7B3-96D3261B2E42}"/>
              </a:ext>
            </a:extLst>
          </p:cNvPr>
          <p:cNvSpPr>
            <a:spLocks noGrp="1"/>
          </p:cNvSpPr>
          <p:nvPr>
            <p:ph type="pic" sz="quarter" idx="10"/>
          </p:nvPr>
        </p:nvSpPr>
        <p:spPr>
          <a:xfrm>
            <a:off x="1167129" y="1408456"/>
            <a:ext cx="4562883" cy="2929747"/>
          </a:xfrm>
          <a:custGeom>
            <a:avLst/>
            <a:gdLst>
              <a:gd name="connsiteX0" fmla="*/ 4562883 w 4562883"/>
              <a:gd name="connsiteY0" fmla="*/ 0 h 2929747"/>
              <a:gd name="connsiteX1" fmla="*/ 4443304 w 4562883"/>
              <a:gd name="connsiteY1" fmla="*/ 2873671 h 2929747"/>
              <a:gd name="connsiteX2" fmla="*/ 0 w 4562883"/>
              <a:gd name="connsiteY2" fmla="*/ 2929747 h 2929747"/>
              <a:gd name="connsiteX3" fmla="*/ 287359 w 4562883"/>
              <a:gd name="connsiteY3" fmla="*/ 429163 h 2929747"/>
            </a:gdLst>
            <a:ahLst/>
            <a:cxnLst>
              <a:cxn ang="0">
                <a:pos x="connsiteX0" y="connsiteY0"/>
              </a:cxn>
              <a:cxn ang="0">
                <a:pos x="connsiteX1" y="connsiteY1"/>
              </a:cxn>
              <a:cxn ang="0">
                <a:pos x="connsiteX2" y="connsiteY2"/>
              </a:cxn>
              <a:cxn ang="0">
                <a:pos x="connsiteX3" y="connsiteY3"/>
              </a:cxn>
            </a:cxnLst>
            <a:rect l="l" t="t" r="r" b="b"/>
            <a:pathLst>
              <a:path w="4562883" h="2929747">
                <a:moveTo>
                  <a:pt x="4562883" y="0"/>
                </a:moveTo>
                <a:lnTo>
                  <a:pt x="4443304" y="2873671"/>
                </a:lnTo>
                <a:lnTo>
                  <a:pt x="0" y="2929747"/>
                </a:lnTo>
                <a:lnTo>
                  <a:pt x="287359" y="429163"/>
                </a:lnTo>
                <a:close/>
              </a:path>
            </a:pathLst>
          </a:custGeom>
        </p:spPr>
        <p:txBody>
          <a:bodyPr wrap="square">
            <a:noAutofit/>
          </a:bodyPr>
          <a:lstStyle/>
          <a:p>
            <a:endParaRPr lang="en-US"/>
          </a:p>
        </p:txBody>
      </p:sp>
      <p:sp>
        <p:nvSpPr>
          <p:cNvPr id="7" name="Picture Placeholder 7">
            <a:extLst>
              <a:ext uri="{FF2B5EF4-FFF2-40B4-BE49-F238E27FC236}">
                <a16:creationId xmlns:a16="http://schemas.microsoft.com/office/drawing/2014/main" id="{76176EF7-9A2E-41D9-BFC1-A3326C950F58}"/>
              </a:ext>
            </a:extLst>
          </p:cNvPr>
          <p:cNvSpPr>
            <a:spLocks noGrp="1"/>
          </p:cNvSpPr>
          <p:nvPr>
            <p:ph type="pic" sz="quarter" idx="14"/>
          </p:nvPr>
        </p:nvSpPr>
        <p:spPr>
          <a:xfrm>
            <a:off x="5908143" y="3641725"/>
            <a:ext cx="2566262" cy="1606550"/>
          </a:xfrm>
          <a:prstGeom prst="rect">
            <a:avLst/>
          </a:prstGeom>
        </p:spPr>
        <p:txBody>
          <a:bodyPr/>
          <a:lstStyle>
            <a:lvl1pPr>
              <a:defRPr sz="1600"/>
            </a:lvl1pPr>
          </a:lstStyle>
          <a:p>
            <a:endParaRPr lang="en-US"/>
          </a:p>
        </p:txBody>
      </p:sp>
      <p:pic>
        <p:nvPicPr>
          <p:cNvPr id="8" name="Picture 3" descr="F:\Trabajos\Envato\Graphic River\Duckson\Elements\laptop.png">
            <a:extLst>
              <a:ext uri="{FF2B5EF4-FFF2-40B4-BE49-F238E27FC236}">
                <a16:creationId xmlns:a16="http://schemas.microsoft.com/office/drawing/2014/main" id="{B9BC875F-62F1-413C-A59E-5F38CC57D7E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66321" y="3429000"/>
            <a:ext cx="4236759" cy="23689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1259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716CDF-B8E8-4BCA-861C-9AA949AFB90C}"/>
              </a:ext>
            </a:extLst>
          </p:cNvPr>
          <p:cNvSpPr>
            <a:spLocks noGrp="1"/>
          </p:cNvSpPr>
          <p:nvPr>
            <p:ph type="pic" sz="quarter" idx="10"/>
          </p:nvPr>
        </p:nvSpPr>
        <p:spPr>
          <a:xfrm>
            <a:off x="6438042" y="0"/>
            <a:ext cx="5753958" cy="5758716"/>
          </a:xfrm>
          <a:custGeom>
            <a:avLst/>
            <a:gdLst>
              <a:gd name="connsiteX0" fmla="*/ 4203693 w 5753958"/>
              <a:gd name="connsiteY0" fmla="*/ 0 h 5758716"/>
              <a:gd name="connsiteX1" fmla="*/ 5753958 w 5753958"/>
              <a:gd name="connsiteY1" fmla="*/ 0 h 5758716"/>
              <a:gd name="connsiteX2" fmla="*/ 5753958 w 5753958"/>
              <a:gd name="connsiteY2" fmla="*/ 3278561 h 5758716"/>
              <a:gd name="connsiteX3" fmla="*/ 2745356 w 5753958"/>
              <a:gd name="connsiteY3" fmla="*/ 5462168 h 5758716"/>
              <a:gd name="connsiteX4" fmla="*/ 360911 w 5753958"/>
              <a:gd name="connsiteY4" fmla="*/ 4990908 h 5758716"/>
              <a:gd name="connsiteX5" fmla="*/ 651934 w 5753958"/>
              <a:gd name="connsiteY5" fmla="*/ 2577825 h 575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3958" h="5758716">
                <a:moveTo>
                  <a:pt x="4203693" y="0"/>
                </a:moveTo>
                <a:lnTo>
                  <a:pt x="5753958" y="0"/>
                </a:lnTo>
                <a:lnTo>
                  <a:pt x="5753958" y="3278561"/>
                </a:lnTo>
                <a:lnTo>
                  <a:pt x="2745356" y="5462168"/>
                </a:lnTo>
                <a:cubicBezTo>
                  <a:pt x="2006544" y="5998389"/>
                  <a:pt x="938994" y="5787399"/>
                  <a:pt x="360911" y="4990908"/>
                </a:cubicBezTo>
                <a:cubicBezTo>
                  <a:pt x="-217173" y="4194417"/>
                  <a:pt x="-86878" y="3114045"/>
                  <a:pt x="651934" y="2577825"/>
                </a:cubicBezTo>
                <a:close/>
              </a:path>
            </a:pathLst>
          </a:custGeom>
        </p:spPr>
        <p:txBody>
          <a:bodyPr wrap="square">
            <a:noAutofit/>
          </a:bodyPr>
          <a:lstStyle/>
          <a:p>
            <a:endParaRPr lang="en-US"/>
          </a:p>
        </p:txBody>
      </p:sp>
      <p:sp>
        <p:nvSpPr>
          <p:cNvPr id="7" name="Picture Placeholder 6">
            <a:extLst>
              <a:ext uri="{FF2B5EF4-FFF2-40B4-BE49-F238E27FC236}">
                <a16:creationId xmlns:a16="http://schemas.microsoft.com/office/drawing/2014/main" id="{B6E1CF14-F549-4475-BF8F-3C12B3576287}"/>
              </a:ext>
            </a:extLst>
          </p:cNvPr>
          <p:cNvSpPr>
            <a:spLocks noGrp="1"/>
          </p:cNvSpPr>
          <p:nvPr>
            <p:ph type="pic" sz="quarter" idx="11"/>
          </p:nvPr>
        </p:nvSpPr>
        <p:spPr>
          <a:xfrm>
            <a:off x="3788229" y="3349345"/>
            <a:ext cx="2409371" cy="2409371"/>
          </a:xfrm>
          <a:custGeom>
            <a:avLst/>
            <a:gdLst>
              <a:gd name="connsiteX0" fmla="*/ 1110343 w 2220686"/>
              <a:gd name="connsiteY0" fmla="*/ 0 h 2220686"/>
              <a:gd name="connsiteX1" fmla="*/ 2220686 w 2220686"/>
              <a:gd name="connsiteY1" fmla="*/ 1110343 h 2220686"/>
              <a:gd name="connsiteX2" fmla="*/ 1110343 w 2220686"/>
              <a:gd name="connsiteY2" fmla="*/ 2220686 h 2220686"/>
              <a:gd name="connsiteX3" fmla="*/ 0 w 2220686"/>
              <a:gd name="connsiteY3" fmla="*/ 1110343 h 2220686"/>
              <a:gd name="connsiteX4" fmla="*/ 1110343 w 2220686"/>
              <a:gd name="connsiteY4" fmla="*/ 0 h 222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686" h="2220686">
                <a:moveTo>
                  <a:pt x="1110343" y="0"/>
                </a:moveTo>
                <a:cubicBezTo>
                  <a:pt x="1723569" y="0"/>
                  <a:pt x="2220686" y="497117"/>
                  <a:pt x="2220686" y="1110343"/>
                </a:cubicBezTo>
                <a:cubicBezTo>
                  <a:pt x="2220686" y="1723569"/>
                  <a:pt x="1723569" y="2220686"/>
                  <a:pt x="1110343" y="2220686"/>
                </a:cubicBezTo>
                <a:cubicBezTo>
                  <a:pt x="497117" y="2220686"/>
                  <a:pt x="0" y="1723569"/>
                  <a:pt x="0" y="1110343"/>
                </a:cubicBezTo>
                <a:cubicBezTo>
                  <a:pt x="0" y="497117"/>
                  <a:pt x="497117" y="0"/>
                  <a:pt x="1110343" y="0"/>
                </a:cubicBezTo>
                <a:close/>
              </a:path>
            </a:pathLst>
          </a:custGeom>
        </p:spPr>
        <p:txBody>
          <a:bodyPr wrap="square">
            <a:noAutofit/>
          </a:bodyPr>
          <a:lstStyle/>
          <a:p>
            <a:endParaRPr lang="en-US"/>
          </a:p>
        </p:txBody>
      </p:sp>
      <p:sp>
        <p:nvSpPr>
          <p:cNvPr id="4" name="Rectangle 3">
            <a:extLst>
              <a:ext uri="{FF2B5EF4-FFF2-40B4-BE49-F238E27FC236}">
                <a16:creationId xmlns:a16="http://schemas.microsoft.com/office/drawing/2014/main" id="{60A39620-9B7B-4198-8DE2-6DFABA2C4AE5}"/>
              </a:ext>
            </a:extLst>
          </p:cNvPr>
          <p:cNvSpPr/>
          <p:nvPr userDrawn="1"/>
        </p:nvSpPr>
        <p:spPr>
          <a:xfrm rot="5400000">
            <a:off x="-816200" y="1920150"/>
            <a:ext cx="1840265" cy="198533"/>
          </a:xfrm>
          <a:prstGeom prst="rect">
            <a:avLst/>
          </a:prstGeom>
          <a:solidFill>
            <a:srgbClr val="F7A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9319283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642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5E844267-828F-44F4-9660-D8B5018C8B0E}"/>
              </a:ext>
            </a:extLst>
          </p:cNvPr>
          <p:cNvSpPr>
            <a:spLocks noGrp="1"/>
          </p:cNvSpPr>
          <p:nvPr>
            <p:ph type="pic" sz="quarter" idx="13"/>
          </p:nvPr>
        </p:nvSpPr>
        <p:spPr>
          <a:xfrm>
            <a:off x="0" y="0"/>
            <a:ext cx="12192000" cy="4078514"/>
          </a:xfrm>
          <a:custGeom>
            <a:avLst/>
            <a:gdLst>
              <a:gd name="connsiteX0" fmla="*/ 0 w 5638800"/>
              <a:gd name="connsiteY0" fmla="*/ 0 h 2381251"/>
              <a:gd name="connsiteX1" fmla="*/ 5638800 w 5638800"/>
              <a:gd name="connsiteY1" fmla="*/ 0 h 2381251"/>
              <a:gd name="connsiteX2" fmla="*/ 5638800 w 5638800"/>
              <a:gd name="connsiteY2" fmla="*/ 2381251 h 2381251"/>
              <a:gd name="connsiteX3" fmla="*/ 0 w 5638800"/>
              <a:gd name="connsiteY3" fmla="*/ 2381251 h 2381251"/>
            </a:gdLst>
            <a:ahLst/>
            <a:cxnLst>
              <a:cxn ang="0">
                <a:pos x="connsiteX0" y="connsiteY0"/>
              </a:cxn>
              <a:cxn ang="0">
                <a:pos x="connsiteX1" y="connsiteY1"/>
              </a:cxn>
              <a:cxn ang="0">
                <a:pos x="connsiteX2" y="connsiteY2"/>
              </a:cxn>
              <a:cxn ang="0">
                <a:pos x="connsiteX3" y="connsiteY3"/>
              </a:cxn>
            </a:cxnLst>
            <a:rect l="l" t="t" r="r" b="b"/>
            <a:pathLst>
              <a:path w="5638800" h="2381251">
                <a:moveTo>
                  <a:pt x="0" y="0"/>
                </a:moveTo>
                <a:lnTo>
                  <a:pt x="5638800" y="0"/>
                </a:lnTo>
                <a:lnTo>
                  <a:pt x="5638800" y="2381251"/>
                </a:lnTo>
                <a:lnTo>
                  <a:pt x="0" y="2381251"/>
                </a:lnTo>
                <a:close/>
              </a:path>
            </a:pathLst>
          </a:custGeom>
        </p:spPr>
        <p:txBody>
          <a:bodyPr wrap="square">
            <a:noAutofit/>
          </a:bodyPr>
          <a:lstStyle/>
          <a:p>
            <a:endParaRPr lang="en-US"/>
          </a:p>
        </p:txBody>
      </p:sp>
      <p:sp>
        <p:nvSpPr>
          <p:cNvPr id="8" name="Picture Placeholder 7">
            <a:extLst>
              <a:ext uri="{FF2B5EF4-FFF2-40B4-BE49-F238E27FC236}">
                <a16:creationId xmlns:a16="http://schemas.microsoft.com/office/drawing/2014/main" id="{E89D549D-A951-4C8D-8256-6F713018CD97}"/>
              </a:ext>
            </a:extLst>
          </p:cNvPr>
          <p:cNvSpPr>
            <a:spLocks noGrp="1"/>
          </p:cNvSpPr>
          <p:nvPr>
            <p:ph type="pic" sz="quarter" idx="10"/>
          </p:nvPr>
        </p:nvSpPr>
        <p:spPr>
          <a:xfrm>
            <a:off x="1480458" y="3429000"/>
            <a:ext cx="2220686" cy="2220686"/>
          </a:xfrm>
          <a:custGeom>
            <a:avLst/>
            <a:gdLst>
              <a:gd name="connsiteX0" fmla="*/ 1110343 w 2220686"/>
              <a:gd name="connsiteY0" fmla="*/ 0 h 2220686"/>
              <a:gd name="connsiteX1" fmla="*/ 2220686 w 2220686"/>
              <a:gd name="connsiteY1" fmla="*/ 1110343 h 2220686"/>
              <a:gd name="connsiteX2" fmla="*/ 1110343 w 2220686"/>
              <a:gd name="connsiteY2" fmla="*/ 2220686 h 2220686"/>
              <a:gd name="connsiteX3" fmla="*/ 0 w 2220686"/>
              <a:gd name="connsiteY3" fmla="*/ 1110343 h 2220686"/>
              <a:gd name="connsiteX4" fmla="*/ 1110343 w 2220686"/>
              <a:gd name="connsiteY4" fmla="*/ 0 h 222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686" h="2220686">
                <a:moveTo>
                  <a:pt x="1110343" y="0"/>
                </a:moveTo>
                <a:cubicBezTo>
                  <a:pt x="1723569" y="0"/>
                  <a:pt x="2220686" y="497117"/>
                  <a:pt x="2220686" y="1110343"/>
                </a:cubicBezTo>
                <a:cubicBezTo>
                  <a:pt x="2220686" y="1723569"/>
                  <a:pt x="1723569" y="2220686"/>
                  <a:pt x="1110343" y="2220686"/>
                </a:cubicBezTo>
                <a:cubicBezTo>
                  <a:pt x="497117" y="2220686"/>
                  <a:pt x="0" y="1723569"/>
                  <a:pt x="0" y="1110343"/>
                </a:cubicBezTo>
                <a:cubicBezTo>
                  <a:pt x="0" y="497117"/>
                  <a:pt x="497117" y="0"/>
                  <a:pt x="1110343" y="0"/>
                </a:cubicBezTo>
                <a:close/>
              </a:path>
            </a:pathLst>
          </a:custGeom>
        </p:spPr>
        <p:txBody>
          <a:bodyPr wrap="square">
            <a:noAutofit/>
          </a:bodyPr>
          <a:lstStyle/>
          <a:p>
            <a:endParaRPr lang="en-US"/>
          </a:p>
        </p:txBody>
      </p:sp>
      <p:sp>
        <p:nvSpPr>
          <p:cNvPr id="11" name="Picture Placeholder 10">
            <a:extLst>
              <a:ext uri="{FF2B5EF4-FFF2-40B4-BE49-F238E27FC236}">
                <a16:creationId xmlns:a16="http://schemas.microsoft.com/office/drawing/2014/main" id="{E656FEA2-309F-4BA6-8A24-B850A8E22A78}"/>
              </a:ext>
            </a:extLst>
          </p:cNvPr>
          <p:cNvSpPr>
            <a:spLocks noGrp="1"/>
          </p:cNvSpPr>
          <p:nvPr>
            <p:ph type="pic" sz="quarter" idx="11"/>
          </p:nvPr>
        </p:nvSpPr>
        <p:spPr>
          <a:xfrm>
            <a:off x="4470400" y="2496457"/>
            <a:ext cx="2815772" cy="2815772"/>
          </a:xfrm>
          <a:custGeom>
            <a:avLst/>
            <a:gdLst>
              <a:gd name="connsiteX0" fmla="*/ 1407886 w 2815772"/>
              <a:gd name="connsiteY0" fmla="*/ 0 h 2815772"/>
              <a:gd name="connsiteX1" fmla="*/ 2815772 w 2815772"/>
              <a:gd name="connsiteY1" fmla="*/ 1407886 h 2815772"/>
              <a:gd name="connsiteX2" fmla="*/ 1407886 w 2815772"/>
              <a:gd name="connsiteY2" fmla="*/ 2815772 h 2815772"/>
              <a:gd name="connsiteX3" fmla="*/ 0 w 2815772"/>
              <a:gd name="connsiteY3" fmla="*/ 1407886 h 2815772"/>
              <a:gd name="connsiteX4" fmla="*/ 1407886 w 2815772"/>
              <a:gd name="connsiteY4" fmla="*/ 0 h 2815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5772" h="2815772">
                <a:moveTo>
                  <a:pt x="1407886" y="0"/>
                </a:moveTo>
                <a:cubicBezTo>
                  <a:pt x="2185440" y="0"/>
                  <a:pt x="2815772" y="630332"/>
                  <a:pt x="2815772" y="1407886"/>
                </a:cubicBezTo>
                <a:cubicBezTo>
                  <a:pt x="2815772" y="2185440"/>
                  <a:pt x="2185440" y="2815772"/>
                  <a:pt x="1407886" y="2815772"/>
                </a:cubicBezTo>
                <a:cubicBezTo>
                  <a:pt x="630332" y="2815772"/>
                  <a:pt x="0" y="2185440"/>
                  <a:pt x="0" y="1407886"/>
                </a:cubicBezTo>
                <a:cubicBezTo>
                  <a:pt x="0" y="630332"/>
                  <a:pt x="630332" y="0"/>
                  <a:pt x="1407886" y="0"/>
                </a:cubicBez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3EAD4D08-CBF7-495C-9C88-840CC5828BFA}"/>
              </a:ext>
            </a:extLst>
          </p:cNvPr>
          <p:cNvSpPr>
            <a:spLocks noGrp="1"/>
          </p:cNvSpPr>
          <p:nvPr>
            <p:ph type="pic" sz="quarter" idx="12"/>
          </p:nvPr>
        </p:nvSpPr>
        <p:spPr>
          <a:xfrm>
            <a:off x="8215086" y="3429000"/>
            <a:ext cx="2220686" cy="2220686"/>
          </a:xfrm>
          <a:custGeom>
            <a:avLst/>
            <a:gdLst>
              <a:gd name="connsiteX0" fmla="*/ 1110343 w 2220686"/>
              <a:gd name="connsiteY0" fmla="*/ 0 h 2220686"/>
              <a:gd name="connsiteX1" fmla="*/ 2220686 w 2220686"/>
              <a:gd name="connsiteY1" fmla="*/ 1110343 h 2220686"/>
              <a:gd name="connsiteX2" fmla="*/ 1110343 w 2220686"/>
              <a:gd name="connsiteY2" fmla="*/ 2220686 h 2220686"/>
              <a:gd name="connsiteX3" fmla="*/ 0 w 2220686"/>
              <a:gd name="connsiteY3" fmla="*/ 1110343 h 2220686"/>
              <a:gd name="connsiteX4" fmla="*/ 1110343 w 2220686"/>
              <a:gd name="connsiteY4" fmla="*/ 0 h 222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686" h="2220686">
                <a:moveTo>
                  <a:pt x="1110343" y="0"/>
                </a:moveTo>
                <a:cubicBezTo>
                  <a:pt x="1723569" y="0"/>
                  <a:pt x="2220686" y="497117"/>
                  <a:pt x="2220686" y="1110343"/>
                </a:cubicBezTo>
                <a:cubicBezTo>
                  <a:pt x="2220686" y="1723569"/>
                  <a:pt x="1723569" y="2220686"/>
                  <a:pt x="1110343" y="2220686"/>
                </a:cubicBezTo>
                <a:cubicBezTo>
                  <a:pt x="497117" y="2220686"/>
                  <a:pt x="0" y="1723569"/>
                  <a:pt x="0" y="1110343"/>
                </a:cubicBezTo>
                <a:cubicBezTo>
                  <a:pt x="0" y="497117"/>
                  <a:pt x="497117" y="0"/>
                  <a:pt x="1110343" y="0"/>
                </a:cubicBezTo>
                <a:close/>
              </a:path>
            </a:pathLst>
          </a:custGeom>
        </p:spPr>
        <p:txBody>
          <a:bodyPr wrap="square">
            <a:noAutofit/>
          </a:bodyPr>
          <a:lstStyle/>
          <a:p>
            <a:endParaRPr lang="en-US"/>
          </a:p>
        </p:txBody>
      </p:sp>
      <p:sp>
        <p:nvSpPr>
          <p:cNvPr id="6" name="Rectangle 5">
            <a:extLst>
              <a:ext uri="{FF2B5EF4-FFF2-40B4-BE49-F238E27FC236}">
                <a16:creationId xmlns:a16="http://schemas.microsoft.com/office/drawing/2014/main" id="{6DFE1A97-6919-4150-BCD7-E2AF3AA784C3}"/>
              </a:ext>
            </a:extLst>
          </p:cNvPr>
          <p:cNvSpPr/>
          <p:nvPr userDrawn="1"/>
        </p:nvSpPr>
        <p:spPr>
          <a:xfrm>
            <a:off x="-1" y="3730171"/>
            <a:ext cx="12192001" cy="667658"/>
          </a:xfrm>
          <a:prstGeom prst="rect">
            <a:avLst/>
          </a:prstGeom>
          <a:solidFill>
            <a:srgbClr val="F7A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4062269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896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88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4515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009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719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6772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1601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4B7A745-708E-40A4-8D93-E62351B9E21E}"/>
              </a:ext>
            </a:extLst>
          </p:cNvPr>
          <p:cNvSpPr>
            <a:spLocks noGrp="1"/>
          </p:cNvSpPr>
          <p:nvPr>
            <p:ph type="pic" sz="quarter" idx="10"/>
          </p:nvPr>
        </p:nvSpPr>
        <p:spPr>
          <a:xfrm>
            <a:off x="1340756" y="1287999"/>
            <a:ext cx="2379235" cy="2359847"/>
          </a:xfrm>
          <a:custGeom>
            <a:avLst/>
            <a:gdLst>
              <a:gd name="connsiteX0" fmla="*/ 0 w 2379235"/>
              <a:gd name="connsiteY0" fmla="*/ 0 h 2359847"/>
              <a:gd name="connsiteX1" fmla="*/ 2379235 w 2379235"/>
              <a:gd name="connsiteY1" fmla="*/ 0 h 2359847"/>
              <a:gd name="connsiteX2" fmla="*/ 2379235 w 2379235"/>
              <a:gd name="connsiteY2" fmla="*/ 2359847 h 2359847"/>
              <a:gd name="connsiteX3" fmla="*/ 0 w 2379235"/>
              <a:gd name="connsiteY3" fmla="*/ 2359847 h 2359847"/>
            </a:gdLst>
            <a:ahLst/>
            <a:cxnLst>
              <a:cxn ang="0">
                <a:pos x="connsiteX0" y="connsiteY0"/>
              </a:cxn>
              <a:cxn ang="0">
                <a:pos x="connsiteX1" y="connsiteY1"/>
              </a:cxn>
              <a:cxn ang="0">
                <a:pos x="connsiteX2" y="connsiteY2"/>
              </a:cxn>
              <a:cxn ang="0">
                <a:pos x="connsiteX3" y="connsiteY3"/>
              </a:cxn>
            </a:cxnLst>
            <a:rect l="l" t="t" r="r" b="b"/>
            <a:pathLst>
              <a:path w="2379235" h="2359847">
                <a:moveTo>
                  <a:pt x="0" y="0"/>
                </a:moveTo>
                <a:lnTo>
                  <a:pt x="2379235" y="0"/>
                </a:lnTo>
                <a:lnTo>
                  <a:pt x="2379235" y="2359847"/>
                </a:lnTo>
                <a:lnTo>
                  <a:pt x="0" y="2359847"/>
                </a:lnTo>
                <a:close/>
              </a:path>
            </a:pathLst>
          </a:custGeom>
        </p:spPr>
        <p:txBody>
          <a:bodyPr wrap="square">
            <a:noAutofit/>
          </a:bodyPr>
          <a:lstStyle/>
          <a:p>
            <a:endParaRPr lang="en-US"/>
          </a:p>
        </p:txBody>
      </p:sp>
      <p:sp>
        <p:nvSpPr>
          <p:cNvPr id="12" name="Picture Placeholder 11">
            <a:extLst>
              <a:ext uri="{FF2B5EF4-FFF2-40B4-BE49-F238E27FC236}">
                <a16:creationId xmlns:a16="http://schemas.microsoft.com/office/drawing/2014/main" id="{2A402622-2AFB-439B-A9D3-58F83DC7D9D1}"/>
              </a:ext>
            </a:extLst>
          </p:cNvPr>
          <p:cNvSpPr>
            <a:spLocks noGrp="1"/>
          </p:cNvSpPr>
          <p:nvPr>
            <p:ph type="pic" sz="quarter" idx="11"/>
          </p:nvPr>
        </p:nvSpPr>
        <p:spPr>
          <a:xfrm>
            <a:off x="6092773" y="1287999"/>
            <a:ext cx="2379235" cy="2359847"/>
          </a:xfrm>
          <a:custGeom>
            <a:avLst/>
            <a:gdLst>
              <a:gd name="connsiteX0" fmla="*/ 0 w 2379235"/>
              <a:gd name="connsiteY0" fmla="*/ 0 h 2359847"/>
              <a:gd name="connsiteX1" fmla="*/ 2379235 w 2379235"/>
              <a:gd name="connsiteY1" fmla="*/ 0 h 2359847"/>
              <a:gd name="connsiteX2" fmla="*/ 2379235 w 2379235"/>
              <a:gd name="connsiteY2" fmla="*/ 2359847 h 2359847"/>
              <a:gd name="connsiteX3" fmla="*/ 0 w 2379235"/>
              <a:gd name="connsiteY3" fmla="*/ 2359847 h 2359847"/>
            </a:gdLst>
            <a:ahLst/>
            <a:cxnLst>
              <a:cxn ang="0">
                <a:pos x="connsiteX0" y="connsiteY0"/>
              </a:cxn>
              <a:cxn ang="0">
                <a:pos x="connsiteX1" y="connsiteY1"/>
              </a:cxn>
              <a:cxn ang="0">
                <a:pos x="connsiteX2" y="connsiteY2"/>
              </a:cxn>
              <a:cxn ang="0">
                <a:pos x="connsiteX3" y="connsiteY3"/>
              </a:cxn>
            </a:cxnLst>
            <a:rect l="l" t="t" r="r" b="b"/>
            <a:pathLst>
              <a:path w="2379235" h="2359847">
                <a:moveTo>
                  <a:pt x="0" y="0"/>
                </a:moveTo>
                <a:lnTo>
                  <a:pt x="2379235" y="0"/>
                </a:lnTo>
                <a:lnTo>
                  <a:pt x="2379235" y="2359847"/>
                </a:lnTo>
                <a:lnTo>
                  <a:pt x="0" y="2359847"/>
                </a:ln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E7F7EAFC-EA81-4BE9-A2FE-BA5070872D19}"/>
              </a:ext>
            </a:extLst>
          </p:cNvPr>
          <p:cNvSpPr>
            <a:spLocks noGrp="1"/>
          </p:cNvSpPr>
          <p:nvPr>
            <p:ph type="pic" sz="quarter" idx="12"/>
          </p:nvPr>
        </p:nvSpPr>
        <p:spPr>
          <a:xfrm>
            <a:off x="3719991" y="3652695"/>
            <a:ext cx="2379235" cy="2359847"/>
          </a:xfrm>
          <a:custGeom>
            <a:avLst/>
            <a:gdLst>
              <a:gd name="connsiteX0" fmla="*/ 0 w 2379235"/>
              <a:gd name="connsiteY0" fmla="*/ 0 h 2359847"/>
              <a:gd name="connsiteX1" fmla="*/ 2379235 w 2379235"/>
              <a:gd name="connsiteY1" fmla="*/ 0 h 2359847"/>
              <a:gd name="connsiteX2" fmla="*/ 2379235 w 2379235"/>
              <a:gd name="connsiteY2" fmla="*/ 2359847 h 2359847"/>
              <a:gd name="connsiteX3" fmla="*/ 0 w 2379235"/>
              <a:gd name="connsiteY3" fmla="*/ 2359847 h 2359847"/>
            </a:gdLst>
            <a:ahLst/>
            <a:cxnLst>
              <a:cxn ang="0">
                <a:pos x="connsiteX0" y="connsiteY0"/>
              </a:cxn>
              <a:cxn ang="0">
                <a:pos x="connsiteX1" y="connsiteY1"/>
              </a:cxn>
              <a:cxn ang="0">
                <a:pos x="connsiteX2" y="connsiteY2"/>
              </a:cxn>
              <a:cxn ang="0">
                <a:pos x="connsiteX3" y="connsiteY3"/>
              </a:cxn>
            </a:cxnLst>
            <a:rect l="l" t="t" r="r" b="b"/>
            <a:pathLst>
              <a:path w="2379235" h="2359847">
                <a:moveTo>
                  <a:pt x="0" y="0"/>
                </a:moveTo>
                <a:lnTo>
                  <a:pt x="2379235" y="0"/>
                </a:lnTo>
                <a:lnTo>
                  <a:pt x="2379235" y="2359847"/>
                </a:lnTo>
                <a:lnTo>
                  <a:pt x="0" y="2359847"/>
                </a:lnTo>
                <a:close/>
              </a:path>
            </a:pathLst>
          </a:custGeom>
        </p:spPr>
        <p:txBody>
          <a:bodyPr wrap="square">
            <a:noAutofit/>
          </a:bodyPr>
          <a:lstStyle/>
          <a:p>
            <a:endParaRPr lang="en-US"/>
          </a:p>
        </p:txBody>
      </p:sp>
      <p:sp>
        <p:nvSpPr>
          <p:cNvPr id="18" name="Picture Placeholder 17">
            <a:extLst>
              <a:ext uri="{FF2B5EF4-FFF2-40B4-BE49-F238E27FC236}">
                <a16:creationId xmlns:a16="http://schemas.microsoft.com/office/drawing/2014/main" id="{0D2BE221-055F-4C15-A2BB-5A9099ACC84A}"/>
              </a:ext>
            </a:extLst>
          </p:cNvPr>
          <p:cNvSpPr>
            <a:spLocks noGrp="1"/>
          </p:cNvSpPr>
          <p:nvPr>
            <p:ph type="pic" sz="quarter" idx="13"/>
          </p:nvPr>
        </p:nvSpPr>
        <p:spPr>
          <a:xfrm>
            <a:off x="8486523" y="3652694"/>
            <a:ext cx="2379235" cy="2359847"/>
          </a:xfrm>
          <a:custGeom>
            <a:avLst/>
            <a:gdLst>
              <a:gd name="connsiteX0" fmla="*/ 0 w 2379235"/>
              <a:gd name="connsiteY0" fmla="*/ 0 h 2359847"/>
              <a:gd name="connsiteX1" fmla="*/ 2379235 w 2379235"/>
              <a:gd name="connsiteY1" fmla="*/ 0 h 2359847"/>
              <a:gd name="connsiteX2" fmla="*/ 2379235 w 2379235"/>
              <a:gd name="connsiteY2" fmla="*/ 2359847 h 2359847"/>
              <a:gd name="connsiteX3" fmla="*/ 0 w 2379235"/>
              <a:gd name="connsiteY3" fmla="*/ 2359847 h 2359847"/>
            </a:gdLst>
            <a:ahLst/>
            <a:cxnLst>
              <a:cxn ang="0">
                <a:pos x="connsiteX0" y="connsiteY0"/>
              </a:cxn>
              <a:cxn ang="0">
                <a:pos x="connsiteX1" y="connsiteY1"/>
              </a:cxn>
              <a:cxn ang="0">
                <a:pos x="connsiteX2" y="connsiteY2"/>
              </a:cxn>
              <a:cxn ang="0">
                <a:pos x="connsiteX3" y="connsiteY3"/>
              </a:cxn>
            </a:cxnLst>
            <a:rect l="l" t="t" r="r" b="b"/>
            <a:pathLst>
              <a:path w="2379235" h="2359847">
                <a:moveTo>
                  <a:pt x="0" y="0"/>
                </a:moveTo>
                <a:lnTo>
                  <a:pt x="2379235" y="0"/>
                </a:lnTo>
                <a:lnTo>
                  <a:pt x="2379235" y="2359847"/>
                </a:lnTo>
                <a:lnTo>
                  <a:pt x="0" y="2359847"/>
                </a:lnTo>
                <a:close/>
              </a:path>
            </a:pathLst>
          </a:custGeom>
        </p:spPr>
        <p:txBody>
          <a:bodyPr wrap="square">
            <a:noAutofit/>
          </a:bodyPr>
          <a:lstStyle/>
          <a:p>
            <a:endParaRPr lang="en-US"/>
          </a:p>
        </p:txBody>
      </p:sp>
    </p:spTree>
    <p:extLst>
      <p:ext uri="{BB962C8B-B14F-4D97-AF65-F5344CB8AC3E}">
        <p14:creationId xmlns:p14="http://schemas.microsoft.com/office/powerpoint/2010/main" val="3393030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DC2D14A-CD25-4938-892F-DCDE122DCF45}"/>
              </a:ext>
            </a:extLst>
          </p:cNvPr>
          <p:cNvSpPr/>
          <p:nvPr userDrawn="1"/>
        </p:nvSpPr>
        <p:spPr>
          <a:xfrm>
            <a:off x="-2" y="0"/>
            <a:ext cx="12192002" cy="5124450"/>
          </a:xfrm>
          <a:custGeom>
            <a:avLst/>
            <a:gdLst>
              <a:gd name="connsiteX0" fmla="*/ 2 w 12192002"/>
              <a:gd name="connsiteY0" fmla="*/ 5124448 h 5124450"/>
              <a:gd name="connsiteX1" fmla="*/ 2 w 12192002"/>
              <a:gd name="connsiteY1" fmla="*/ 5124450 h 5124450"/>
              <a:gd name="connsiteX2" fmla="*/ 0 w 12192002"/>
              <a:gd name="connsiteY2" fmla="*/ 5124450 h 5124450"/>
              <a:gd name="connsiteX3" fmla="*/ 2 w 12192002"/>
              <a:gd name="connsiteY3" fmla="*/ 0 h 5124450"/>
              <a:gd name="connsiteX4" fmla="*/ 12192002 w 12192002"/>
              <a:gd name="connsiteY4" fmla="*/ 0 h 5124450"/>
              <a:gd name="connsiteX5" fmla="*/ 12192002 w 12192002"/>
              <a:gd name="connsiteY5" fmla="*/ 4972855 h 5124450"/>
              <a:gd name="connsiteX6" fmla="*/ 12075118 w 12192002"/>
              <a:gd name="connsiteY6" fmla="*/ 5124450 h 5124450"/>
              <a:gd name="connsiteX7" fmla="*/ 12073108 w 12192002"/>
              <a:gd name="connsiteY7" fmla="*/ 5124450 h 5124450"/>
              <a:gd name="connsiteX8" fmla="*/ 11898323 w 12192002"/>
              <a:gd name="connsiteY8" fmla="*/ 4897756 h 5124450"/>
              <a:gd name="connsiteX9" fmla="*/ 11723536 w 12192002"/>
              <a:gd name="connsiteY9" fmla="*/ 5124450 h 5124450"/>
              <a:gd name="connsiteX10" fmla="*/ 11715248 w 12192002"/>
              <a:gd name="connsiteY10" fmla="*/ 5124450 h 5124450"/>
              <a:gd name="connsiteX11" fmla="*/ 11540462 w 12192002"/>
              <a:gd name="connsiteY11" fmla="*/ 4897756 h 5124450"/>
              <a:gd name="connsiteX12" fmla="*/ 11365676 w 12192002"/>
              <a:gd name="connsiteY12" fmla="*/ 5124450 h 5124450"/>
              <a:gd name="connsiteX13" fmla="*/ 11357389 w 12192002"/>
              <a:gd name="connsiteY13" fmla="*/ 5124450 h 5124450"/>
              <a:gd name="connsiteX14" fmla="*/ 11182602 w 12192002"/>
              <a:gd name="connsiteY14" fmla="*/ 4897756 h 5124450"/>
              <a:gd name="connsiteX15" fmla="*/ 11007816 w 12192002"/>
              <a:gd name="connsiteY15" fmla="*/ 5124450 h 5124450"/>
              <a:gd name="connsiteX16" fmla="*/ 11005807 w 12192002"/>
              <a:gd name="connsiteY16" fmla="*/ 5124450 h 5124450"/>
              <a:gd name="connsiteX17" fmla="*/ 10831021 w 12192002"/>
              <a:gd name="connsiteY17" fmla="*/ 4897756 h 5124450"/>
              <a:gd name="connsiteX18" fmla="*/ 10656234 w 12192002"/>
              <a:gd name="connsiteY18" fmla="*/ 5124450 h 5124450"/>
              <a:gd name="connsiteX19" fmla="*/ 10641669 w 12192002"/>
              <a:gd name="connsiteY19" fmla="*/ 5124450 h 5124450"/>
              <a:gd name="connsiteX20" fmla="*/ 10466882 w 12192002"/>
              <a:gd name="connsiteY20" fmla="*/ 4897756 h 5124450"/>
              <a:gd name="connsiteX21" fmla="*/ 10292096 w 12192002"/>
              <a:gd name="connsiteY21" fmla="*/ 5124450 h 5124450"/>
              <a:gd name="connsiteX22" fmla="*/ 10283809 w 12192002"/>
              <a:gd name="connsiteY22" fmla="*/ 5124450 h 5124450"/>
              <a:gd name="connsiteX23" fmla="*/ 10109023 w 12192002"/>
              <a:gd name="connsiteY23" fmla="*/ 4897756 h 5124450"/>
              <a:gd name="connsiteX24" fmla="*/ 9934235 w 12192002"/>
              <a:gd name="connsiteY24" fmla="*/ 5124450 h 5124450"/>
              <a:gd name="connsiteX25" fmla="*/ 9932226 w 12192002"/>
              <a:gd name="connsiteY25" fmla="*/ 5124450 h 5124450"/>
              <a:gd name="connsiteX26" fmla="*/ 9757440 w 12192002"/>
              <a:gd name="connsiteY26" fmla="*/ 4897756 h 5124450"/>
              <a:gd name="connsiteX27" fmla="*/ 9582653 w 12192002"/>
              <a:gd name="connsiteY27" fmla="*/ 5124450 h 5124450"/>
              <a:gd name="connsiteX28" fmla="*/ 9574366 w 12192002"/>
              <a:gd name="connsiteY28" fmla="*/ 5124450 h 5124450"/>
              <a:gd name="connsiteX29" fmla="*/ 9399580 w 12192002"/>
              <a:gd name="connsiteY29" fmla="*/ 4897756 h 5124450"/>
              <a:gd name="connsiteX30" fmla="*/ 9224793 w 12192002"/>
              <a:gd name="connsiteY30" fmla="*/ 5124450 h 5124450"/>
              <a:gd name="connsiteX31" fmla="*/ 9216506 w 12192002"/>
              <a:gd name="connsiteY31" fmla="*/ 5124450 h 5124450"/>
              <a:gd name="connsiteX32" fmla="*/ 9041720 w 12192002"/>
              <a:gd name="connsiteY32" fmla="*/ 4897756 h 5124450"/>
              <a:gd name="connsiteX33" fmla="*/ 8866933 w 12192002"/>
              <a:gd name="connsiteY33" fmla="*/ 5124450 h 5124450"/>
              <a:gd name="connsiteX34" fmla="*/ 8864924 w 12192002"/>
              <a:gd name="connsiteY34" fmla="*/ 5124450 h 5124450"/>
              <a:gd name="connsiteX35" fmla="*/ 8690138 w 12192002"/>
              <a:gd name="connsiteY35" fmla="*/ 4897756 h 5124450"/>
              <a:gd name="connsiteX36" fmla="*/ 8524876 w 12192002"/>
              <a:gd name="connsiteY36" fmla="*/ 5112096 h 5124450"/>
              <a:gd name="connsiteX37" fmla="*/ 8359615 w 12192002"/>
              <a:gd name="connsiteY37" fmla="*/ 4897756 h 5124450"/>
              <a:gd name="connsiteX38" fmla="*/ 8184828 w 12192002"/>
              <a:gd name="connsiteY38" fmla="*/ 5124450 h 5124450"/>
              <a:gd name="connsiteX39" fmla="*/ 8176540 w 12192002"/>
              <a:gd name="connsiteY39" fmla="*/ 5124450 h 5124450"/>
              <a:gd name="connsiteX40" fmla="*/ 8001754 w 12192002"/>
              <a:gd name="connsiteY40" fmla="*/ 4897756 h 5124450"/>
              <a:gd name="connsiteX41" fmla="*/ 7826967 w 12192002"/>
              <a:gd name="connsiteY41" fmla="*/ 5124450 h 5124450"/>
              <a:gd name="connsiteX42" fmla="*/ 7824958 w 12192002"/>
              <a:gd name="connsiteY42" fmla="*/ 5124450 h 5124450"/>
              <a:gd name="connsiteX43" fmla="*/ 7650172 w 12192002"/>
              <a:gd name="connsiteY43" fmla="*/ 4897756 h 5124450"/>
              <a:gd name="connsiteX44" fmla="*/ 7475385 w 12192002"/>
              <a:gd name="connsiteY44" fmla="*/ 5124450 h 5124450"/>
              <a:gd name="connsiteX45" fmla="*/ 7467098 w 12192002"/>
              <a:gd name="connsiteY45" fmla="*/ 5124450 h 5124450"/>
              <a:gd name="connsiteX46" fmla="*/ 7292312 w 12192002"/>
              <a:gd name="connsiteY46" fmla="*/ 4897756 h 5124450"/>
              <a:gd name="connsiteX47" fmla="*/ 7117525 w 12192002"/>
              <a:gd name="connsiteY47" fmla="*/ 5124450 h 5124450"/>
              <a:gd name="connsiteX48" fmla="*/ 7109238 w 12192002"/>
              <a:gd name="connsiteY48" fmla="*/ 5124450 h 5124450"/>
              <a:gd name="connsiteX49" fmla="*/ 6934452 w 12192002"/>
              <a:gd name="connsiteY49" fmla="*/ 4897756 h 5124450"/>
              <a:gd name="connsiteX50" fmla="*/ 6759665 w 12192002"/>
              <a:gd name="connsiteY50" fmla="*/ 5124450 h 5124450"/>
              <a:gd name="connsiteX51" fmla="*/ 6757656 w 12192002"/>
              <a:gd name="connsiteY51" fmla="*/ 5124450 h 5124450"/>
              <a:gd name="connsiteX52" fmla="*/ 6582869 w 12192002"/>
              <a:gd name="connsiteY52" fmla="*/ 4897756 h 5124450"/>
              <a:gd name="connsiteX53" fmla="*/ 6408083 w 12192002"/>
              <a:gd name="connsiteY53" fmla="*/ 5124450 h 5124450"/>
              <a:gd name="connsiteX54" fmla="*/ 6393517 w 12192002"/>
              <a:gd name="connsiteY54" fmla="*/ 5124450 h 5124450"/>
              <a:gd name="connsiteX55" fmla="*/ 6218731 w 12192002"/>
              <a:gd name="connsiteY55" fmla="*/ 4897756 h 5124450"/>
              <a:gd name="connsiteX56" fmla="*/ 6043944 w 12192002"/>
              <a:gd name="connsiteY56" fmla="*/ 5124450 h 5124450"/>
              <a:gd name="connsiteX57" fmla="*/ 6035657 w 12192002"/>
              <a:gd name="connsiteY57" fmla="*/ 5124450 h 5124450"/>
              <a:gd name="connsiteX58" fmla="*/ 5860871 w 12192002"/>
              <a:gd name="connsiteY58" fmla="*/ 4897756 h 5124450"/>
              <a:gd name="connsiteX59" fmla="*/ 5686084 w 12192002"/>
              <a:gd name="connsiteY59" fmla="*/ 5124450 h 5124450"/>
              <a:gd name="connsiteX60" fmla="*/ 5684075 w 12192002"/>
              <a:gd name="connsiteY60" fmla="*/ 5124450 h 5124450"/>
              <a:gd name="connsiteX61" fmla="*/ 5509288 w 12192002"/>
              <a:gd name="connsiteY61" fmla="*/ 4897756 h 5124450"/>
              <a:gd name="connsiteX62" fmla="*/ 5334502 w 12192002"/>
              <a:gd name="connsiteY62" fmla="*/ 5124450 h 5124450"/>
              <a:gd name="connsiteX63" fmla="*/ 5326214 w 12192002"/>
              <a:gd name="connsiteY63" fmla="*/ 5124450 h 5124450"/>
              <a:gd name="connsiteX64" fmla="*/ 5151428 w 12192002"/>
              <a:gd name="connsiteY64" fmla="*/ 4897756 h 5124450"/>
              <a:gd name="connsiteX65" fmla="*/ 4976642 w 12192002"/>
              <a:gd name="connsiteY65" fmla="*/ 5124450 h 5124450"/>
              <a:gd name="connsiteX66" fmla="*/ 4968354 w 12192002"/>
              <a:gd name="connsiteY66" fmla="*/ 5124450 h 5124450"/>
              <a:gd name="connsiteX67" fmla="*/ 4793568 w 12192002"/>
              <a:gd name="connsiteY67" fmla="*/ 4897756 h 5124450"/>
              <a:gd name="connsiteX68" fmla="*/ 4618781 w 12192002"/>
              <a:gd name="connsiteY68" fmla="*/ 5124450 h 5124450"/>
              <a:gd name="connsiteX69" fmla="*/ 4616772 w 12192002"/>
              <a:gd name="connsiteY69" fmla="*/ 5124450 h 5124450"/>
              <a:gd name="connsiteX70" fmla="*/ 4441986 w 12192002"/>
              <a:gd name="connsiteY70" fmla="*/ 4897756 h 5124450"/>
              <a:gd name="connsiteX71" fmla="*/ 4267199 w 12192002"/>
              <a:gd name="connsiteY71" fmla="*/ 5124450 h 5124450"/>
              <a:gd name="connsiteX72" fmla="*/ 4092413 w 12192002"/>
              <a:gd name="connsiteY72" fmla="*/ 4897756 h 5124450"/>
              <a:gd name="connsiteX73" fmla="*/ 3917627 w 12192002"/>
              <a:gd name="connsiteY73" fmla="*/ 5124450 h 5124450"/>
              <a:gd name="connsiteX74" fmla="*/ 3909340 w 12192002"/>
              <a:gd name="connsiteY74" fmla="*/ 5124450 h 5124450"/>
              <a:gd name="connsiteX75" fmla="*/ 3734554 w 12192002"/>
              <a:gd name="connsiteY75" fmla="*/ 4897756 h 5124450"/>
              <a:gd name="connsiteX76" fmla="*/ 3559767 w 12192002"/>
              <a:gd name="connsiteY76" fmla="*/ 5124450 h 5124450"/>
              <a:gd name="connsiteX77" fmla="*/ 3557758 w 12192002"/>
              <a:gd name="connsiteY77" fmla="*/ 5124450 h 5124450"/>
              <a:gd name="connsiteX78" fmla="*/ 3382972 w 12192002"/>
              <a:gd name="connsiteY78" fmla="*/ 4897756 h 5124450"/>
              <a:gd name="connsiteX79" fmla="*/ 3208185 w 12192002"/>
              <a:gd name="connsiteY79" fmla="*/ 5124450 h 5124450"/>
              <a:gd name="connsiteX80" fmla="*/ 3199897 w 12192002"/>
              <a:gd name="connsiteY80" fmla="*/ 5124450 h 5124450"/>
              <a:gd name="connsiteX81" fmla="*/ 3025111 w 12192002"/>
              <a:gd name="connsiteY81" fmla="*/ 4897756 h 5124450"/>
              <a:gd name="connsiteX82" fmla="*/ 2850326 w 12192002"/>
              <a:gd name="connsiteY82" fmla="*/ 5124450 h 5124450"/>
              <a:gd name="connsiteX83" fmla="*/ 2842038 w 12192002"/>
              <a:gd name="connsiteY83" fmla="*/ 5124450 h 5124450"/>
              <a:gd name="connsiteX84" fmla="*/ 2667251 w 12192002"/>
              <a:gd name="connsiteY84" fmla="*/ 4897756 h 5124450"/>
              <a:gd name="connsiteX85" fmla="*/ 2492465 w 12192002"/>
              <a:gd name="connsiteY85" fmla="*/ 5124450 h 5124450"/>
              <a:gd name="connsiteX86" fmla="*/ 2490456 w 12192002"/>
              <a:gd name="connsiteY86" fmla="*/ 5124450 h 5124450"/>
              <a:gd name="connsiteX87" fmla="*/ 2315670 w 12192002"/>
              <a:gd name="connsiteY87" fmla="*/ 4897756 h 5124450"/>
              <a:gd name="connsiteX88" fmla="*/ 2140883 w 12192002"/>
              <a:gd name="connsiteY88" fmla="*/ 5124450 h 5124450"/>
              <a:gd name="connsiteX89" fmla="*/ 2126318 w 12192002"/>
              <a:gd name="connsiteY89" fmla="*/ 5124450 h 5124450"/>
              <a:gd name="connsiteX90" fmla="*/ 1951531 w 12192002"/>
              <a:gd name="connsiteY90" fmla="*/ 4897756 h 5124450"/>
              <a:gd name="connsiteX91" fmla="*/ 1776745 w 12192002"/>
              <a:gd name="connsiteY91" fmla="*/ 5124450 h 5124450"/>
              <a:gd name="connsiteX92" fmla="*/ 1768458 w 12192002"/>
              <a:gd name="connsiteY92" fmla="*/ 5124450 h 5124450"/>
              <a:gd name="connsiteX93" fmla="*/ 1593672 w 12192002"/>
              <a:gd name="connsiteY93" fmla="*/ 4897756 h 5124450"/>
              <a:gd name="connsiteX94" fmla="*/ 1418884 w 12192002"/>
              <a:gd name="connsiteY94" fmla="*/ 5124450 h 5124450"/>
              <a:gd name="connsiteX95" fmla="*/ 1416875 w 12192002"/>
              <a:gd name="connsiteY95" fmla="*/ 5124450 h 5124450"/>
              <a:gd name="connsiteX96" fmla="*/ 1242089 w 12192002"/>
              <a:gd name="connsiteY96" fmla="*/ 4897756 h 5124450"/>
              <a:gd name="connsiteX97" fmla="*/ 1067302 w 12192002"/>
              <a:gd name="connsiteY97" fmla="*/ 5124450 h 5124450"/>
              <a:gd name="connsiteX98" fmla="*/ 1059015 w 12192002"/>
              <a:gd name="connsiteY98" fmla="*/ 5124450 h 5124450"/>
              <a:gd name="connsiteX99" fmla="*/ 884229 w 12192002"/>
              <a:gd name="connsiteY99" fmla="*/ 4897756 h 5124450"/>
              <a:gd name="connsiteX100" fmla="*/ 709442 w 12192002"/>
              <a:gd name="connsiteY100" fmla="*/ 5124450 h 5124450"/>
              <a:gd name="connsiteX101" fmla="*/ 701155 w 12192002"/>
              <a:gd name="connsiteY101" fmla="*/ 5124450 h 5124450"/>
              <a:gd name="connsiteX102" fmla="*/ 526369 w 12192002"/>
              <a:gd name="connsiteY102" fmla="*/ 4897756 h 5124450"/>
              <a:gd name="connsiteX103" fmla="*/ 351582 w 12192002"/>
              <a:gd name="connsiteY103" fmla="*/ 5124450 h 5124450"/>
              <a:gd name="connsiteX104" fmla="*/ 349573 w 12192002"/>
              <a:gd name="connsiteY104" fmla="*/ 5124450 h 5124450"/>
              <a:gd name="connsiteX105" fmla="*/ 174787 w 12192002"/>
              <a:gd name="connsiteY105" fmla="*/ 4897756 h 5124450"/>
              <a:gd name="connsiteX106" fmla="*/ 2 w 12192002"/>
              <a:gd name="connsiteY106" fmla="*/ 5124448 h 512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2192002" h="5124450">
                <a:moveTo>
                  <a:pt x="2" y="5124448"/>
                </a:moveTo>
                <a:lnTo>
                  <a:pt x="2" y="5124450"/>
                </a:lnTo>
                <a:lnTo>
                  <a:pt x="0" y="5124450"/>
                </a:lnTo>
                <a:close/>
                <a:moveTo>
                  <a:pt x="2" y="0"/>
                </a:moveTo>
                <a:lnTo>
                  <a:pt x="12192002" y="0"/>
                </a:lnTo>
                <a:lnTo>
                  <a:pt x="12192002" y="4972855"/>
                </a:lnTo>
                <a:lnTo>
                  <a:pt x="12075118" y="5124450"/>
                </a:lnTo>
                <a:lnTo>
                  <a:pt x="12073108" y="5124450"/>
                </a:lnTo>
                <a:lnTo>
                  <a:pt x="11898323" y="4897756"/>
                </a:lnTo>
                <a:lnTo>
                  <a:pt x="11723536" y="5124450"/>
                </a:lnTo>
                <a:lnTo>
                  <a:pt x="11715248" y="5124450"/>
                </a:lnTo>
                <a:lnTo>
                  <a:pt x="11540462" y="4897756"/>
                </a:lnTo>
                <a:lnTo>
                  <a:pt x="11365676" y="5124450"/>
                </a:lnTo>
                <a:lnTo>
                  <a:pt x="11357389" y="5124450"/>
                </a:lnTo>
                <a:lnTo>
                  <a:pt x="11182602" y="4897756"/>
                </a:lnTo>
                <a:lnTo>
                  <a:pt x="11007816" y="5124450"/>
                </a:lnTo>
                <a:lnTo>
                  <a:pt x="11005807" y="5124450"/>
                </a:lnTo>
                <a:lnTo>
                  <a:pt x="10831021" y="4897756"/>
                </a:lnTo>
                <a:lnTo>
                  <a:pt x="10656234" y="5124450"/>
                </a:lnTo>
                <a:lnTo>
                  <a:pt x="10641669" y="5124450"/>
                </a:lnTo>
                <a:lnTo>
                  <a:pt x="10466882" y="4897756"/>
                </a:lnTo>
                <a:lnTo>
                  <a:pt x="10292096" y="5124450"/>
                </a:lnTo>
                <a:lnTo>
                  <a:pt x="10283809" y="5124450"/>
                </a:lnTo>
                <a:lnTo>
                  <a:pt x="10109023" y="4897756"/>
                </a:lnTo>
                <a:lnTo>
                  <a:pt x="9934235" y="5124450"/>
                </a:lnTo>
                <a:lnTo>
                  <a:pt x="9932226" y="5124450"/>
                </a:lnTo>
                <a:lnTo>
                  <a:pt x="9757440" y="4897756"/>
                </a:lnTo>
                <a:lnTo>
                  <a:pt x="9582653" y="5124450"/>
                </a:lnTo>
                <a:lnTo>
                  <a:pt x="9574366" y="5124450"/>
                </a:lnTo>
                <a:lnTo>
                  <a:pt x="9399580" y="4897756"/>
                </a:lnTo>
                <a:lnTo>
                  <a:pt x="9224793" y="5124450"/>
                </a:lnTo>
                <a:lnTo>
                  <a:pt x="9216506" y="5124450"/>
                </a:lnTo>
                <a:lnTo>
                  <a:pt x="9041720" y="4897756"/>
                </a:lnTo>
                <a:lnTo>
                  <a:pt x="8866933" y="5124450"/>
                </a:lnTo>
                <a:lnTo>
                  <a:pt x="8864924" y="5124450"/>
                </a:lnTo>
                <a:lnTo>
                  <a:pt x="8690138" y="4897756"/>
                </a:lnTo>
                <a:lnTo>
                  <a:pt x="8524876" y="5112096"/>
                </a:lnTo>
                <a:lnTo>
                  <a:pt x="8359615" y="4897756"/>
                </a:lnTo>
                <a:lnTo>
                  <a:pt x="8184828" y="5124450"/>
                </a:lnTo>
                <a:lnTo>
                  <a:pt x="8176540" y="5124450"/>
                </a:lnTo>
                <a:lnTo>
                  <a:pt x="8001754" y="4897756"/>
                </a:lnTo>
                <a:lnTo>
                  <a:pt x="7826967" y="5124450"/>
                </a:lnTo>
                <a:lnTo>
                  <a:pt x="7824958" y="5124450"/>
                </a:lnTo>
                <a:lnTo>
                  <a:pt x="7650172" y="4897756"/>
                </a:lnTo>
                <a:lnTo>
                  <a:pt x="7475385" y="5124450"/>
                </a:lnTo>
                <a:lnTo>
                  <a:pt x="7467098" y="5124450"/>
                </a:lnTo>
                <a:lnTo>
                  <a:pt x="7292312" y="4897756"/>
                </a:lnTo>
                <a:lnTo>
                  <a:pt x="7117525" y="5124450"/>
                </a:lnTo>
                <a:lnTo>
                  <a:pt x="7109238" y="5124450"/>
                </a:lnTo>
                <a:lnTo>
                  <a:pt x="6934452" y="4897756"/>
                </a:lnTo>
                <a:lnTo>
                  <a:pt x="6759665" y="5124450"/>
                </a:lnTo>
                <a:lnTo>
                  <a:pt x="6757656" y="5124450"/>
                </a:lnTo>
                <a:lnTo>
                  <a:pt x="6582869" y="4897756"/>
                </a:lnTo>
                <a:lnTo>
                  <a:pt x="6408083" y="5124450"/>
                </a:lnTo>
                <a:lnTo>
                  <a:pt x="6393517" y="5124450"/>
                </a:lnTo>
                <a:lnTo>
                  <a:pt x="6218731" y="4897756"/>
                </a:lnTo>
                <a:lnTo>
                  <a:pt x="6043944" y="5124450"/>
                </a:lnTo>
                <a:lnTo>
                  <a:pt x="6035657" y="5124450"/>
                </a:lnTo>
                <a:lnTo>
                  <a:pt x="5860871" y="4897756"/>
                </a:lnTo>
                <a:lnTo>
                  <a:pt x="5686084" y="5124450"/>
                </a:lnTo>
                <a:lnTo>
                  <a:pt x="5684075" y="5124450"/>
                </a:lnTo>
                <a:lnTo>
                  <a:pt x="5509288" y="4897756"/>
                </a:lnTo>
                <a:lnTo>
                  <a:pt x="5334502" y="5124450"/>
                </a:lnTo>
                <a:lnTo>
                  <a:pt x="5326214" y="5124450"/>
                </a:lnTo>
                <a:lnTo>
                  <a:pt x="5151428" y="4897756"/>
                </a:lnTo>
                <a:lnTo>
                  <a:pt x="4976642" y="5124450"/>
                </a:lnTo>
                <a:lnTo>
                  <a:pt x="4968354" y="5124450"/>
                </a:lnTo>
                <a:lnTo>
                  <a:pt x="4793568" y="4897756"/>
                </a:lnTo>
                <a:lnTo>
                  <a:pt x="4618781" y="5124450"/>
                </a:lnTo>
                <a:lnTo>
                  <a:pt x="4616772" y="5124450"/>
                </a:lnTo>
                <a:lnTo>
                  <a:pt x="4441986" y="4897756"/>
                </a:lnTo>
                <a:lnTo>
                  <a:pt x="4267199" y="5124450"/>
                </a:lnTo>
                <a:lnTo>
                  <a:pt x="4092413" y="4897756"/>
                </a:lnTo>
                <a:lnTo>
                  <a:pt x="3917627" y="5124450"/>
                </a:lnTo>
                <a:lnTo>
                  <a:pt x="3909340" y="5124450"/>
                </a:lnTo>
                <a:lnTo>
                  <a:pt x="3734554" y="4897756"/>
                </a:lnTo>
                <a:lnTo>
                  <a:pt x="3559767" y="5124450"/>
                </a:lnTo>
                <a:lnTo>
                  <a:pt x="3557758" y="5124450"/>
                </a:lnTo>
                <a:lnTo>
                  <a:pt x="3382972" y="4897756"/>
                </a:lnTo>
                <a:lnTo>
                  <a:pt x="3208185" y="5124450"/>
                </a:lnTo>
                <a:lnTo>
                  <a:pt x="3199897" y="5124450"/>
                </a:lnTo>
                <a:lnTo>
                  <a:pt x="3025111" y="4897756"/>
                </a:lnTo>
                <a:lnTo>
                  <a:pt x="2850326" y="5124450"/>
                </a:lnTo>
                <a:lnTo>
                  <a:pt x="2842038" y="5124450"/>
                </a:lnTo>
                <a:lnTo>
                  <a:pt x="2667251" y="4897756"/>
                </a:lnTo>
                <a:lnTo>
                  <a:pt x="2492465" y="5124450"/>
                </a:lnTo>
                <a:lnTo>
                  <a:pt x="2490456" y="5124450"/>
                </a:lnTo>
                <a:lnTo>
                  <a:pt x="2315670" y="4897756"/>
                </a:lnTo>
                <a:lnTo>
                  <a:pt x="2140883" y="5124450"/>
                </a:lnTo>
                <a:lnTo>
                  <a:pt x="2126318" y="5124450"/>
                </a:lnTo>
                <a:lnTo>
                  <a:pt x="1951531" y="4897756"/>
                </a:lnTo>
                <a:lnTo>
                  <a:pt x="1776745" y="5124450"/>
                </a:lnTo>
                <a:lnTo>
                  <a:pt x="1768458" y="5124450"/>
                </a:lnTo>
                <a:lnTo>
                  <a:pt x="1593672" y="4897756"/>
                </a:lnTo>
                <a:lnTo>
                  <a:pt x="1418884" y="5124450"/>
                </a:lnTo>
                <a:lnTo>
                  <a:pt x="1416875" y="5124450"/>
                </a:lnTo>
                <a:lnTo>
                  <a:pt x="1242089" y="4897756"/>
                </a:lnTo>
                <a:lnTo>
                  <a:pt x="1067302" y="5124450"/>
                </a:lnTo>
                <a:lnTo>
                  <a:pt x="1059015" y="5124450"/>
                </a:lnTo>
                <a:lnTo>
                  <a:pt x="884229" y="4897756"/>
                </a:lnTo>
                <a:lnTo>
                  <a:pt x="709442" y="5124450"/>
                </a:lnTo>
                <a:lnTo>
                  <a:pt x="701155" y="5124450"/>
                </a:lnTo>
                <a:lnTo>
                  <a:pt x="526369" y="4897756"/>
                </a:lnTo>
                <a:lnTo>
                  <a:pt x="351582" y="5124450"/>
                </a:lnTo>
                <a:lnTo>
                  <a:pt x="349573" y="5124450"/>
                </a:lnTo>
                <a:lnTo>
                  <a:pt x="174787" y="4897756"/>
                </a:lnTo>
                <a:lnTo>
                  <a:pt x="2" y="5124448"/>
                </a:lnTo>
                <a:close/>
              </a:path>
            </a:pathLst>
          </a:custGeom>
          <a:solidFill>
            <a:srgbClr val="DA9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224FD504-C401-4660-A5D8-82E743B5F863}"/>
              </a:ext>
            </a:extLst>
          </p:cNvPr>
          <p:cNvSpPr/>
          <p:nvPr userDrawn="1"/>
        </p:nvSpPr>
        <p:spPr>
          <a:xfrm>
            <a:off x="5901686" y="1066912"/>
            <a:ext cx="6047580" cy="1256395"/>
          </a:xfrm>
          <a:custGeom>
            <a:avLst/>
            <a:gdLst/>
            <a:ahLst/>
            <a:cxnLst/>
            <a:rect l="l" t="t" r="r" b="b"/>
            <a:pathLst>
              <a:path w="6047580" h="1256395">
                <a:moveTo>
                  <a:pt x="2192927" y="688553"/>
                </a:moveTo>
                <a:lnTo>
                  <a:pt x="2192927" y="1065581"/>
                </a:lnTo>
                <a:lnTo>
                  <a:pt x="2303467" y="1065581"/>
                </a:lnTo>
                <a:cubicBezTo>
                  <a:pt x="2336035" y="1066238"/>
                  <a:pt x="2360811" y="1057470"/>
                  <a:pt x="2377797" y="1039276"/>
                </a:cubicBezTo>
                <a:cubicBezTo>
                  <a:pt x="2394781" y="1021083"/>
                  <a:pt x="2403328" y="989518"/>
                  <a:pt x="2403436" y="944581"/>
                </a:cubicBezTo>
                <a:lnTo>
                  <a:pt x="2403436" y="837610"/>
                </a:lnTo>
                <a:cubicBezTo>
                  <a:pt x="2403730" y="781531"/>
                  <a:pt x="2393941" y="742440"/>
                  <a:pt x="2374068" y="720337"/>
                </a:cubicBezTo>
                <a:cubicBezTo>
                  <a:pt x="2354196" y="698234"/>
                  <a:pt x="2322474" y="687639"/>
                  <a:pt x="2278902" y="688553"/>
                </a:cubicBezTo>
                <a:close/>
                <a:moveTo>
                  <a:pt x="192677" y="688553"/>
                </a:moveTo>
                <a:lnTo>
                  <a:pt x="192677" y="1065581"/>
                </a:lnTo>
                <a:lnTo>
                  <a:pt x="303217" y="1065581"/>
                </a:lnTo>
                <a:cubicBezTo>
                  <a:pt x="335785" y="1066238"/>
                  <a:pt x="360562" y="1057470"/>
                  <a:pt x="377547" y="1039276"/>
                </a:cubicBezTo>
                <a:cubicBezTo>
                  <a:pt x="394532" y="1021083"/>
                  <a:pt x="403078" y="989518"/>
                  <a:pt x="403186" y="944581"/>
                </a:cubicBezTo>
                <a:lnTo>
                  <a:pt x="403186" y="837610"/>
                </a:lnTo>
                <a:cubicBezTo>
                  <a:pt x="403480" y="781531"/>
                  <a:pt x="393691" y="742440"/>
                  <a:pt x="373818" y="720337"/>
                </a:cubicBezTo>
                <a:cubicBezTo>
                  <a:pt x="353945" y="698234"/>
                  <a:pt x="322223" y="687639"/>
                  <a:pt x="278652" y="688553"/>
                </a:cubicBezTo>
                <a:close/>
                <a:moveTo>
                  <a:pt x="5640976" y="189062"/>
                </a:moveTo>
                <a:lnTo>
                  <a:pt x="5640976" y="566090"/>
                </a:lnTo>
                <a:lnTo>
                  <a:pt x="5716423" y="566090"/>
                </a:lnTo>
                <a:cubicBezTo>
                  <a:pt x="5752721" y="566820"/>
                  <a:pt x="5781014" y="557468"/>
                  <a:pt x="5801301" y="538032"/>
                </a:cubicBezTo>
                <a:cubicBezTo>
                  <a:pt x="5821588" y="518596"/>
                  <a:pt x="5831897" y="484693"/>
                  <a:pt x="5832226" y="436322"/>
                </a:cubicBezTo>
                <a:lnTo>
                  <a:pt x="5832226" y="315323"/>
                </a:lnTo>
                <a:cubicBezTo>
                  <a:pt x="5832408" y="271701"/>
                  <a:pt x="5824586" y="239698"/>
                  <a:pt x="5808758" y="219312"/>
                </a:cubicBezTo>
                <a:cubicBezTo>
                  <a:pt x="5792931" y="198926"/>
                  <a:pt x="5768001" y="188842"/>
                  <a:pt x="5733970" y="189062"/>
                </a:cubicBezTo>
                <a:close/>
                <a:moveTo>
                  <a:pt x="3602627" y="189062"/>
                </a:moveTo>
                <a:lnTo>
                  <a:pt x="3602627" y="566090"/>
                </a:lnTo>
                <a:lnTo>
                  <a:pt x="3678074" y="566090"/>
                </a:lnTo>
                <a:cubicBezTo>
                  <a:pt x="3714372" y="566820"/>
                  <a:pt x="3742664" y="557468"/>
                  <a:pt x="3762952" y="538032"/>
                </a:cubicBezTo>
                <a:cubicBezTo>
                  <a:pt x="3783238" y="518596"/>
                  <a:pt x="3793547" y="484693"/>
                  <a:pt x="3793876" y="436322"/>
                </a:cubicBezTo>
                <a:lnTo>
                  <a:pt x="3793876" y="315323"/>
                </a:lnTo>
                <a:cubicBezTo>
                  <a:pt x="3794059" y="271701"/>
                  <a:pt x="3786236" y="239698"/>
                  <a:pt x="3770409" y="219312"/>
                </a:cubicBezTo>
                <a:cubicBezTo>
                  <a:pt x="3754580" y="198926"/>
                  <a:pt x="3729651" y="188842"/>
                  <a:pt x="3695619" y="189062"/>
                </a:cubicBezTo>
                <a:close/>
                <a:moveTo>
                  <a:pt x="2192927" y="189062"/>
                </a:moveTo>
                <a:lnTo>
                  <a:pt x="2192927" y="513512"/>
                </a:lnTo>
                <a:lnTo>
                  <a:pt x="2268367" y="513512"/>
                </a:lnTo>
                <a:cubicBezTo>
                  <a:pt x="2304661" y="514242"/>
                  <a:pt x="2332951" y="504889"/>
                  <a:pt x="2353237" y="485451"/>
                </a:cubicBezTo>
                <a:cubicBezTo>
                  <a:pt x="2373522" y="466014"/>
                  <a:pt x="2383829" y="432107"/>
                  <a:pt x="2384159" y="383732"/>
                </a:cubicBezTo>
                <a:lnTo>
                  <a:pt x="2384159" y="315335"/>
                </a:lnTo>
                <a:cubicBezTo>
                  <a:pt x="2384341" y="271710"/>
                  <a:pt x="2376519" y="239703"/>
                  <a:pt x="2360693" y="219315"/>
                </a:cubicBezTo>
                <a:cubicBezTo>
                  <a:pt x="2344867" y="198927"/>
                  <a:pt x="2319939" y="188842"/>
                  <a:pt x="2285911" y="189062"/>
                </a:cubicBezTo>
                <a:close/>
                <a:moveTo>
                  <a:pt x="192677" y="189062"/>
                </a:moveTo>
                <a:lnTo>
                  <a:pt x="192677" y="513512"/>
                </a:lnTo>
                <a:lnTo>
                  <a:pt x="268117" y="513512"/>
                </a:lnTo>
                <a:cubicBezTo>
                  <a:pt x="304411" y="514242"/>
                  <a:pt x="332701" y="504889"/>
                  <a:pt x="352987" y="485451"/>
                </a:cubicBezTo>
                <a:cubicBezTo>
                  <a:pt x="373272" y="466014"/>
                  <a:pt x="383579" y="432107"/>
                  <a:pt x="383908" y="383732"/>
                </a:cubicBezTo>
                <a:lnTo>
                  <a:pt x="383908" y="315335"/>
                </a:lnTo>
                <a:cubicBezTo>
                  <a:pt x="384091" y="271710"/>
                  <a:pt x="376269" y="239703"/>
                  <a:pt x="360443" y="219315"/>
                </a:cubicBezTo>
                <a:cubicBezTo>
                  <a:pt x="344617" y="198927"/>
                  <a:pt x="319689" y="188842"/>
                  <a:pt x="285661" y="189062"/>
                </a:cubicBezTo>
                <a:close/>
                <a:moveTo>
                  <a:pt x="5448409" y="14021"/>
                </a:moveTo>
                <a:lnTo>
                  <a:pt x="5739233" y="14021"/>
                </a:lnTo>
                <a:cubicBezTo>
                  <a:pt x="5838538" y="13944"/>
                  <a:pt x="5911105" y="37291"/>
                  <a:pt x="5956936" y="84061"/>
                </a:cubicBezTo>
                <a:cubicBezTo>
                  <a:pt x="6002766" y="130833"/>
                  <a:pt x="6025387" y="201490"/>
                  <a:pt x="6024799" y="296033"/>
                </a:cubicBezTo>
                <a:lnTo>
                  <a:pt x="6024799" y="392482"/>
                </a:lnTo>
                <a:cubicBezTo>
                  <a:pt x="6024909" y="455574"/>
                  <a:pt x="6014623" y="507803"/>
                  <a:pt x="5993944" y="549170"/>
                </a:cubicBezTo>
                <a:cubicBezTo>
                  <a:pt x="5973265" y="590536"/>
                  <a:pt x="5941535" y="621265"/>
                  <a:pt x="5898754" y="641357"/>
                </a:cubicBezTo>
                <a:cubicBezTo>
                  <a:pt x="5946203" y="661850"/>
                  <a:pt x="5979538" y="694392"/>
                  <a:pt x="5998758" y="738983"/>
                </a:cubicBezTo>
                <a:cubicBezTo>
                  <a:pt x="6017978" y="783575"/>
                  <a:pt x="6027241" y="838037"/>
                  <a:pt x="6026548" y="902370"/>
                </a:cubicBezTo>
                <a:lnTo>
                  <a:pt x="6026548" y="1091651"/>
                </a:lnTo>
                <a:cubicBezTo>
                  <a:pt x="6026220" y="1121080"/>
                  <a:pt x="6027315" y="1147661"/>
                  <a:pt x="6029834" y="1171394"/>
                </a:cubicBezTo>
                <a:cubicBezTo>
                  <a:pt x="6032354" y="1195127"/>
                  <a:pt x="6038269" y="1218203"/>
                  <a:pt x="6047580" y="1240622"/>
                </a:cubicBezTo>
                <a:lnTo>
                  <a:pt x="5851487" y="1240622"/>
                </a:lnTo>
                <a:cubicBezTo>
                  <a:pt x="5846163" y="1226783"/>
                  <a:pt x="5841932" y="1210207"/>
                  <a:pt x="5838796" y="1190892"/>
                </a:cubicBezTo>
                <a:cubicBezTo>
                  <a:pt x="5835659" y="1171576"/>
                  <a:pt x="5834055" y="1137912"/>
                  <a:pt x="5833982" y="1089898"/>
                </a:cubicBezTo>
                <a:lnTo>
                  <a:pt x="5833982" y="897112"/>
                </a:lnTo>
                <a:cubicBezTo>
                  <a:pt x="5834201" y="840773"/>
                  <a:pt x="5824112" y="800536"/>
                  <a:pt x="5803714" y="776402"/>
                </a:cubicBezTo>
                <a:cubicBezTo>
                  <a:pt x="5783317" y="752267"/>
                  <a:pt x="5751295" y="740510"/>
                  <a:pt x="5707650" y="741131"/>
                </a:cubicBezTo>
                <a:lnTo>
                  <a:pt x="5640976" y="741131"/>
                </a:lnTo>
                <a:lnTo>
                  <a:pt x="5640976" y="1240622"/>
                </a:lnTo>
                <a:lnTo>
                  <a:pt x="5448409" y="1240622"/>
                </a:lnTo>
                <a:close/>
                <a:moveTo>
                  <a:pt x="4800710" y="14021"/>
                </a:moveTo>
                <a:lnTo>
                  <a:pt x="5326270" y="14021"/>
                </a:lnTo>
                <a:lnTo>
                  <a:pt x="5326270" y="189062"/>
                </a:lnTo>
                <a:lnTo>
                  <a:pt x="4993276" y="189062"/>
                </a:lnTo>
                <a:lnTo>
                  <a:pt x="4993276" y="531038"/>
                </a:lnTo>
                <a:lnTo>
                  <a:pt x="5257919" y="531038"/>
                </a:lnTo>
                <a:lnTo>
                  <a:pt x="5257919" y="706079"/>
                </a:lnTo>
                <a:lnTo>
                  <a:pt x="4993276" y="706079"/>
                </a:lnTo>
                <a:lnTo>
                  <a:pt x="4993276" y="1065581"/>
                </a:lnTo>
                <a:lnTo>
                  <a:pt x="5326270" y="1065581"/>
                </a:lnTo>
                <a:lnTo>
                  <a:pt x="5326270" y="1240622"/>
                </a:lnTo>
                <a:lnTo>
                  <a:pt x="4800710" y="1240622"/>
                </a:lnTo>
                <a:close/>
                <a:moveTo>
                  <a:pt x="3410060" y="14021"/>
                </a:moveTo>
                <a:lnTo>
                  <a:pt x="3700883" y="14021"/>
                </a:lnTo>
                <a:cubicBezTo>
                  <a:pt x="3800188" y="13944"/>
                  <a:pt x="3872756" y="37291"/>
                  <a:pt x="3918586" y="84061"/>
                </a:cubicBezTo>
                <a:cubicBezTo>
                  <a:pt x="3964417" y="130833"/>
                  <a:pt x="3987037" y="201490"/>
                  <a:pt x="3986450" y="296033"/>
                </a:cubicBezTo>
                <a:lnTo>
                  <a:pt x="3986450" y="392482"/>
                </a:lnTo>
                <a:cubicBezTo>
                  <a:pt x="3986559" y="455574"/>
                  <a:pt x="3976274" y="507803"/>
                  <a:pt x="3955595" y="549170"/>
                </a:cubicBezTo>
                <a:cubicBezTo>
                  <a:pt x="3934915" y="590536"/>
                  <a:pt x="3903185" y="621265"/>
                  <a:pt x="3860405" y="641357"/>
                </a:cubicBezTo>
                <a:cubicBezTo>
                  <a:pt x="3907854" y="661850"/>
                  <a:pt x="3941188" y="694392"/>
                  <a:pt x="3960408" y="738983"/>
                </a:cubicBezTo>
                <a:cubicBezTo>
                  <a:pt x="3979628" y="783575"/>
                  <a:pt x="3988892" y="838037"/>
                  <a:pt x="3988199" y="902370"/>
                </a:cubicBezTo>
                <a:lnTo>
                  <a:pt x="3988199" y="1091651"/>
                </a:lnTo>
                <a:cubicBezTo>
                  <a:pt x="3987870" y="1121080"/>
                  <a:pt x="3988965" y="1147661"/>
                  <a:pt x="3991485" y="1171394"/>
                </a:cubicBezTo>
                <a:cubicBezTo>
                  <a:pt x="3994004" y="1195127"/>
                  <a:pt x="3999919" y="1218203"/>
                  <a:pt x="4009230" y="1240622"/>
                </a:cubicBezTo>
                <a:lnTo>
                  <a:pt x="3813138" y="1240622"/>
                </a:lnTo>
                <a:cubicBezTo>
                  <a:pt x="3807813" y="1226783"/>
                  <a:pt x="3803583" y="1210207"/>
                  <a:pt x="3800446" y="1190892"/>
                </a:cubicBezTo>
                <a:cubicBezTo>
                  <a:pt x="3797309" y="1171576"/>
                  <a:pt x="3795705" y="1137912"/>
                  <a:pt x="3795632" y="1089898"/>
                </a:cubicBezTo>
                <a:lnTo>
                  <a:pt x="3795632" y="897112"/>
                </a:lnTo>
                <a:cubicBezTo>
                  <a:pt x="3795851" y="840773"/>
                  <a:pt x="3785762" y="800536"/>
                  <a:pt x="3765365" y="776402"/>
                </a:cubicBezTo>
                <a:cubicBezTo>
                  <a:pt x="3744967" y="752267"/>
                  <a:pt x="3712946" y="740510"/>
                  <a:pt x="3669301" y="741131"/>
                </a:cubicBezTo>
                <a:lnTo>
                  <a:pt x="3602627" y="741131"/>
                </a:lnTo>
                <a:lnTo>
                  <a:pt x="3602627" y="1240622"/>
                </a:lnTo>
                <a:lnTo>
                  <a:pt x="3410060" y="1240622"/>
                </a:lnTo>
                <a:close/>
                <a:moveTo>
                  <a:pt x="2705972" y="14021"/>
                </a:moveTo>
                <a:lnTo>
                  <a:pt x="2898539" y="14021"/>
                </a:lnTo>
                <a:lnTo>
                  <a:pt x="2898539" y="960425"/>
                </a:lnTo>
                <a:cubicBezTo>
                  <a:pt x="2898868" y="1003728"/>
                  <a:pt x="2907859" y="1034545"/>
                  <a:pt x="2925514" y="1052874"/>
                </a:cubicBezTo>
                <a:cubicBezTo>
                  <a:pt x="2943170" y="1071204"/>
                  <a:pt x="2967514" y="1080113"/>
                  <a:pt x="2998547" y="1079601"/>
                </a:cubicBezTo>
                <a:cubicBezTo>
                  <a:pt x="3029580" y="1080113"/>
                  <a:pt x="3053923" y="1071204"/>
                  <a:pt x="3071579" y="1052874"/>
                </a:cubicBezTo>
                <a:cubicBezTo>
                  <a:pt x="3089233" y="1034545"/>
                  <a:pt x="3098225" y="1003728"/>
                  <a:pt x="3098554" y="960425"/>
                </a:cubicBezTo>
                <a:lnTo>
                  <a:pt x="3098554" y="14021"/>
                </a:lnTo>
                <a:lnTo>
                  <a:pt x="3280606" y="14021"/>
                </a:lnTo>
                <a:lnTo>
                  <a:pt x="3280606" y="948156"/>
                </a:lnTo>
                <a:cubicBezTo>
                  <a:pt x="3280465" y="1046842"/>
                  <a:pt x="3256239" y="1122741"/>
                  <a:pt x="3207930" y="1175855"/>
                </a:cubicBezTo>
                <a:cubicBezTo>
                  <a:pt x="3159620" y="1228968"/>
                  <a:pt x="3088071" y="1255815"/>
                  <a:pt x="2993283" y="1256395"/>
                </a:cubicBezTo>
                <a:cubicBezTo>
                  <a:pt x="2898503" y="1255815"/>
                  <a:pt x="2826959" y="1228968"/>
                  <a:pt x="2778649" y="1175855"/>
                </a:cubicBezTo>
                <a:cubicBezTo>
                  <a:pt x="2730339" y="1122741"/>
                  <a:pt x="2706113" y="1046842"/>
                  <a:pt x="2705972" y="948156"/>
                </a:cubicBezTo>
                <a:close/>
                <a:moveTo>
                  <a:pt x="714485" y="14021"/>
                </a:moveTo>
                <a:lnTo>
                  <a:pt x="907052" y="14021"/>
                </a:lnTo>
                <a:lnTo>
                  <a:pt x="907052" y="1240622"/>
                </a:lnTo>
                <a:lnTo>
                  <a:pt x="714485" y="1240622"/>
                </a:lnTo>
                <a:close/>
                <a:moveTo>
                  <a:pt x="2000250" y="13911"/>
                </a:moveTo>
                <a:lnTo>
                  <a:pt x="2291182" y="13911"/>
                </a:lnTo>
                <a:lnTo>
                  <a:pt x="2291174" y="14021"/>
                </a:lnTo>
                <a:cubicBezTo>
                  <a:pt x="2390493" y="13943"/>
                  <a:pt x="2463069" y="37291"/>
                  <a:pt x="2508902" y="84063"/>
                </a:cubicBezTo>
                <a:cubicBezTo>
                  <a:pt x="2554735" y="130835"/>
                  <a:pt x="2577358" y="201495"/>
                  <a:pt x="2576769" y="296043"/>
                </a:cubicBezTo>
                <a:lnTo>
                  <a:pt x="2576769" y="339888"/>
                </a:lnTo>
                <a:cubicBezTo>
                  <a:pt x="2576952" y="402913"/>
                  <a:pt x="2566958" y="454855"/>
                  <a:pt x="2546787" y="495713"/>
                </a:cubicBezTo>
                <a:cubicBezTo>
                  <a:pt x="2526616" y="536571"/>
                  <a:pt x="2495172" y="567010"/>
                  <a:pt x="2452453" y="587029"/>
                </a:cubicBezTo>
                <a:cubicBezTo>
                  <a:pt x="2503624" y="607484"/>
                  <a:pt x="2540463" y="640105"/>
                  <a:pt x="2562971" y="684892"/>
                </a:cubicBezTo>
                <a:cubicBezTo>
                  <a:pt x="2585480" y="729678"/>
                  <a:pt x="2596498" y="784676"/>
                  <a:pt x="2596025" y="849886"/>
                </a:cubicBezTo>
                <a:lnTo>
                  <a:pt x="2596025" y="949842"/>
                </a:lnTo>
                <a:cubicBezTo>
                  <a:pt x="2595882" y="1044755"/>
                  <a:pt x="2571216" y="1116880"/>
                  <a:pt x="2522025" y="1166216"/>
                </a:cubicBezTo>
                <a:cubicBezTo>
                  <a:pt x="2472836" y="1215553"/>
                  <a:pt x="2399977" y="1240391"/>
                  <a:pt x="2303450" y="1240731"/>
                </a:cubicBezTo>
                <a:lnTo>
                  <a:pt x="2000250" y="1240731"/>
                </a:lnTo>
                <a:close/>
                <a:moveTo>
                  <a:pt x="0" y="13911"/>
                </a:moveTo>
                <a:lnTo>
                  <a:pt x="290932" y="13911"/>
                </a:lnTo>
                <a:lnTo>
                  <a:pt x="290924" y="14021"/>
                </a:lnTo>
                <a:cubicBezTo>
                  <a:pt x="390243" y="13943"/>
                  <a:pt x="462819" y="37291"/>
                  <a:pt x="508652" y="84063"/>
                </a:cubicBezTo>
                <a:cubicBezTo>
                  <a:pt x="554486" y="130835"/>
                  <a:pt x="577108" y="201495"/>
                  <a:pt x="576519" y="296043"/>
                </a:cubicBezTo>
                <a:lnTo>
                  <a:pt x="576519" y="339888"/>
                </a:lnTo>
                <a:cubicBezTo>
                  <a:pt x="576702" y="402913"/>
                  <a:pt x="566708" y="454855"/>
                  <a:pt x="546537" y="495713"/>
                </a:cubicBezTo>
                <a:cubicBezTo>
                  <a:pt x="526366" y="536571"/>
                  <a:pt x="494922" y="567010"/>
                  <a:pt x="452203" y="587029"/>
                </a:cubicBezTo>
                <a:cubicBezTo>
                  <a:pt x="503374" y="607484"/>
                  <a:pt x="540213" y="640105"/>
                  <a:pt x="562722" y="684892"/>
                </a:cubicBezTo>
                <a:cubicBezTo>
                  <a:pt x="585230" y="729678"/>
                  <a:pt x="596248" y="784676"/>
                  <a:pt x="595775" y="849886"/>
                </a:cubicBezTo>
                <a:lnTo>
                  <a:pt x="595775" y="949842"/>
                </a:lnTo>
                <a:cubicBezTo>
                  <a:pt x="595632" y="1044755"/>
                  <a:pt x="570966" y="1116880"/>
                  <a:pt x="521776" y="1166216"/>
                </a:cubicBezTo>
                <a:cubicBezTo>
                  <a:pt x="472586" y="1215553"/>
                  <a:pt x="399727" y="1240391"/>
                  <a:pt x="303200" y="1240731"/>
                </a:cubicBezTo>
                <a:lnTo>
                  <a:pt x="0" y="1240731"/>
                </a:lnTo>
                <a:close/>
                <a:moveTo>
                  <a:pt x="4386448" y="0"/>
                </a:moveTo>
                <a:cubicBezTo>
                  <a:pt x="4481236" y="578"/>
                  <a:pt x="4552785" y="27428"/>
                  <a:pt x="4601094" y="80549"/>
                </a:cubicBezTo>
                <a:cubicBezTo>
                  <a:pt x="4649404" y="133670"/>
                  <a:pt x="4673629" y="209591"/>
                  <a:pt x="4673770" y="308313"/>
                </a:cubicBezTo>
                <a:lnTo>
                  <a:pt x="4673770" y="427559"/>
                </a:lnTo>
                <a:lnTo>
                  <a:pt x="4491719" y="427559"/>
                </a:lnTo>
                <a:lnTo>
                  <a:pt x="4491719" y="296038"/>
                </a:lnTo>
                <a:cubicBezTo>
                  <a:pt x="4491390" y="252636"/>
                  <a:pt x="4482398" y="221510"/>
                  <a:pt x="4464743" y="202659"/>
                </a:cubicBezTo>
                <a:cubicBezTo>
                  <a:pt x="4447088" y="183808"/>
                  <a:pt x="4422744" y="174602"/>
                  <a:pt x="4391711" y="175041"/>
                </a:cubicBezTo>
                <a:cubicBezTo>
                  <a:pt x="4360678" y="174602"/>
                  <a:pt x="4336334" y="183808"/>
                  <a:pt x="4318679" y="202659"/>
                </a:cubicBezTo>
                <a:cubicBezTo>
                  <a:pt x="4301025" y="221510"/>
                  <a:pt x="4292032" y="252636"/>
                  <a:pt x="4291704" y="296038"/>
                </a:cubicBezTo>
                <a:lnTo>
                  <a:pt x="4291704" y="958596"/>
                </a:lnTo>
                <a:cubicBezTo>
                  <a:pt x="4292032" y="1001927"/>
                  <a:pt x="4301024" y="1032764"/>
                  <a:pt x="4318679" y="1051104"/>
                </a:cubicBezTo>
                <a:cubicBezTo>
                  <a:pt x="4336334" y="1069445"/>
                  <a:pt x="4360678" y="1078360"/>
                  <a:pt x="4391711" y="1077849"/>
                </a:cubicBezTo>
                <a:cubicBezTo>
                  <a:pt x="4422744" y="1078360"/>
                  <a:pt x="4447088" y="1069445"/>
                  <a:pt x="4464743" y="1051105"/>
                </a:cubicBezTo>
                <a:cubicBezTo>
                  <a:pt x="4482398" y="1032764"/>
                  <a:pt x="4491390" y="1001927"/>
                  <a:pt x="4491719" y="958596"/>
                </a:cubicBezTo>
                <a:lnTo>
                  <a:pt x="4491719" y="732368"/>
                </a:lnTo>
                <a:lnTo>
                  <a:pt x="4403993" y="732368"/>
                </a:lnTo>
                <a:lnTo>
                  <a:pt x="4403993" y="557327"/>
                </a:lnTo>
                <a:lnTo>
                  <a:pt x="4673770" y="557327"/>
                </a:lnTo>
                <a:lnTo>
                  <a:pt x="4673770" y="946320"/>
                </a:lnTo>
                <a:cubicBezTo>
                  <a:pt x="4673629" y="1045045"/>
                  <a:pt x="4649404" y="1120969"/>
                  <a:pt x="4601094" y="1174092"/>
                </a:cubicBezTo>
                <a:cubicBezTo>
                  <a:pt x="4552785" y="1227214"/>
                  <a:pt x="4481236" y="1254064"/>
                  <a:pt x="4386448" y="1254642"/>
                </a:cubicBezTo>
                <a:cubicBezTo>
                  <a:pt x="4291668" y="1254064"/>
                  <a:pt x="4220123" y="1227214"/>
                  <a:pt x="4171813" y="1174092"/>
                </a:cubicBezTo>
                <a:cubicBezTo>
                  <a:pt x="4123503" y="1120969"/>
                  <a:pt x="4099278" y="1045045"/>
                  <a:pt x="4099136" y="946320"/>
                </a:cubicBezTo>
                <a:lnTo>
                  <a:pt x="4099136" y="308313"/>
                </a:lnTo>
                <a:cubicBezTo>
                  <a:pt x="4099278" y="209591"/>
                  <a:pt x="4123503" y="133670"/>
                  <a:pt x="4171813" y="80549"/>
                </a:cubicBezTo>
                <a:cubicBezTo>
                  <a:pt x="4220123" y="27428"/>
                  <a:pt x="4291668" y="578"/>
                  <a:pt x="4386448" y="0"/>
                </a:cubicBezTo>
                <a:close/>
                <a:moveTo>
                  <a:pt x="1319398" y="0"/>
                </a:moveTo>
                <a:cubicBezTo>
                  <a:pt x="1414186" y="578"/>
                  <a:pt x="1485735" y="27428"/>
                  <a:pt x="1534045" y="80549"/>
                </a:cubicBezTo>
                <a:cubicBezTo>
                  <a:pt x="1582354" y="133670"/>
                  <a:pt x="1606579" y="209591"/>
                  <a:pt x="1606720" y="308313"/>
                </a:cubicBezTo>
                <a:lnTo>
                  <a:pt x="1606720" y="427559"/>
                </a:lnTo>
                <a:lnTo>
                  <a:pt x="1424669" y="427559"/>
                </a:lnTo>
                <a:lnTo>
                  <a:pt x="1424669" y="296038"/>
                </a:lnTo>
                <a:cubicBezTo>
                  <a:pt x="1424340" y="252636"/>
                  <a:pt x="1415348" y="221510"/>
                  <a:pt x="1397693" y="202659"/>
                </a:cubicBezTo>
                <a:cubicBezTo>
                  <a:pt x="1380039" y="183808"/>
                  <a:pt x="1355694" y="174602"/>
                  <a:pt x="1324661" y="175041"/>
                </a:cubicBezTo>
                <a:cubicBezTo>
                  <a:pt x="1293628" y="174602"/>
                  <a:pt x="1269284" y="183808"/>
                  <a:pt x="1251629" y="202659"/>
                </a:cubicBezTo>
                <a:cubicBezTo>
                  <a:pt x="1233974" y="221510"/>
                  <a:pt x="1224983" y="252636"/>
                  <a:pt x="1224653" y="296038"/>
                </a:cubicBezTo>
                <a:lnTo>
                  <a:pt x="1224653" y="958596"/>
                </a:lnTo>
                <a:cubicBezTo>
                  <a:pt x="1224983" y="1001927"/>
                  <a:pt x="1233974" y="1032764"/>
                  <a:pt x="1251629" y="1051104"/>
                </a:cubicBezTo>
                <a:cubicBezTo>
                  <a:pt x="1269284" y="1069445"/>
                  <a:pt x="1293628" y="1078360"/>
                  <a:pt x="1324661" y="1077849"/>
                </a:cubicBezTo>
                <a:cubicBezTo>
                  <a:pt x="1355694" y="1078360"/>
                  <a:pt x="1380039" y="1069445"/>
                  <a:pt x="1397693" y="1051105"/>
                </a:cubicBezTo>
                <a:cubicBezTo>
                  <a:pt x="1415348" y="1032764"/>
                  <a:pt x="1424340" y="1001927"/>
                  <a:pt x="1424669" y="958596"/>
                </a:cubicBezTo>
                <a:lnTo>
                  <a:pt x="1424669" y="732368"/>
                </a:lnTo>
                <a:lnTo>
                  <a:pt x="1336943" y="732368"/>
                </a:lnTo>
                <a:lnTo>
                  <a:pt x="1336943" y="557327"/>
                </a:lnTo>
                <a:lnTo>
                  <a:pt x="1606720" y="557327"/>
                </a:lnTo>
                <a:lnTo>
                  <a:pt x="1606720" y="946320"/>
                </a:lnTo>
                <a:cubicBezTo>
                  <a:pt x="1606579" y="1045045"/>
                  <a:pt x="1582354" y="1120969"/>
                  <a:pt x="1534045" y="1174092"/>
                </a:cubicBezTo>
                <a:cubicBezTo>
                  <a:pt x="1485735" y="1227214"/>
                  <a:pt x="1414186" y="1254064"/>
                  <a:pt x="1319398" y="1254642"/>
                </a:cubicBezTo>
                <a:cubicBezTo>
                  <a:pt x="1224618" y="1254064"/>
                  <a:pt x="1153073" y="1227214"/>
                  <a:pt x="1104763" y="1174092"/>
                </a:cubicBezTo>
                <a:cubicBezTo>
                  <a:pt x="1056454" y="1120969"/>
                  <a:pt x="1032228" y="1045045"/>
                  <a:pt x="1032087" y="946320"/>
                </a:cubicBezTo>
                <a:lnTo>
                  <a:pt x="1032087" y="308313"/>
                </a:lnTo>
                <a:cubicBezTo>
                  <a:pt x="1032228" y="209591"/>
                  <a:pt x="1056454" y="133670"/>
                  <a:pt x="1104763" y="80549"/>
                </a:cubicBezTo>
                <a:cubicBezTo>
                  <a:pt x="1153073" y="27428"/>
                  <a:pt x="1224618" y="578"/>
                  <a:pt x="1319398" y="0"/>
                </a:cubicBezTo>
                <a:close/>
              </a:path>
            </a:pathLst>
          </a:custGeom>
          <a:solidFill>
            <a:schemeClr val="accent4">
              <a:lumMod val="40000"/>
              <a:lumOff val="6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89C21766-FEC2-409B-82A6-DF108472D038}"/>
              </a:ext>
            </a:extLst>
          </p:cNvPr>
          <p:cNvSpPr>
            <a:spLocks noGrp="1"/>
          </p:cNvSpPr>
          <p:nvPr>
            <p:ph type="pic" sz="quarter" idx="10"/>
          </p:nvPr>
        </p:nvSpPr>
        <p:spPr>
          <a:xfrm>
            <a:off x="660400" y="1057275"/>
            <a:ext cx="6654800" cy="5124450"/>
          </a:xfrm>
          <a:custGeom>
            <a:avLst/>
            <a:gdLst>
              <a:gd name="connsiteX0" fmla="*/ 0 w 6654800"/>
              <a:gd name="connsiteY0" fmla="*/ 0 h 5124450"/>
              <a:gd name="connsiteX1" fmla="*/ 6654800 w 6654800"/>
              <a:gd name="connsiteY1" fmla="*/ 0 h 5124450"/>
              <a:gd name="connsiteX2" fmla="*/ 6654800 w 6654800"/>
              <a:gd name="connsiteY2" fmla="*/ 5124450 h 5124450"/>
              <a:gd name="connsiteX3" fmla="*/ 0 w 6654800"/>
              <a:gd name="connsiteY3" fmla="*/ 5124450 h 5124450"/>
            </a:gdLst>
            <a:ahLst/>
            <a:cxnLst>
              <a:cxn ang="0">
                <a:pos x="connsiteX0" y="connsiteY0"/>
              </a:cxn>
              <a:cxn ang="0">
                <a:pos x="connsiteX1" y="connsiteY1"/>
              </a:cxn>
              <a:cxn ang="0">
                <a:pos x="connsiteX2" y="connsiteY2"/>
              </a:cxn>
              <a:cxn ang="0">
                <a:pos x="connsiteX3" y="connsiteY3"/>
              </a:cxn>
            </a:cxnLst>
            <a:rect l="l" t="t" r="r" b="b"/>
            <a:pathLst>
              <a:path w="6654800" h="5124450">
                <a:moveTo>
                  <a:pt x="0" y="0"/>
                </a:moveTo>
                <a:lnTo>
                  <a:pt x="6654800" y="0"/>
                </a:lnTo>
                <a:lnTo>
                  <a:pt x="6654800" y="5124450"/>
                </a:lnTo>
                <a:lnTo>
                  <a:pt x="0" y="5124450"/>
                </a:lnTo>
                <a:close/>
              </a:path>
            </a:pathLst>
          </a:custGeom>
        </p:spPr>
        <p:txBody>
          <a:bodyPr wrap="square">
            <a:noAutofit/>
          </a:bodyPr>
          <a:lstStyle/>
          <a:p>
            <a:endParaRPr lang="en-US"/>
          </a:p>
        </p:txBody>
      </p:sp>
    </p:spTree>
    <p:extLst>
      <p:ext uri="{BB962C8B-B14F-4D97-AF65-F5344CB8AC3E}">
        <p14:creationId xmlns:p14="http://schemas.microsoft.com/office/powerpoint/2010/main" val="19190582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255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E5CF4AE-092D-4D76-866A-8876127FB387}"/>
              </a:ext>
            </a:extLst>
          </p:cNvPr>
          <p:cNvSpPr>
            <a:spLocks noGrp="1"/>
          </p:cNvSpPr>
          <p:nvPr>
            <p:ph type="pic" sz="quarter" idx="10"/>
          </p:nvPr>
        </p:nvSpPr>
        <p:spPr>
          <a:xfrm>
            <a:off x="-19050" y="1181100"/>
            <a:ext cx="12211050" cy="4838700"/>
          </a:xfrm>
          <a:custGeom>
            <a:avLst/>
            <a:gdLst>
              <a:gd name="connsiteX0" fmla="*/ 19050 w 12211050"/>
              <a:gd name="connsiteY0" fmla="*/ 0 h 4838700"/>
              <a:gd name="connsiteX1" fmla="*/ 12211050 w 12211050"/>
              <a:gd name="connsiteY1" fmla="*/ 819150 h 4838700"/>
              <a:gd name="connsiteX2" fmla="*/ 12192000 w 12211050"/>
              <a:gd name="connsiteY2" fmla="*/ 4838700 h 4838700"/>
              <a:gd name="connsiteX3" fmla="*/ 0 w 12211050"/>
              <a:gd name="connsiteY3" fmla="*/ 3886200 h 4838700"/>
            </a:gdLst>
            <a:ahLst/>
            <a:cxnLst>
              <a:cxn ang="0">
                <a:pos x="connsiteX0" y="connsiteY0"/>
              </a:cxn>
              <a:cxn ang="0">
                <a:pos x="connsiteX1" y="connsiteY1"/>
              </a:cxn>
              <a:cxn ang="0">
                <a:pos x="connsiteX2" y="connsiteY2"/>
              </a:cxn>
              <a:cxn ang="0">
                <a:pos x="connsiteX3" y="connsiteY3"/>
              </a:cxn>
            </a:cxnLst>
            <a:rect l="l" t="t" r="r" b="b"/>
            <a:pathLst>
              <a:path w="12211050" h="4838700">
                <a:moveTo>
                  <a:pt x="19050" y="0"/>
                </a:moveTo>
                <a:lnTo>
                  <a:pt x="12211050" y="819150"/>
                </a:lnTo>
                <a:lnTo>
                  <a:pt x="12192000" y="4838700"/>
                </a:lnTo>
                <a:lnTo>
                  <a:pt x="0" y="3886200"/>
                </a:lnTo>
                <a:close/>
              </a:path>
            </a:pathLst>
          </a:custGeom>
        </p:spPr>
        <p:txBody>
          <a:bodyPr wrap="square">
            <a:noAutofit/>
          </a:bodyPr>
          <a:lstStyle/>
          <a:p>
            <a:endParaRPr lang="en-US"/>
          </a:p>
        </p:txBody>
      </p:sp>
      <p:sp>
        <p:nvSpPr>
          <p:cNvPr id="7" name="Picture Placeholder 6">
            <a:extLst>
              <a:ext uri="{FF2B5EF4-FFF2-40B4-BE49-F238E27FC236}">
                <a16:creationId xmlns:a16="http://schemas.microsoft.com/office/drawing/2014/main" id="{539905D1-AAB4-47EC-8F8F-D5BC2B113695}"/>
              </a:ext>
            </a:extLst>
          </p:cNvPr>
          <p:cNvSpPr>
            <a:spLocks noGrp="1"/>
          </p:cNvSpPr>
          <p:nvPr>
            <p:ph type="pic" sz="quarter" idx="12"/>
          </p:nvPr>
        </p:nvSpPr>
        <p:spPr>
          <a:xfrm>
            <a:off x="8228693" y="838200"/>
            <a:ext cx="2744107" cy="2319341"/>
          </a:xfrm>
          <a:custGeom>
            <a:avLst/>
            <a:gdLst>
              <a:gd name="connsiteX0" fmla="*/ 0 w 3381829"/>
              <a:gd name="connsiteY0" fmla="*/ 0 h 3077029"/>
              <a:gd name="connsiteX1" fmla="*/ 3381829 w 3381829"/>
              <a:gd name="connsiteY1" fmla="*/ 0 h 3077029"/>
              <a:gd name="connsiteX2" fmla="*/ 3381829 w 3381829"/>
              <a:gd name="connsiteY2" fmla="*/ 3077029 h 3077029"/>
              <a:gd name="connsiteX3" fmla="*/ 0 w 3381829"/>
              <a:gd name="connsiteY3" fmla="*/ 3077029 h 3077029"/>
            </a:gdLst>
            <a:ahLst/>
            <a:cxnLst>
              <a:cxn ang="0">
                <a:pos x="connsiteX0" y="connsiteY0"/>
              </a:cxn>
              <a:cxn ang="0">
                <a:pos x="connsiteX1" y="connsiteY1"/>
              </a:cxn>
              <a:cxn ang="0">
                <a:pos x="connsiteX2" y="connsiteY2"/>
              </a:cxn>
              <a:cxn ang="0">
                <a:pos x="connsiteX3" y="connsiteY3"/>
              </a:cxn>
            </a:cxnLst>
            <a:rect l="l" t="t" r="r" b="b"/>
            <a:pathLst>
              <a:path w="3381829" h="3077029">
                <a:moveTo>
                  <a:pt x="0" y="0"/>
                </a:moveTo>
                <a:lnTo>
                  <a:pt x="3381829" y="0"/>
                </a:lnTo>
                <a:lnTo>
                  <a:pt x="3381829" y="3077029"/>
                </a:lnTo>
                <a:lnTo>
                  <a:pt x="0" y="3077029"/>
                </a:lnTo>
                <a:close/>
              </a:path>
            </a:pathLst>
          </a:custGeom>
        </p:spPr>
        <p:txBody>
          <a:bodyPr wrap="square">
            <a:noAutofit/>
          </a:bodyPr>
          <a:lstStyle/>
          <a:p>
            <a:endParaRPr lang="en-US"/>
          </a:p>
        </p:txBody>
      </p:sp>
    </p:spTree>
    <p:extLst>
      <p:ext uri="{BB962C8B-B14F-4D97-AF65-F5344CB8AC3E}">
        <p14:creationId xmlns:p14="http://schemas.microsoft.com/office/powerpoint/2010/main" val="16617839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0218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77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3711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165103C-8718-45A4-9F41-ECEBEF09B6BE}"/>
              </a:ext>
            </a:extLst>
          </p:cNvPr>
          <p:cNvSpPr>
            <a:spLocks noGrp="1"/>
          </p:cNvSpPr>
          <p:nvPr>
            <p:ph type="pic" sz="quarter" idx="10"/>
          </p:nvPr>
        </p:nvSpPr>
        <p:spPr>
          <a:xfrm>
            <a:off x="1179286" y="1417683"/>
            <a:ext cx="1828801" cy="1535543"/>
          </a:xfrm>
          <a:custGeom>
            <a:avLst/>
            <a:gdLst>
              <a:gd name="connsiteX0" fmla="*/ 0 w 1828801"/>
              <a:gd name="connsiteY0" fmla="*/ 0 h 1535543"/>
              <a:gd name="connsiteX1" fmla="*/ 1828801 w 1828801"/>
              <a:gd name="connsiteY1" fmla="*/ 0 h 1535543"/>
              <a:gd name="connsiteX2" fmla="*/ 1828801 w 1828801"/>
              <a:gd name="connsiteY2" fmla="*/ 1535543 h 1535543"/>
              <a:gd name="connsiteX3" fmla="*/ 0 w 1828801"/>
              <a:gd name="connsiteY3" fmla="*/ 1535543 h 1535543"/>
            </a:gdLst>
            <a:ahLst/>
            <a:cxnLst>
              <a:cxn ang="0">
                <a:pos x="connsiteX0" y="connsiteY0"/>
              </a:cxn>
              <a:cxn ang="0">
                <a:pos x="connsiteX1" y="connsiteY1"/>
              </a:cxn>
              <a:cxn ang="0">
                <a:pos x="connsiteX2" y="connsiteY2"/>
              </a:cxn>
              <a:cxn ang="0">
                <a:pos x="connsiteX3" y="connsiteY3"/>
              </a:cxn>
            </a:cxnLst>
            <a:rect l="l" t="t" r="r" b="b"/>
            <a:pathLst>
              <a:path w="1828801" h="1535543">
                <a:moveTo>
                  <a:pt x="0" y="0"/>
                </a:moveTo>
                <a:lnTo>
                  <a:pt x="1828801" y="0"/>
                </a:lnTo>
                <a:lnTo>
                  <a:pt x="1828801" y="1535543"/>
                </a:lnTo>
                <a:lnTo>
                  <a:pt x="0" y="1535543"/>
                </a:lnTo>
                <a:close/>
              </a:path>
            </a:pathLst>
          </a:custGeom>
        </p:spPr>
        <p:txBody>
          <a:bodyPr wrap="square">
            <a:noAutofit/>
          </a:bodyPr>
          <a:lstStyle/>
          <a:p>
            <a:endParaRPr lang="en-US"/>
          </a:p>
        </p:txBody>
      </p:sp>
      <p:sp>
        <p:nvSpPr>
          <p:cNvPr id="11" name="Picture Placeholder 10">
            <a:extLst>
              <a:ext uri="{FF2B5EF4-FFF2-40B4-BE49-F238E27FC236}">
                <a16:creationId xmlns:a16="http://schemas.microsoft.com/office/drawing/2014/main" id="{A9CB5390-3663-453D-9064-5AA2CF475848}"/>
              </a:ext>
            </a:extLst>
          </p:cNvPr>
          <p:cNvSpPr>
            <a:spLocks noGrp="1"/>
          </p:cNvSpPr>
          <p:nvPr>
            <p:ph type="pic" sz="quarter" idx="11"/>
          </p:nvPr>
        </p:nvSpPr>
        <p:spPr>
          <a:xfrm>
            <a:off x="3560081" y="1601685"/>
            <a:ext cx="5071838" cy="3654629"/>
          </a:xfrm>
          <a:custGeom>
            <a:avLst/>
            <a:gdLst>
              <a:gd name="connsiteX0" fmla="*/ 0 w 5071838"/>
              <a:gd name="connsiteY0" fmla="*/ 0 h 3654629"/>
              <a:gd name="connsiteX1" fmla="*/ 5071838 w 5071838"/>
              <a:gd name="connsiteY1" fmla="*/ 0 h 3654629"/>
              <a:gd name="connsiteX2" fmla="*/ 5071838 w 5071838"/>
              <a:gd name="connsiteY2" fmla="*/ 3654629 h 3654629"/>
              <a:gd name="connsiteX3" fmla="*/ 0 w 5071838"/>
              <a:gd name="connsiteY3" fmla="*/ 3654629 h 3654629"/>
            </a:gdLst>
            <a:ahLst/>
            <a:cxnLst>
              <a:cxn ang="0">
                <a:pos x="connsiteX0" y="connsiteY0"/>
              </a:cxn>
              <a:cxn ang="0">
                <a:pos x="connsiteX1" y="connsiteY1"/>
              </a:cxn>
              <a:cxn ang="0">
                <a:pos x="connsiteX2" y="connsiteY2"/>
              </a:cxn>
              <a:cxn ang="0">
                <a:pos x="connsiteX3" y="connsiteY3"/>
              </a:cxn>
            </a:cxnLst>
            <a:rect l="l" t="t" r="r" b="b"/>
            <a:pathLst>
              <a:path w="5071838" h="3654629">
                <a:moveTo>
                  <a:pt x="0" y="0"/>
                </a:moveTo>
                <a:lnTo>
                  <a:pt x="5071838" y="0"/>
                </a:lnTo>
                <a:lnTo>
                  <a:pt x="5071838" y="3654629"/>
                </a:lnTo>
                <a:lnTo>
                  <a:pt x="0" y="3654629"/>
                </a:ln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6E345237-DFC8-453B-9033-F8B93AED31D6}"/>
              </a:ext>
            </a:extLst>
          </p:cNvPr>
          <p:cNvSpPr>
            <a:spLocks noGrp="1"/>
          </p:cNvSpPr>
          <p:nvPr>
            <p:ph type="pic" sz="quarter" idx="12"/>
          </p:nvPr>
        </p:nvSpPr>
        <p:spPr>
          <a:xfrm>
            <a:off x="9869713" y="3429001"/>
            <a:ext cx="1828801" cy="1535543"/>
          </a:xfrm>
          <a:custGeom>
            <a:avLst/>
            <a:gdLst>
              <a:gd name="connsiteX0" fmla="*/ 0 w 1828801"/>
              <a:gd name="connsiteY0" fmla="*/ 0 h 1535543"/>
              <a:gd name="connsiteX1" fmla="*/ 1828801 w 1828801"/>
              <a:gd name="connsiteY1" fmla="*/ 0 h 1535543"/>
              <a:gd name="connsiteX2" fmla="*/ 1828801 w 1828801"/>
              <a:gd name="connsiteY2" fmla="*/ 1535543 h 1535543"/>
              <a:gd name="connsiteX3" fmla="*/ 0 w 1828801"/>
              <a:gd name="connsiteY3" fmla="*/ 1535543 h 1535543"/>
            </a:gdLst>
            <a:ahLst/>
            <a:cxnLst>
              <a:cxn ang="0">
                <a:pos x="connsiteX0" y="connsiteY0"/>
              </a:cxn>
              <a:cxn ang="0">
                <a:pos x="connsiteX1" y="connsiteY1"/>
              </a:cxn>
              <a:cxn ang="0">
                <a:pos x="connsiteX2" y="connsiteY2"/>
              </a:cxn>
              <a:cxn ang="0">
                <a:pos x="connsiteX3" y="connsiteY3"/>
              </a:cxn>
            </a:cxnLst>
            <a:rect l="l" t="t" r="r" b="b"/>
            <a:pathLst>
              <a:path w="1828801" h="1535543">
                <a:moveTo>
                  <a:pt x="0" y="0"/>
                </a:moveTo>
                <a:lnTo>
                  <a:pt x="1828801" y="0"/>
                </a:lnTo>
                <a:lnTo>
                  <a:pt x="1828801" y="1535543"/>
                </a:lnTo>
                <a:lnTo>
                  <a:pt x="0" y="1535543"/>
                </a:lnTo>
                <a:close/>
              </a:path>
            </a:pathLst>
          </a:custGeom>
        </p:spPr>
        <p:txBody>
          <a:bodyPr wrap="square">
            <a:noAutofit/>
          </a:bodyPr>
          <a:lstStyle/>
          <a:p>
            <a:endParaRPr lang="en-US"/>
          </a:p>
        </p:txBody>
      </p:sp>
    </p:spTree>
    <p:extLst>
      <p:ext uri="{BB962C8B-B14F-4D97-AF65-F5344CB8AC3E}">
        <p14:creationId xmlns:p14="http://schemas.microsoft.com/office/powerpoint/2010/main" val="33469323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0666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1425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6340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8145A8C-7D1F-47F0-85D2-630E3946E517}"/>
              </a:ext>
            </a:extLst>
          </p:cNvPr>
          <p:cNvSpPr>
            <a:spLocks noGrp="1"/>
          </p:cNvSpPr>
          <p:nvPr>
            <p:ph type="pic" sz="quarter" idx="10"/>
          </p:nvPr>
        </p:nvSpPr>
        <p:spPr>
          <a:xfrm>
            <a:off x="1024223" y="2414469"/>
            <a:ext cx="2324100" cy="2563335"/>
          </a:xfrm>
          <a:custGeom>
            <a:avLst/>
            <a:gdLst>
              <a:gd name="connsiteX0" fmla="*/ 0 w 2324100"/>
              <a:gd name="connsiteY0" fmla="*/ 0 h 2563335"/>
              <a:gd name="connsiteX1" fmla="*/ 2324100 w 2324100"/>
              <a:gd name="connsiteY1" fmla="*/ 0 h 2563335"/>
              <a:gd name="connsiteX2" fmla="*/ 2324100 w 2324100"/>
              <a:gd name="connsiteY2" fmla="*/ 2563335 h 2563335"/>
              <a:gd name="connsiteX3" fmla="*/ 0 w 2324100"/>
              <a:gd name="connsiteY3" fmla="*/ 2563335 h 2563335"/>
            </a:gdLst>
            <a:ahLst/>
            <a:cxnLst>
              <a:cxn ang="0">
                <a:pos x="connsiteX0" y="connsiteY0"/>
              </a:cxn>
              <a:cxn ang="0">
                <a:pos x="connsiteX1" y="connsiteY1"/>
              </a:cxn>
              <a:cxn ang="0">
                <a:pos x="connsiteX2" y="connsiteY2"/>
              </a:cxn>
              <a:cxn ang="0">
                <a:pos x="connsiteX3" y="connsiteY3"/>
              </a:cxn>
            </a:cxnLst>
            <a:rect l="l" t="t" r="r" b="b"/>
            <a:pathLst>
              <a:path w="2324100" h="2563335">
                <a:moveTo>
                  <a:pt x="0" y="0"/>
                </a:moveTo>
                <a:lnTo>
                  <a:pt x="2324100" y="0"/>
                </a:lnTo>
                <a:lnTo>
                  <a:pt x="2324100" y="2563335"/>
                </a:lnTo>
                <a:lnTo>
                  <a:pt x="0" y="2563335"/>
                </a:lnTo>
                <a:close/>
              </a:path>
            </a:pathLst>
          </a:custGeom>
        </p:spPr>
        <p:txBody>
          <a:bodyPr wrap="square">
            <a:noAutofit/>
          </a:bodyPr>
          <a:lstStyle/>
          <a:p>
            <a:endParaRPr lang="en-US"/>
          </a:p>
        </p:txBody>
      </p:sp>
      <p:sp>
        <p:nvSpPr>
          <p:cNvPr id="10" name="Picture Placeholder 9">
            <a:extLst>
              <a:ext uri="{FF2B5EF4-FFF2-40B4-BE49-F238E27FC236}">
                <a16:creationId xmlns:a16="http://schemas.microsoft.com/office/drawing/2014/main" id="{CA20DFD5-42EB-4887-8A3D-39F924721E87}"/>
              </a:ext>
            </a:extLst>
          </p:cNvPr>
          <p:cNvSpPr>
            <a:spLocks noGrp="1"/>
          </p:cNvSpPr>
          <p:nvPr>
            <p:ph type="pic" sz="quarter" idx="11"/>
          </p:nvPr>
        </p:nvSpPr>
        <p:spPr>
          <a:xfrm>
            <a:off x="3634073" y="2414469"/>
            <a:ext cx="2324100" cy="2563335"/>
          </a:xfrm>
          <a:custGeom>
            <a:avLst/>
            <a:gdLst>
              <a:gd name="connsiteX0" fmla="*/ 0 w 2324100"/>
              <a:gd name="connsiteY0" fmla="*/ 0 h 2563335"/>
              <a:gd name="connsiteX1" fmla="*/ 2324100 w 2324100"/>
              <a:gd name="connsiteY1" fmla="*/ 0 h 2563335"/>
              <a:gd name="connsiteX2" fmla="*/ 2324100 w 2324100"/>
              <a:gd name="connsiteY2" fmla="*/ 2563335 h 2563335"/>
              <a:gd name="connsiteX3" fmla="*/ 0 w 2324100"/>
              <a:gd name="connsiteY3" fmla="*/ 2563335 h 2563335"/>
            </a:gdLst>
            <a:ahLst/>
            <a:cxnLst>
              <a:cxn ang="0">
                <a:pos x="connsiteX0" y="connsiteY0"/>
              </a:cxn>
              <a:cxn ang="0">
                <a:pos x="connsiteX1" y="connsiteY1"/>
              </a:cxn>
              <a:cxn ang="0">
                <a:pos x="connsiteX2" y="connsiteY2"/>
              </a:cxn>
              <a:cxn ang="0">
                <a:pos x="connsiteX3" y="connsiteY3"/>
              </a:cxn>
            </a:cxnLst>
            <a:rect l="l" t="t" r="r" b="b"/>
            <a:pathLst>
              <a:path w="2324100" h="2563335">
                <a:moveTo>
                  <a:pt x="0" y="0"/>
                </a:moveTo>
                <a:lnTo>
                  <a:pt x="2324100" y="0"/>
                </a:lnTo>
                <a:lnTo>
                  <a:pt x="2324100" y="2563335"/>
                </a:lnTo>
                <a:lnTo>
                  <a:pt x="0" y="2563335"/>
                </a:lnTo>
                <a:close/>
              </a:path>
            </a:pathLst>
          </a:custGeom>
        </p:spPr>
        <p:txBody>
          <a:bodyPr wrap="square">
            <a:noAutofit/>
          </a:bodyPr>
          <a:lstStyle/>
          <a:p>
            <a:endParaRPr lang="en-US"/>
          </a:p>
        </p:txBody>
      </p:sp>
      <p:sp>
        <p:nvSpPr>
          <p:cNvPr id="11" name="Picture Placeholder 10">
            <a:extLst>
              <a:ext uri="{FF2B5EF4-FFF2-40B4-BE49-F238E27FC236}">
                <a16:creationId xmlns:a16="http://schemas.microsoft.com/office/drawing/2014/main" id="{F6BCDB71-963D-4BED-B697-4321F294D100}"/>
              </a:ext>
            </a:extLst>
          </p:cNvPr>
          <p:cNvSpPr>
            <a:spLocks noGrp="1"/>
          </p:cNvSpPr>
          <p:nvPr>
            <p:ph type="pic" sz="quarter" idx="12"/>
          </p:nvPr>
        </p:nvSpPr>
        <p:spPr>
          <a:xfrm>
            <a:off x="6224873" y="2414469"/>
            <a:ext cx="2324100" cy="2563335"/>
          </a:xfrm>
          <a:custGeom>
            <a:avLst/>
            <a:gdLst>
              <a:gd name="connsiteX0" fmla="*/ 0 w 2324100"/>
              <a:gd name="connsiteY0" fmla="*/ 0 h 2563335"/>
              <a:gd name="connsiteX1" fmla="*/ 2324100 w 2324100"/>
              <a:gd name="connsiteY1" fmla="*/ 0 h 2563335"/>
              <a:gd name="connsiteX2" fmla="*/ 2324100 w 2324100"/>
              <a:gd name="connsiteY2" fmla="*/ 2563335 h 2563335"/>
              <a:gd name="connsiteX3" fmla="*/ 0 w 2324100"/>
              <a:gd name="connsiteY3" fmla="*/ 2563335 h 2563335"/>
            </a:gdLst>
            <a:ahLst/>
            <a:cxnLst>
              <a:cxn ang="0">
                <a:pos x="connsiteX0" y="connsiteY0"/>
              </a:cxn>
              <a:cxn ang="0">
                <a:pos x="connsiteX1" y="connsiteY1"/>
              </a:cxn>
              <a:cxn ang="0">
                <a:pos x="connsiteX2" y="connsiteY2"/>
              </a:cxn>
              <a:cxn ang="0">
                <a:pos x="connsiteX3" y="connsiteY3"/>
              </a:cxn>
            </a:cxnLst>
            <a:rect l="l" t="t" r="r" b="b"/>
            <a:pathLst>
              <a:path w="2324100" h="2563335">
                <a:moveTo>
                  <a:pt x="0" y="0"/>
                </a:moveTo>
                <a:lnTo>
                  <a:pt x="2324100" y="0"/>
                </a:lnTo>
                <a:lnTo>
                  <a:pt x="2324100" y="2563335"/>
                </a:lnTo>
                <a:lnTo>
                  <a:pt x="0" y="2563335"/>
                </a:lnTo>
                <a:close/>
              </a:path>
            </a:pathLst>
          </a:custGeom>
        </p:spPr>
        <p:txBody>
          <a:bodyPr wrap="square">
            <a:noAutofit/>
          </a:bodyPr>
          <a:lstStyle/>
          <a:p>
            <a:endParaRPr lang="en-US" dirty="0"/>
          </a:p>
        </p:txBody>
      </p:sp>
      <p:sp>
        <p:nvSpPr>
          <p:cNvPr id="12" name="Picture Placeholder 11">
            <a:extLst>
              <a:ext uri="{FF2B5EF4-FFF2-40B4-BE49-F238E27FC236}">
                <a16:creationId xmlns:a16="http://schemas.microsoft.com/office/drawing/2014/main" id="{32BC46A5-78D6-4A1F-B202-8E8BFFD084DC}"/>
              </a:ext>
            </a:extLst>
          </p:cNvPr>
          <p:cNvSpPr>
            <a:spLocks noGrp="1"/>
          </p:cNvSpPr>
          <p:nvPr>
            <p:ph type="pic" sz="quarter" idx="13"/>
          </p:nvPr>
        </p:nvSpPr>
        <p:spPr>
          <a:xfrm>
            <a:off x="8815673" y="2414469"/>
            <a:ext cx="2324100" cy="2563335"/>
          </a:xfrm>
          <a:custGeom>
            <a:avLst/>
            <a:gdLst>
              <a:gd name="connsiteX0" fmla="*/ 0 w 2324100"/>
              <a:gd name="connsiteY0" fmla="*/ 0 h 2563335"/>
              <a:gd name="connsiteX1" fmla="*/ 2324100 w 2324100"/>
              <a:gd name="connsiteY1" fmla="*/ 0 h 2563335"/>
              <a:gd name="connsiteX2" fmla="*/ 2324100 w 2324100"/>
              <a:gd name="connsiteY2" fmla="*/ 2563335 h 2563335"/>
              <a:gd name="connsiteX3" fmla="*/ 0 w 2324100"/>
              <a:gd name="connsiteY3" fmla="*/ 2563335 h 2563335"/>
            </a:gdLst>
            <a:ahLst/>
            <a:cxnLst>
              <a:cxn ang="0">
                <a:pos x="connsiteX0" y="connsiteY0"/>
              </a:cxn>
              <a:cxn ang="0">
                <a:pos x="connsiteX1" y="connsiteY1"/>
              </a:cxn>
              <a:cxn ang="0">
                <a:pos x="connsiteX2" y="connsiteY2"/>
              </a:cxn>
              <a:cxn ang="0">
                <a:pos x="connsiteX3" y="connsiteY3"/>
              </a:cxn>
            </a:cxnLst>
            <a:rect l="l" t="t" r="r" b="b"/>
            <a:pathLst>
              <a:path w="2324100" h="2563335">
                <a:moveTo>
                  <a:pt x="0" y="0"/>
                </a:moveTo>
                <a:lnTo>
                  <a:pt x="2324100" y="0"/>
                </a:lnTo>
                <a:lnTo>
                  <a:pt x="2324100" y="2563335"/>
                </a:lnTo>
                <a:lnTo>
                  <a:pt x="0" y="2563335"/>
                </a:lnTo>
                <a:close/>
              </a:path>
            </a:pathLst>
          </a:custGeom>
        </p:spPr>
        <p:txBody>
          <a:bodyPr wrap="square">
            <a:noAutofit/>
          </a:bodyPr>
          <a:lstStyle/>
          <a:p>
            <a:endParaRPr lang="en-US" dirty="0"/>
          </a:p>
        </p:txBody>
      </p:sp>
    </p:spTree>
    <p:extLst>
      <p:ext uri="{BB962C8B-B14F-4D97-AF65-F5344CB8AC3E}">
        <p14:creationId xmlns:p14="http://schemas.microsoft.com/office/powerpoint/2010/main" val="20801435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94538A-542B-40B5-A11B-0CC438CCD412}"/>
              </a:ext>
            </a:extLst>
          </p:cNvPr>
          <p:cNvSpPr>
            <a:spLocks noGrp="1"/>
          </p:cNvSpPr>
          <p:nvPr>
            <p:ph type="pic" sz="quarter" idx="10"/>
          </p:nvPr>
        </p:nvSpPr>
        <p:spPr>
          <a:xfrm>
            <a:off x="4257675" y="304800"/>
            <a:ext cx="3676650" cy="2762250"/>
          </a:xfrm>
          <a:prstGeom prst="rect">
            <a:avLst/>
          </a:prstGeom>
        </p:spPr>
        <p:txBody>
          <a:bodyPr/>
          <a:lstStyle/>
          <a:p>
            <a:endParaRPr lang="en-US"/>
          </a:p>
        </p:txBody>
      </p:sp>
      <p:sp>
        <p:nvSpPr>
          <p:cNvPr id="5" name="Freeform: Shape 4">
            <a:extLst>
              <a:ext uri="{FF2B5EF4-FFF2-40B4-BE49-F238E27FC236}">
                <a16:creationId xmlns:a16="http://schemas.microsoft.com/office/drawing/2014/main" id="{C256B9B7-7058-4ACF-B067-1281EE4A9497}"/>
              </a:ext>
            </a:extLst>
          </p:cNvPr>
          <p:cNvSpPr/>
          <p:nvPr userDrawn="1"/>
        </p:nvSpPr>
        <p:spPr>
          <a:xfrm flipV="1">
            <a:off x="10310644" y="1037620"/>
            <a:ext cx="1881356" cy="3113445"/>
          </a:xfrm>
          <a:custGeom>
            <a:avLst/>
            <a:gdLst>
              <a:gd name="connsiteX0" fmla="*/ 981075 w 1185665"/>
              <a:gd name="connsiteY0" fmla="*/ 0 h 1962150"/>
              <a:gd name="connsiteX1" fmla="*/ 1178796 w 1185665"/>
              <a:gd name="connsiteY1" fmla="*/ 19932 h 1962150"/>
              <a:gd name="connsiteX2" fmla="*/ 1185665 w 1185665"/>
              <a:gd name="connsiteY2" fmla="*/ 21698 h 1962150"/>
              <a:gd name="connsiteX3" fmla="*/ 1185665 w 1185665"/>
              <a:gd name="connsiteY3" fmla="*/ 536495 h 1962150"/>
              <a:gd name="connsiteX4" fmla="*/ 1172016 w 1185665"/>
              <a:gd name="connsiteY4" fmla="*/ 529086 h 1962150"/>
              <a:gd name="connsiteX5" fmla="*/ 981076 w 1185665"/>
              <a:gd name="connsiteY5" fmla="*/ 490537 h 1962150"/>
              <a:gd name="connsiteX6" fmla="*/ 490538 w 1185665"/>
              <a:gd name="connsiteY6" fmla="*/ 981075 h 1962150"/>
              <a:gd name="connsiteX7" fmla="*/ 981076 w 1185665"/>
              <a:gd name="connsiteY7" fmla="*/ 1471613 h 1962150"/>
              <a:gd name="connsiteX8" fmla="*/ 1172016 w 1185665"/>
              <a:gd name="connsiteY8" fmla="*/ 1433064 h 1962150"/>
              <a:gd name="connsiteX9" fmla="*/ 1185665 w 1185665"/>
              <a:gd name="connsiteY9" fmla="*/ 1425656 h 1962150"/>
              <a:gd name="connsiteX10" fmla="*/ 1185665 w 1185665"/>
              <a:gd name="connsiteY10" fmla="*/ 1940452 h 1962150"/>
              <a:gd name="connsiteX11" fmla="*/ 1178796 w 1185665"/>
              <a:gd name="connsiteY11" fmla="*/ 1942218 h 1962150"/>
              <a:gd name="connsiteX12" fmla="*/ 981075 w 1185665"/>
              <a:gd name="connsiteY12" fmla="*/ 1962150 h 1962150"/>
              <a:gd name="connsiteX13" fmla="*/ 0 w 1185665"/>
              <a:gd name="connsiteY13" fmla="*/ 981075 h 1962150"/>
              <a:gd name="connsiteX14" fmla="*/ 981075 w 1185665"/>
              <a:gd name="connsiteY14" fmla="*/ 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5665" h="1962150">
                <a:moveTo>
                  <a:pt x="981075" y="0"/>
                </a:moveTo>
                <a:cubicBezTo>
                  <a:pt x="1048804" y="0"/>
                  <a:pt x="1114930" y="6863"/>
                  <a:pt x="1178796" y="19932"/>
                </a:cubicBezTo>
                <a:lnTo>
                  <a:pt x="1185665" y="21698"/>
                </a:lnTo>
                <a:lnTo>
                  <a:pt x="1185665" y="536495"/>
                </a:lnTo>
                <a:lnTo>
                  <a:pt x="1172016" y="529086"/>
                </a:lnTo>
                <a:cubicBezTo>
                  <a:pt x="1113328" y="504263"/>
                  <a:pt x="1048805" y="490537"/>
                  <a:pt x="981076" y="490537"/>
                </a:cubicBezTo>
                <a:cubicBezTo>
                  <a:pt x="710159" y="490537"/>
                  <a:pt x="490538" y="710158"/>
                  <a:pt x="490538" y="981075"/>
                </a:cubicBezTo>
                <a:cubicBezTo>
                  <a:pt x="490538" y="1251992"/>
                  <a:pt x="710159" y="1471613"/>
                  <a:pt x="981076" y="1471613"/>
                </a:cubicBezTo>
                <a:cubicBezTo>
                  <a:pt x="1048805" y="1471613"/>
                  <a:pt x="1113328" y="1457887"/>
                  <a:pt x="1172016" y="1433064"/>
                </a:cubicBezTo>
                <a:lnTo>
                  <a:pt x="1185665" y="1425656"/>
                </a:lnTo>
                <a:lnTo>
                  <a:pt x="1185665" y="1940452"/>
                </a:lnTo>
                <a:lnTo>
                  <a:pt x="1178796" y="1942218"/>
                </a:lnTo>
                <a:cubicBezTo>
                  <a:pt x="1114930" y="1955287"/>
                  <a:pt x="1048804" y="1962150"/>
                  <a:pt x="981075" y="1962150"/>
                </a:cubicBezTo>
                <a:cubicBezTo>
                  <a:pt x="439242" y="1962150"/>
                  <a:pt x="0" y="1522908"/>
                  <a:pt x="0" y="981075"/>
                </a:cubicBezTo>
                <a:cubicBezTo>
                  <a:pt x="0" y="439242"/>
                  <a:pt x="439242" y="0"/>
                  <a:pt x="981075"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B90FB23-51B3-4C83-B5F4-B607BCFEFB5E}"/>
              </a:ext>
            </a:extLst>
          </p:cNvPr>
          <p:cNvSpPr/>
          <p:nvPr userDrawn="1"/>
        </p:nvSpPr>
        <p:spPr>
          <a:xfrm rot="16200000">
            <a:off x="900433" y="-773530"/>
            <a:ext cx="2247418" cy="3719239"/>
          </a:xfrm>
          <a:custGeom>
            <a:avLst/>
            <a:gdLst>
              <a:gd name="connsiteX0" fmla="*/ 981075 w 1185665"/>
              <a:gd name="connsiteY0" fmla="*/ 0 h 1962150"/>
              <a:gd name="connsiteX1" fmla="*/ 1178796 w 1185665"/>
              <a:gd name="connsiteY1" fmla="*/ 19932 h 1962150"/>
              <a:gd name="connsiteX2" fmla="*/ 1185665 w 1185665"/>
              <a:gd name="connsiteY2" fmla="*/ 21698 h 1962150"/>
              <a:gd name="connsiteX3" fmla="*/ 1185665 w 1185665"/>
              <a:gd name="connsiteY3" fmla="*/ 536495 h 1962150"/>
              <a:gd name="connsiteX4" fmla="*/ 1172016 w 1185665"/>
              <a:gd name="connsiteY4" fmla="*/ 529086 h 1962150"/>
              <a:gd name="connsiteX5" fmla="*/ 981076 w 1185665"/>
              <a:gd name="connsiteY5" fmla="*/ 490537 h 1962150"/>
              <a:gd name="connsiteX6" fmla="*/ 490538 w 1185665"/>
              <a:gd name="connsiteY6" fmla="*/ 981075 h 1962150"/>
              <a:gd name="connsiteX7" fmla="*/ 981076 w 1185665"/>
              <a:gd name="connsiteY7" fmla="*/ 1471613 h 1962150"/>
              <a:gd name="connsiteX8" fmla="*/ 1172016 w 1185665"/>
              <a:gd name="connsiteY8" fmla="*/ 1433064 h 1962150"/>
              <a:gd name="connsiteX9" fmla="*/ 1185665 w 1185665"/>
              <a:gd name="connsiteY9" fmla="*/ 1425656 h 1962150"/>
              <a:gd name="connsiteX10" fmla="*/ 1185665 w 1185665"/>
              <a:gd name="connsiteY10" fmla="*/ 1940452 h 1962150"/>
              <a:gd name="connsiteX11" fmla="*/ 1178796 w 1185665"/>
              <a:gd name="connsiteY11" fmla="*/ 1942218 h 1962150"/>
              <a:gd name="connsiteX12" fmla="*/ 981075 w 1185665"/>
              <a:gd name="connsiteY12" fmla="*/ 1962150 h 1962150"/>
              <a:gd name="connsiteX13" fmla="*/ 0 w 1185665"/>
              <a:gd name="connsiteY13" fmla="*/ 981075 h 1962150"/>
              <a:gd name="connsiteX14" fmla="*/ 981075 w 1185665"/>
              <a:gd name="connsiteY14" fmla="*/ 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5665" h="1962150">
                <a:moveTo>
                  <a:pt x="981075" y="0"/>
                </a:moveTo>
                <a:cubicBezTo>
                  <a:pt x="1048804" y="0"/>
                  <a:pt x="1114930" y="6863"/>
                  <a:pt x="1178796" y="19932"/>
                </a:cubicBezTo>
                <a:lnTo>
                  <a:pt x="1185665" y="21698"/>
                </a:lnTo>
                <a:lnTo>
                  <a:pt x="1185665" y="536495"/>
                </a:lnTo>
                <a:lnTo>
                  <a:pt x="1172016" y="529086"/>
                </a:lnTo>
                <a:cubicBezTo>
                  <a:pt x="1113328" y="504263"/>
                  <a:pt x="1048805" y="490537"/>
                  <a:pt x="981076" y="490537"/>
                </a:cubicBezTo>
                <a:cubicBezTo>
                  <a:pt x="710159" y="490537"/>
                  <a:pt x="490538" y="710158"/>
                  <a:pt x="490538" y="981075"/>
                </a:cubicBezTo>
                <a:cubicBezTo>
                  <a:pt x="490538" y="1251992"/>
                  <a:pt x="710159" y="1471613"/>
                  <a:pt x="981076" y="1471613"/>
                </a:cubicBezTo>
                <a:cubicBezTo>
                  <a:pt x="1048805" y="1471613"/>
                  <a:pt x="1113328" y="1457887"/>
                  <a:pt x="1172016" y="1433064"/>
                </a:cubicBezTo>
                <a:lnTo>
                  <a:pt x="1185665" y="1425656"/>
                </a:lnTo>
                <a:lnTo>
                  <a:pt x="1185665" y="1940452"/>
                </a:lnTo>
                <a:lnTo>
                  <a:pt x="1178796" y="1942218"/>
                </a:lnTo>
                <a:cubicBezTo>
                  <a:pt x="1114930" y="1955287"/>
                  <a:pt x="1048804" y="1962150"/>
                  <a:pt x="981075" y="1962150"/>
                </a:cubicBezTo>
                <a:cubicBezTo>
                  <a:pt x="439242" y="1962150"/>
                  <a:pt x="0" y="1522908"/>
                  <a:pt x="0" y="981075"/>
                </a:cubicBezTo>
                <a:cubicBezTo>
                  <a:pt x="0" y="439242"/>
                  <a:pt x="439242" y="0"/>
                  <a:pt x="981075"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0783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9738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6A4E1A7-EC75-4513-A5B0-D4CC8CFA754F}"/>
              </a:ext>
            </a:extLst>
          </p:cNvPr>
          <p:cNvGrpSpPr/>
          <p:nvPr userDrawn="1"/>
        </p:nvGrpSpPr>
        <p:grpSpPr>
          <a:xfrm>
            <a:off x="2646881" y="1378857"/>
            <a:ext cx="7960784" cy="5479143"/>
            <a:chOff x="2646881" y="1378857"/>
            <a:chExt cx="7960784" cy="5479143"/>
          </a:xfrm>
        </p:grpSpPr>
        <p:cxnSp>
          <p:nvCxnSpPr>
            <p:cNvPr id="10" name="Straight Connector 9">
              <a:extLst>
                <a:ext uri="{FF2B5EF4-FFF2-40B4-BE49-F238E27FC236}">
                  <a16:creationId xmlns:a16="http://schemas.microsoft.com/office/drawing/2014/main" id="{04AC2BDA-C75F-4E49-A086-42518C9B6A7A}"/>
                </a:ext>
              </a:extLst>
            </p:cNvPr>
            <p:cNvCxnSpPr/>
            <p:nvPr/>
          </p:nvCxnSpPr>
          <p:spPr>
            <a:xfrm>
              <a:off x="10593151" y="1378857"/>
              <a:ext cx="14514" cy="406762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38C552-26F3-4FCC-BF9C-C5162F22E4BE}"/>
                </a:ext>
              </a:extLst>
            </p:cNvPr>
            <p:cNvCxnSpPr>
              <a:cxnSpLocks/>
            </p:cNvCxnSpPr>
            <p:nvPr/>
          </p:nvCxnSpPr>
          <p:spPr>
            <a:xfrm>
              <a:off x="7919863" y="5724653"/>
              <a:ext cx="3868" cy="1084035"/>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0BAD90-26F7-460C-B2B5-AA6DCFA447D1}"/>
                </a:ext>
              </a:extLst>
            </p:cNvPr>
            <p:cNvCxnSpPr>
              <a:cxnSpLocks/>
            </p:cNvCxnSpPr>
            <p:nvPr/>
          </p:nvCxnSpPr>
          <p:spPr>
            <a:xfrm>
              <a:off x="2646881" y="5231090"/>
              <a:ext cx="0" cy="162691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5820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Circle: Hollow 7">
            <a:extLst>
              <a:ext uri="{FF2B5EF4-FFF2-40B4-BE49-F238E27FC236}">
                <a16:creationId xmlns:a16="http://schemas.microsoft.com/office/drawing/2014/main" id="{6F2EF6C7-DC36-4FA9-A427-6786D8FD1B1E}"/>
              </a:ext>
            </a:extLst>
          </p:cNvPr>
          <p:cNvSpPr/>
          <p:nvPr userDrawn="1"/>
        </p:nvSpPr>
        <p:spPr>
          <a:xfrm>
            <a:off x="1825571" y="271365"/>
            <a:ext cx="6527694" cy="6315270"/>
          </a:xfrm>
          <a:prstGeom prst="donu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cture Placeholder 7">
            <a:extLst>
              <a:ext uri="{FF2B5EF4-FFF2-40B4-BE49-F238E27FC236}">
                <a16:creationId xmlns:a16="http://schemas.microsoft.com/office/drawing/2014/main" id="{CC7C51B6-4890-474B-81FE-6F0E5FCA4E03}"/>
              </a:ext>
            </a:extLst>
          </p:cNvPr>
          <p:cNvSpPr>
            <a:spLocks noGrp="1"/>
          </p:cNvSpPr>
          <p:nvPr>
            <p:ph type="pic" sz="quarter" idx="14"/>
          </p:nvPr>
        </p:nvSpPr>
        <p:spPr>
          <a:xfrm>
            <a:off x="-368408" y="1884644"/>
            <a:ext cx="4387958" cy="2762250"/>
          </a:xfrm>
          <a:prstGeom prst="rect">
            <a:avLst/>
          </a:prstGeom>
        </p:spPr>
        <p:txBody>
          <a:bodyPr/>
          <a:lstStyle>
            <a:lvl1pPr>
              <a:defRPr sz="1600"/>
            </a:lvl1pPr>
          </a:lstStyle>
          <a:p>
            <a:endParaRPr lang="en-US"/>
          </a:p>
        </p:txBody>
      </p:sp>
      <p:pic>
        <p:nvPicPr>
          <p:cNvPr id="7" name="Picture 3" descr="F:\Trabajos\Envato\Graphic River\Duckson\Elements\laptop.png">
            <a:extLst>
              <a:ext uri="{FF2B5EF4-FFF2-40B4-BE49-F238E27FC236}">
                <a16:creationId xmlns:a16="http://schemas.microsoft.com/office/drawing/2014/main" id="{DB02202D-7378-44AE-BE87-661D88ED4D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4534" y="1584011"/>
            <a:ext cx="7076409" cy="395667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0BFC03B-20BC-4F2C-B25E-48748E37BB99}"/>
              </a:ext>
            </a:extLst>
          </p:cNvPr>
          <p:cNvGrpSpPr/>
          <p:nvPr userDrawn="1"/>
        </p:nvGrpSpPr>
        <p:grpSpPr>
          <a:xfrm>
            <a:off x="2646881" y="1397907"/>
            <a:ext cx="7960784" cy="5479143"/>
            <a:chOff x="2646881" y="1378857"/>
            <a:chExt cx="7960784" cy="5479143"/>
          </a:xfrm>
        </p:grpSpPr>
        <p:cxnSp>
          <p:nvCxnSpPr>
            <p:cNvPr id="10" name="Straight Connector 9">
              <a:extLst>
                <a:ext uri="{FF2B5EF4-FFF2-40B4-BE49-F238E27FC236}">
                  <a16:creationId xmlns:a16="http://schemas.microsoft.com/office/drawing/2014/main" id="{38B0E254-CD36-47BF-BB99-11B92494E9B6}"/>
                </a:ext>
              </a:extLst>
            </p:cNvPr>
            <p:cNvCxnSpPr/>
            <p:nvPr/>
          </p:nvCxnSpPr>
          <p:spPr>
            <a:xfrm>
              <a:off x="10593151" y="1378857"/>
              <a:ext cx="14514" cy="4067628"/>
            </a:xfrm>
            <a:prstGeom prst="line">
              <a:avLst/>
            </a:prstGeom>
            <a:ln w="3175">
              <a:solidFill>
                <a:srgbClr val="F1C25E"/>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ED19EA3-C097-4E1A-A4ED-7375D0D76D62}"/>
                </a:ext>
              </a:extLst>
            </p:cNvPr>
            <p:cNvCxnSpPr>
              <a:cxnSpLocks/>
            </p:cNvCxnSpPr>
            <p:nvPr/>
          </p:nvCxnSpPr>
          <p:spPr>
            <a:xfrm>
              <a:off x="7919863" y="5724653"/>
              <a:ext cx="3868" cy="1084035"/>
            </a:xfrm>
            <a:prstGeom prst="line">
              <a:avLst/>
            </a:prstGeom>
            <a:ln w="3175">
              <a:solidFill>
                <a:srgbClr val="F1C25E"/>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A4A1AC9-6DD5-4C85-B6CF-C2E4012F1491}"/>
                </a:ext>
              </a:extLst>
            </p:cNvPr>
            <p:cNvCxnSpPr>
              <a:cxnSpLocks/>
            </p:cNvCxnSpPr>
            <p:nvPr/>
          </p:nvCxnSpPr>
          <p:spPr>
            <a:xfrm>
              <a:off x="2646881" y="5231090"/>
              <a:ext cx="0" cy="1626910"/>
            </a:xfrm>
            <a:prstGeom prst="line">
              <a:avLst/>
            </a:prstGeom>
            <a:ln w="3175">
              <a:solidFill>
                <a:srgbClr val="F1C25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211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2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7B6F9F-5C01-49B9-B0D3-B89F3E5B5301}"/>
              </a:ext>
            </a:extLst>
          </p:cNvPr>
          <p:cNvSpPr/>
          <p:nvPr userDrawn="1"/>
        </p:nvSpPr>
        <p:spPr>
          <a:xfrm flipH="1">
            <a:off x="-1" y="1279247"/>
            <a:ext cx="2598057" cy="4299506"/>
          </a:xfrm>
          <a:custGeom>
            <a:avLst/>
            <a:gdLst>
              <a:gd name="connsiteX0" fmla="*/ 981075 w 1185665"/>
              <a:gd name="connsiteY0" fmla="*/ 0 h 1962150"/>
              <a:gd name="connsiteX1" fmla="*/ 1178796 w 1185665"/>
              <a:gd name="connsiteY1" fmla="*/ 19932 h 1962150"/>
              <a:gd name="connsiteX2" fmla="*/ 1185665 w 1185665"/>
              <a:gd name="connsiteY2" fmla="*/ 21698 h 1962150"/>
              <a:gd name="connsiteX3" fmla="*/ 1185665 w 1185665"/>
              <a:gd name="connsiteY3" fmla="*/ 536495 h 1962150"/>
              <a:gd name="connsiteX4" fmla="*/ 1172016 w 1185665"/>
              <a:gd name="connsiteY4" fmla="*/ 529086 h 1962150"/>
              <a:gd name="connsiteX5" fmla="*/ 981076 w 1185665"/>
              <a:gd name="connsiteY5" fmla="*/ 490537 h 1962150"/>
              <a:gd name="connsiteX6" fmla="*/ 490538 w 1185665"/>
              <a:gd name="connsiteY6" fmla="*/ 981075 h 1962150"/>
              <a:gd name="connsiteX7" fmla="*/ 981076 w 1185665"/>
              <a:gd name="connsiteY7" fmla="*/ 1471613 h 1962150"/>
              <a:gd name="connsiteX8" fmla="*/ 1172016 w 1185665"/>
              <a:gd name="connsiteY8" fmla="*/ 1433064 h 1962150"/>
              <a:gd name="connsiteX9" fmla="*/ 1185665 w 1185665"/>
              <a:gd name="connsiteY9" fmla="*/ 1425656 h 1962150"/>
              <a:gd name="connsiteX10" fmla="*/ 1185665 w 1185665"/>
              <a:gd name="connsiteY10" fmla="*/ 1940452 h 1962150"/>
              <a:gd name="connsiteX11" fmla="*/ 1178796 w 1185665"/>
              <a:gd name="connsiteY11" fmla="*/ 1942218 h 1962150"/>
              <a:gd name="connsiteX12" fmla="*/ 981075 w 1185665"/>
              <a:gd name="connsiteY12" fmla="*/ 1962150 h 1962150"/>
              <a:gd name="connsiteX13" fmla="*/ 0 w 1185665"/>
              <a:gd name="connsiteY13" fmla="*/ 981075 h 1962150"/>
              <a:gd name="connsiteX14" fmla="*/ 981075 w 1185665"/>
              <a:gd name="connsiteY14" fmla="*/ 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5665" h="1962150">
                <a:moveTo>
                  <a:pt x="981075" y="0"/>
                </a:moveTo>
                <a:cubicBezTo>
                  <a:pt x="1048804" y="0"/>
                  <a:pt x="1114930" y="6863"/>
                  <a:pt x="1178796" y="19932"/>
                </a:cubicBezTo>
                <a:lnTo>
                  <a:pt x="1185665" y="21698"/>
                </a:lnTo>
                <a:lnTo>
                  <a:pt x="1185665" y="536495"/>
                </a:lnTo>
                <a:lnTo>
                  <a:pt x="1172016" y="529086"/>
                </a:lnTo>
                <a:cubicBezTo>
                  <a:pt x="1113328" y="504263"/>
                  <a:pt x="1048805" y="490537"/>
                  <a:pt x="981076" y="490537"/>
                </a:cubicBezTo>
                <a:cubicBezTo>
                  <a:pt x="710159" y="490537"/>
                  <a:pt x="490538" y="710158"/>
                  <a:pt x="490538" y="981075"/>
                </a:cubicBezTo>
                <a:cubicBezTo>
                  <a:pt x="490538" y="1251992"/>
                  <a:pt x="710159" y="1471613"/>
                  <a:pt x="981076" y="1471613"/>
                </a:cubicBezTo>
                <a:cubicBezTo>
                  <a:pt x="1048805" y="1471613"/>
                  <a:pt x="1113328" y="1457887"/>
                  <a:pt x="1172016" y="1433064"/>
                </a:cubicBezTo>
                <a:lnTo>
                  <a:pt x="1185665" y="1425656"/>
                </a:lnTo>
                <a:lnTo>
                  <a:pt x="1185665" y="1940452"/>
                </a:lnTo>
                <a:lnTo>
                  <a:pt x="1178796" y="1942218"/>
                </a:lnTo>
                <a:cubicBezTo>
                  <a:pt x="1114930" y="1955287"/>
                  <a:pt x="1048804" y="1962150"/>
                  <a:pt x="981075" y="1962150"/>
                </a:cubicBezTo>
                <a:cubicBezTo>
                  <a:pt x="439242" y="1962150"/>
                  <a:pt x="0" y="1522908"/>
                  <a:pt x="0" y="981075"/>
                </a:cubicBezTo>
                <a:cubicBezTo>
                  <a:pt x="0" y="439242"/>
                  <a:pt x="439242" y="0"/>
                  <a:pt x="981075" y="0"/>
                </a:cubicBezTo>
                <a:close/>
              </a:path>
            </a:pathLst>
          </a:custGeom>
          <a:solidFill>
            <a:srgbClr val="F1C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F96E7A97-4790-44F5-B1F0-56054A70F5DA}"/>
              </a:ext>
            </a:extLst>
          </p:cNvPr>
          <p:cNvSpPr>
            <a:spLocks noGrp="1"/>
          </p:cNvSpPr>
          <p:nvPr>
            <p:ph type="pic" sz="quarter" idx="10"/>
          </p:nvPr>
        </p:nvSpPr>
        <p:spPr>
          <a:xfrm>
            <a:off x="1715518" y="2063671"/>
            <a:ext cx="3103226" cy="2730658"/>
          </a:xfrm>
          <a:custGeom>
            <a:avLst/>
            <a:gdLst/>
            <a:ahLst/>
            <a:cxnLst/>
            <a:rect l="l" t="t" r="r" b="b"/>
            <a:pathLst>
              <a:path w="2170519" h="1909930">
                <a:moveTo>
                  <a:pt x="1696264" y="1255528"/>
                </a:moveTo>
                <a:lnTo>
                  <a:pt x="1696264" y="1551128"/>
                </a:lnTo>
                <a:lnTo>
                  <a:pt x="1724630" y="1551128"/>
                </a:lnTo>
                <a:cubicBezTo>
                  <a:pt x="1770745" y="1551128"/>
                  <a:pt x="1805248" y="1546898"/>
                  <a:pt x="1828140" y="1538439"/>
                </a:cubicBezTo>
                <a:cubicBezTo>
                  <a:pt x="1851031" y="1529979"/>
                  <a:pt x="1869029" y="1514717"/>
                  <a:pt x="1882134" y="1492655"/>
                </a:cubicBezTo>
                <a:cubicBezTo>
                  <a:pt x="1895239" y="1470593"/>
                  <a:pt x="1901791" y="1441813"/>
                  <a:pt x="1901791" y="1406314"/>
                </a:cubicBezTo>
                <a:cubicBezTo>
                  <a:pt x="1901791" y="1354891"/>
                  <a:pt x="1889765" y="1316904"/>
                  <a:pt x="1865712" y="1292354"/>
                </a:cubicBezTo>
                <a:cubicBezTo>
                  <a:pt x="1841659" y="1267803"/>
                  <a:pt x="1802926" y="1255528"/>
                  <a:pt x="1749512" y="1255528"/>
                </a:cubicBezTo>
                <a:close/>
                <a:moveTo>
                  <a:pt x="1444456" y="1219200"/>
                </a:moveTo>
                <a:lnTo>
                  <a:pt x="1757972" y="1219200"/>
                </a:lnTo>
                <a:cubicBezTo>
                  <a:pt x="1839585" y="1219200"/>
                  <a:pt x="1899303" y="1224840"/>
                  <a:pt x="1937124" y="1236120"/>
                </a:cubicBezTo>
                <a:cubicBezTo>
                  <a:pt x="1974945" y="1247400"/>
                  <a:pt x="2005799" y="1268218"/>
                  <a:pt x="2029685" y="1298574"/>
                </a:cubicBezTo>
                <a:cubicBezTo>
                  <a:pt x="2053572" y="1328930"/>
                  <a:pt x="2065516" y="1364512"/>
                  <a:pt x="2065516" y="1405319"/>
                </a:cubicBezTo>
                <a:cubicBezTo>
                  <a:pt x="2065516" y="1455083"/>
                  <a:pt x="2047601" y="1496222"/>
                  <a:pt x="2011770" y="1528734"/>
                </a:cubicBezTo>
                <a:cubicBezTo>
                  <a:pt x="1988879" y="1549304"/>
                  <a:pt x="1956863" y="1564731"/>
                  <a:pt x="1915725" y="1575015"/>
                </a:cubicBezTo>
                <a:lnTo>
                  <a:pt x="2077957" y="1803434"/>
                </a:lnTo>
                <a:cubicBezTo>
                  <a:pt x="2099190" y="1832961"/>
                  <a:pt x="2114285" y="1851374"/>
                  <a:pt x="2123243" y="1858672"/>
                </a:cubicBezTo>
                <a:cubicBezTo>
                  <a:pt x="2136845" y="1868957"/>
                  <a:pt x="2152604" y="1874597"/>
                  <a:pt x="2170519" y="1875592"/>
                </a:cubicBezTo>
                <a:lnTo>
                  <a:pt x="2170519" y="1894005"/>
                </a:lnTo>
                <a:lnTo>
                  <a:pt x="1958025" y="1894005"/>
                </a:lnTo>
                <a:lnTo>
                  <a:pt x="1740554" y="1586461"/>
                </a:lnTo>
                <a:lnTo>
                  <a:pt x="1696264" y="1586461"/>
                </a:lnTo>
                <a:lnTo>
                  <a:pt x="1696264" y="1775566"/>
                </a:lnTo>
                <a:cubicBezTo>
                  <a:pt x="1696264" y="1812060"/>
                  <a:pt x="1698503" y="1835034"/>
                  <a:pt x="1702982" y="1844490"/>
                </a:cubicBezTo>
                <a:cubicBezTo>
                  <a:pt x="1707461" y="1853945"/>
                  <a:pt x="1715340" y="1861492"/>
                  <a:pt x="1726620" y="1867132"/>
                </a:cubicBezTo>
                <a:cubicBezTo>
                  <a:pt x="1737900" y="1872772"/>
                  <a:pt x="1758967" y="1875592"/>
                  <a:pt x="1789821" y="1875592"/>
                </a:cubicBezTo>
                <a:lnTo>
                  <a:pt x="1789821" y="1894005"/>
                </a:lnTo>
                <a:lnTo>
                  <a:pt x="1444456" y="1894005"/>
                </a:lnTo>
                <a:lnTo>
                  <a:pt x="1444456" y="1875592"/>
                </a:lnTo>
                <a:cubicBezTo>
                  <a:pt x="1475642" y="1875592"/>
                  <a:pt x="1496792" y="1872689"/>
                  <a:pt x="1507906" y="1866884"/>
                </a:cubicBezTo>
                <a:cubicBezTo>
                  <a:pt x="1519020" y="1861078"/>
                  <a:pt x="1526816" y="1853530"/>
                  <a:pt x="1531295" y="1844241"/>
                </a:cubicBezTo>
                <a:cubicBezTo>
                  <a:pt x="1535774" y="1834951"/>
                  <a:pt x="1538013" y="1812060"/>
                  <a:pt x="1538013" y="1775566"/>
                </a:cubicBezTo>
                <a:lnTo>
                  <a:pt x="1538013" y="1337639"/>
                </a:lnTo>
                <a:cubicBezTo>
                  <a:pt x="1538013" y="1301145"/>
                  <a:pt x="1535774" y="1278171"/>
                  <a:pt x="1531295" y="1268715"/>
                </a:cubicBezTo>
                <a:cubicBezTo>
                  <a:pt x="1526816" y="1259260"/>
                  <a:pt x="1518937" y="1251713"/>
                  <a:pt x="1507657" y="1246073"/>
                </a:cubicBezTo>
                <a:cubicBezTo>
                  <a:pt x="1496377" y="1240433"/>
                  <a:pt x="1475310" y="1237613"/>
                  <a:pt x="1444456" y="1237613"/>
                </a:cubicBezTo>
                <a:close/>
                <a:moveTo>
                  <a:pt x="769674" y="1219200"/>
                </a:moveTo>
                <a:lnTo>
                  <a:pt x="1334500" y="1219200"/>
                </a:lnTo>
                <a:lnTo>
                  <a:pt x="1334500" y="1418755"/>
                </a:lnTo>
                <a:lnTo>
                  <a:pt x="1315590" y="1418755"/>
                </a:lnTo>
                <a:cubicBezTo>
                  <a:pt x="1305969" y="1369986"/>
                  <a:pt x="1292449" y="1334985"/>
                  <a:pt x="1275032" y="1313752"/>
                </a:cubicBezTo>
                <a:cubicBezTo>
                  <a:pt x="1257614" y="1292519"/>
                  <a:pt x="1232981" y="1276927"/>
                  <a:pt x="1201131" y="1266974"/>
                </a:cubicBezTo>
                <a:cubicBezTo>
                  <a:pt x="1182553" y="1261002"/>
                  <a:pt x="1147718" y="1258016"/>
                  <a:pt x="1096626" y="1258016"/>
                </a:cubicBezTo>
                <a:lnTo>
                  <a:pt x="1026956" y="1258016"/>
                </a:lnTo>
                <a:lnTo>
                  <a:pt x="1026956" y="1532716"/>
                </a:lnTo>
                <a:lnTo>
                  <a:pt x="1040392" y="1532716"/>
                </a:lnTo>
                <a:cubicBezTo>
                  <a:pt x="1083190" y="1532716"/>
                  <a:pt x="1114210" y="1519279"/>
                  <a:pt x="1133452" y="1492406"/>
                </a:cubicBezTo>
                <a:cubicBezTo>
                  <a:pt x="1152694" y="1465534"/>
                  <a:pt x="1164969" y="1425888"/>
                  <a:pt x="1170278" y="1373470"/>
                </a:cubicBezTo>
                <a:lnTo>
                  <a:pt x="1189188" y="1373470"/>
                </a:lnTo>
                <a:lnTo>
                  <a:pt x="1189188" y="1726797"/>
                </a:lnTo>
                <a:lnTo>
                  <a:pt x="1170278" y="1726797"/>
                </a:lnTo>
                <a:cubicBezTo>
                  <a:pt x="1166296" y="1688312"/>
                  <a:pt x="1157919" y="1656795"/>
                  <a:pt x="1145147" y="1632244"/>
                </a:cubicBezTo>
                <a:cubicBezTo>
                  <a:pt x="1132374" y="1607694"/>
                  <a:pt x="1117527" y="1591189"/>
                  <a:pt x="1100607" y="1582729"/>
                </a:cubicBezTo>
                <a:cubicBezTo>
                  <a:pt x="1083687" y="1574269"/>
                  <a:pt x="1059137" y="1570039"/>
                  <a:pt x="1026956" y="1570039"/>
                </a:cubicBezTo>
                <a:lnTo>
                  <a:pt x="1026956" y="1760139"/>
                </a:lnTo>
                <a:cubicBezTo>
                  <a:pt x="1026956" y="1797296"/>
                  <a:pt x="1028532" y="1820022"/>
                  <a:pt x="1031684" y="1828316"/>
                </a:cubicBezTo>
                <a:cubicBezTo>
                  <a:pt x="1034836" y="1836610"/>
                  <a:pt x="1040724" y="1843411"/>
                  <a:pt x="1049350" y="1848720"/>
                </a:cubicBezTo>
                <a:cubicBezTo>
                  <a:pt x="1057976" y="1854028"/>
                  <a:pt x="1071910" y="1856682"/>
                  <a:pt x="1091152" y="1856682"/>
                </a:cubicBezTo>
                <a:lnTo>
                  <a:pt x="1131461" y="1856682"/>
                </a:lnTo>
                <a:cubicBezTo>
                  <a:pt x="1194496" y="1856682"/>
                  <a:pt x="1245007" y="1842084"/>
                  <a:pt x="1282994" y="1812889"/>
                </a:cubicBezTo>
                <a:cubicBezTo>
                  <a:pt x="1320981" y="1783694"/>
                  <a:pt x="1348268" y="1739238"/>
                  <a:pt x="1364856" y="1679521"/>
                </a:cubicBezTo>
                <a:lnTo>
                  <a:pt x="1383269" y="1679521"/>
                </a:lnTo>
                <a:lnTo>
                  <a:pt x="1352913" y="1894005"/>
                </a:lnTo>
                <a:lnTo>
                  <a:pt x="769674" y="1894005"/>
                </a:lnTo>
                <a:lnTo>
                  <a:pt x="769674" y="1875592"/>
                </a:lnTo>
                <a:lnTo>
                  <a:pt x="792068" y="1875592"/>
                </a:lnTo>
                <a:cubicBezTo>
                  <a:pt x="811642" y="1875592"/>
                  <a:pt x="827401" y="1872109"/>
                  <a:pt x="839344" y="1865142"/>
                </a:cubicBezTo>
                <a:cubicBezTo>
                  <a:pt x="847970" y="1860497"/>
                  <a:pt x="854605" y="1852535"/>
                  <a:pt x="859250" y="1841255"/>
                </a:cubicBezTo>
                <a:cubicBezTo>
                  <a:pt x="862899" y="1833293"/>
                  <a:pt x="864724" y="1812392"/>
                  <a:pt x="864724" y="1778552"/>
                </a:cubicBezTo>
                <a:lnTo>
                  <a:pt x="864724" y="1334653"/>
                </a:lnTo>
                <a:cubicBezTo>
                  <a:pt x="864724" y="1304131"/>
                  <a:pt x="863895" y="1285387"/>
                  <a:pt x="862236" y="1278420"/>
                </a:cubicBezTo>
                <a:cubicBezTo>
                  <a:pt x="858918" y="1266808"/>
                  <a:pt x="852781" y="1257850"/>
                  <a:pt x="843823" y="1251547"/>
                </a:cubicBezTo>
                <a:cubicBezTo>
                  <a:pt x="831216" y="1242257"/>
                  <a:pt x="813964" y="1237613"/>
                  <a:pt x="792068" y="1237613"/>
                </a:cubicBezTo>
                <a:lnTo>
                  <a:pt x="769674" y="1237613"/>
                </a:lnTo>
                <a:close/>
                <a:moveTo>
                  <a:pt x="376219" y="1203275"/>
                </a:moveTo>
                <a:cubicBezTo>
                  <a:pt x="409727" y="1203275"/>
                  <a:pt x="439917" y="1205929"/>
                  <a:pt x="466790" y="1211238"/>
                </a:cubicBezTo>
                <a:cubicBezTo>
                  <a:pt x="481388" y="1213892"/>
                  <a:pt x="505026" y="1221439"/>
                  <a:pt x="537705" y="1233880"/>
                </a:cubicBezTo>
                <a:cubicBezTo>
                  <a:pt x="570383" y="1246321"/>
                  <a:pt x="589708" y="1252542"/>
                  <a:pt x="595680" y="1252542"/>
                </a:cubicBezTo>
                <a:cubicBezTo>
                  <a:pt x="604969" y="1252542"/>
                  <a:pt x="613595" y="1249141"/>
                  <a:pt x="621558" y="1242340"/>
                </a:cubicBezTo>
                <a:cubicBezTo>
                  <a:pt x="629520" y="1235539"/>
                  <a:pt x="636819" y="1222683"/>
                  <a:pt x="643454" y="1203773"/>
                </a:cubicBezTo>
                <a:lnTo>
                  <a:pt x="661867" y="1203773"/>
                </a:lnTo>
                <a:lnTo>
                  <a:pt x="661867" y="1441647"/>
                </a:lnTo>
                <a:lnTo>
                  <a:pt x="643454" y="1441647"/>
                </a:lnTo>
                <a:cubicBezTo>
                  <a:pt x="621226" y="1376621"/>
                  <a:pt x="587884" y="1327189"/>
                  <a:pt x="543427" y="1293349"/>
                </a:cubicBezTo>
                <a:cubicBezTo>
                  <a:pt x="498971" y="1259509"/>
                  <a:pt x="450368" y="1242589"/>
                  <a:pt x="397618" y="1242589"/>
                </a:cubicBezTo>
                <a:cubicBezTo>
                  <a:pt x="347190" y="1242589"/>
                  <a:pt x="305222" y="1256772"/>
                  <a:pt x="271714" y="1285138"/>
                </a:cubicBezTo>
                <a:cubicBezTo>
                  <a:pt x="238206" y="1313503"/>
                  <a:pt x="214485" y="1353066"/>
                  <a:pt x="200551" y="1403826"/>
                </a:cubicBezTo>
                <a:cubicBezTo>
                  <a:pt x="186617" y="1454586"/>
                  <a:pt x="179650" y="1506672"/>
                  <a:pt x="179650" y="1560086"/>
                </a:cubicBezTo>
                <a:cubicBezTo>
                  <a:pt x="179650" y="1624780"/>
                  <a:pt x="187280" y="1681511"/>
                  <a:pt x="202541" y="1730280"/>
                </a:cubicBezTo>
                <a:cubicBezTo>
                  <a:pt x="217802" y="1779049"/>
                  <a:pt x="242436" y="1814880"/>
                  <a:pt x="276441" y="1837771"/>
                </a:cubicBezTo>
                <a:cubicBezTo>
                  <a:pt x="310447" y="1860663"/>
                  <a:pt x="350839" y="1872109"/>
                  <a:pt x="397618" y="1872109"/>
                </a:cubicBezTo>
                <a:cubicBezTo>
                  <a:pt x="413874" y="1872109"/>
                  <a:pt x="430545" y="1870367"/>
                  <a:pt x="447631" y="1866884"/>
                </a:cubicBezTo>
                <a:cubicBezTo>
                  <a:pt x="464717" y="1863400"/>
                  <a:pt x="482217" y="1858341"/>
                  <a:pt x="500132" y="1851705"/>
                </a:cubicBezTo>
                <a:lnTo>
                  <a:pt x="500132" y="1711370"/>
                </a:lnTo>
                <a:cubicBezTo>
                  <a:pt x="500132" y="1684829"/>
                  <a:pt x="498308" y="1667660"/>
                  <a:pt x="494658" y="1659864"/>
                </a:cubicBezTo>
                <a:cubicBezTo>
                  <a:pt x="491009" y="1652067"/>
                  <a:pt x="483461" y="1645017"/>
                  <a:pt x="472016" y="1638714"/>
                </a:cubicBezTo>
                <a:cubicBezTo>
                  <a:pt x="460570" y="1632410"/>
                  <a:pt x="446719" y="1629259"/>
                  <a:pt x="430462" y="1629259"/>
                </a:cubicBezTo>
                <a:lnTo>
                  <a:pt x="413045" y="1629259"/>
                </a:lnTo>
                <a:lnTo>
                  <a:pt x="413045" y="1610846"/>
                </a:lnTo>
                <a:lnTo>
                  <a:pt x="740992" y="1610846"/>
                </a:lnTo>
                <a:lnTo>
                  <a:pt x="740992" y="1629259"/>
                </a:lnTo>
                <a:cubicBezTo>
                  <a:pt x="716110" y="1630917"/>
                  <a:pt x="698775" y="1634318"/>
                  <a:pt x="688988" y="1639460"/>
                </a:cubicBezTo>
                <a:cubicBezTo>
                  <a:pt x="679201" y="1644603"/>
                  <a:pt x="671654" y="1653145"/>
                  <a:pt x="666346" y="1665089"/>
                </a:cubicBezTo>
                <a:cubicBezTo>
                  <a:pt x="663360" y="1671392"/>
                  <a:pt x="661867" y="1686819"/>
                  <a:pt x="661867" y="1711370"/>
                </a:cubicBezTo>
                <a:lnTo>
                  <a:pt x="661867" y="1851705"/>
                </a:lnTo>
                <a:cubicBezTo>
                  <a:pt x="618738" y="1870948"/>
                  <a:pt x="573867" y="1885462"/>
                  <a:pt x="527254" y="1895249"/>
                </a:cubicBezTo>
                <a:cubicBezTo>
                  <a:pt x="480641" y="1905036"/>
                  <a:pt x="432287" y="1909930"/>
                  <a:pt x="382191" y="1909930"/>
                </a:cubicBezTo>
                <a:cubicBezTo>
                  <a:pt x="318161" y="1909930"/>
                  <a:pt x="264996" y="1901221"/>
                  <a:pt x="222696" y="1883803"/>
                </a:cubicBezTo>
                <a:cubicBezTo>
                  <a:pt x="180396" y="1866386"/>
                  <a:pt x="143073" y="1843494"/>
                  <a:pt x="110726" y="1815129"/>
                </a:cubicBezTo>
                <a:cubicBezTo>
                  <a:pt x="78379" y="1786763"/>
                  <a:pt x="53082" y="1754831"/>
                  <a:pt x="34835" y="1719332"/>
                </a:cubicBezTo>
                <a:cubicBezTo>
                  <a:pt x="11612" y="1673549"/>
                  <a:pt x="0" y="1622292"/>
                  <a:pt x="0" y="1565560"/>
                </a:cubicBezTo>
                <a:cubicBezTo>
                  <a:pt x="0" y="1464041"/>
                  <a:pt x="35665" y="1378280"/>
                  <a:pt x="106994" y="1308278"/>
                </a:cubicBezTo>
                <a:cubicBezTo>
                  <a:pt x="178323" y="1238276"/>
                  <a:pt x="268064" y="1203275"/>
                  <a:pt x="376219" y="1203275"/>
                </a:cubicBezTo>
                <a:close/>
                <a:moveTo>
                  <a:pt x="259482" y="342379"/>
                </a:moveTo>
                <a:lnTo>
                  <a:pt x="259482" y="558854"/>
                </a:lnTo>
                <a:lnTo>
                  <a:pt x="258984" y="583736"/>
                </a:lnTo>
                <a:cubicBezTo>
                  <a:pt x="258984" y="601652"/>
                  <a:pt x="263546" y="615171"/>
                  <a:pt x="272670" y="624294"/>
                </a:cubicBezTo>
                <a:cubicBezTo>
                  <a:pt x="281793" y="633418"/>
                  <a:pt x="295312" y="637980"/>
                  <a:pt x="313228" y="637980"/>
                </a:cubicBezTo>
                <a:cubicBezTo>
                  <a:pt x="339769" y="637980"/>
                  <a:pt x="364236" y="632091"/>
                  <a:pt x="386630" y="620313"/>
                </a:cubicBezTo>
                <a:cubicBezTo>
                  <a:pt x="409024" y="608536"/>
                  <a:pt x="426193" y="591450"/>
                  <a:pt x="438136" y="569056"/>
                </a:cubicBezTo>
                <a:cubicBezTo>
                  <a:pt x="450080" y="546662"/>
                  <a:pt x="456051" y="521697"/>
                  <a:pt x="456051" y="494160"/>
                </a:cubicBezTo>
                <a:cubicBezTo>
                  <a:pt x="456051" y="462643"/>
                  <a:pt x="448753" y="434360"/>
                  <a:pt x="434155" y="409312"/>
                </a:cubicBezTo>
                <a:cubicBezTo>
                  <a:pt x="419557" y="384264"/>
                  <a:pt x="399486" y="366764"/>
                  <a:pt x="373940" y="356811"/>
                </a:cubicBezTo>
                <a:cubicBezTo>
                  <a:pt x="348394" y="346858"/>
                  <a:pt x="310242" y="342047"/>
                  <a:pt x="259482" y="342379"/>
                </a:cubicBezTo>
                <a:close/>
                <a:moveTo>
                  <a:pt x="259482" y="37821"/>
                </a:moveTo>
                <a:lnTo>
                  <a:pt x="259482" y="303563"/>
                </a:lnTo>
                <a:cubicBezTo>
                  <a:pt x="306592" y="303563"/>
                  <a:pt x="341344" y="298254"/>
                  <a:pt x="363738" y="287638"/>
                </a:cubicBezTo>
                <a:cubicBezTo>
                  <a:pt x="386132" y="277022"/>
                  <a:pt x="403301" y="262092"/>
                  <a:pt x="415245" y="242850"/>
                </a:cubicBezTo>
                <a:cubicBezTo>
                  <a:pt x="427188" y="223608"/>
                  <a:pt x="433160" y="199057"/>
                  <a:pt x="433160" y="169199"/>
                </a:cubicBezTo>
                <a:cubicBezTo>
                  <a:pt x="433160" y="139340"/>
                  <a:pt x="427271" y="114873"/>
                  <a:pt x="415493" y="95796"/>
                </a:cubicBezTo>
                <a:cubicBezTo>
                  <a:pt x="403716" y="76720"/>
                  <a:pt x="386879" y="62205"/>
                  <a:pt x="364983" y="52252"/>
                </a:cubicBezTo>
                <a:cubicBezTo>
                  <a:pt x="343086" y="42299"/>
                  <a:pt x="307919" y="37489"/>
                  <a:pt x="259482" y="37821"/>
                </a:cubicBezTo>
                <a:close/>
                <a:moveTo>
                  <a:pt x="1667689" y="36328"/>
                </a:moveTo>
                <a:lnTo>
                  <a:pt x="1667689" y="331928"/>
                </a:lnTo>
                <a:lnTo>
                  <a:pt x="1696055" y="331928"/>
                </a:lnTo>
                <a:cubicBezTo>
                  <a:pt x="1742170" y="331928"/>
                  <a:pt x="1776673" y="327698"/>
                  <a:pt x="1799565" y="319239"/>
                </a:cubicBezTo>
                <a:cubicBezTo>
                  <a:pt x="1822456" y="310779"/>
                  <a:pt x="1840454" y="295517"/>
                  <a:pt x="1853559" y="273455"/>
                </a:cubicBezTo>
                <a:cubicBezTo>
                  <a:pt x="1866664" y="251393"/>
                  <a:pt x="1873216" y="222613"/>
                  <a:pt x="1873216" y="187114"/>
                </a:cubicBezTo>
                <a:cubicBezTo>
                  <a:pt x="1873216" y="135691"/>
                  <a:pt x="1861190" y="97704"/>
                  <a:pt x="1837137" y="73153"/>
                </a:cubicBezTo>
                <a:cubicBezTo>
                  <a:pt x="1813084" y="48603"/>
                  <a:pt x="1774351" y="36328"/>
                  <a:pt x="1720937" y="36328"/>
                </a:cubicBezTo>
                <a:close/>
                <a:moveTo>
                  <a:pt x="1415881" y="0"/>
                </a:moveTo>
                <a:lnTo>
                  <a:pt x="1729397" y="0"/>
                </a:lnTo>
                <a:cubicBezTo>
                  <a:pt x="1811010" y="0"/>
                  <a:pt x="1870728" y="5640"/>
                  <a:pt x="1908549" y="16920"/>
                </a:cubicBezTo>
                <a:cubicBezTo>
                  <a:pt x="1946370" y="28200"/>
                  <a:pt x="1977224" y="49018"/>
                  <a:pt x="2001110" y="79374"/>
                </a:cubicBezTo>
                <a:cubicBezTo>
                  <a:pt x="2024997" y="109730"/>
                  <a:pt x="2036941" y="145312"/>
                  <a:pt x="2036941" y="186119"/>
                </a:cubicBezTo>
                <a:cubicBezTo>
                  <a:pt x="2036941" y="235883"/>
                  <a:pt x="2019026" y="277022"/>
                  <a:pt x="1983195" y="309534"/>
                </a:cubicBezTo>
                <a:cubicBezTo>
                  <a:pt x="1960304" y="330104"/>
                  <a:pt x="1928289" y="345531"/>
                  <a:pt x="1887150" y="355815"/>
                </a:cubicBezTo>
                <a:lnTo>
                  <a:pt x="2049382" y="584234"/>
                </a:lnTo>
                <a:cubicBezTo>
                  <a:pt x="2070615" y="613761"/>
                  <a:pt x="2085710" y="632174"/>
                  <a:pt x="2094668" y="639472"/>
                </a:cubicBezTo>
                <a:cubicBezTo>
                  <a:pt x="2108270" y="649757"/>
                  <a:pt x="2124029" y="655397"/>
                  <a:pt x="2141944" y="656392"/>
                </a:cubicBezTo>
                <a:lnTo>
                  <a:pt x="2141944" y="674805"/>
                </a:lnTo>
                <a:lnTo>
                  <a:pt x="1929450" y="674805"/>
                </a:lnTo>
                <a:lnTo>
                  <a:pt x="1711979" y="367261"/>
                </a:lnTo>
                <a:lnTo>
                  <a:pt x="1667689" y="367261"/>
                </a:lnTo>
                <a:lnTo>
                  <a:pt x="1667689" y="556366"/>
                </a:lnTo>
                <a:cubicBezTo>
                  <a:pt x="1667689" y="592860"/>
                  <a:pt x="1669928" y="615834"/>
                  <a:pt x="1674407" y="625290"/>
                </a:cubicBezTo>
                <a:cubicBezTo>
                  <a:pt x="1678886" y="634745"/>
                  <a:pt x="1686765" y="642292"/>
                  <a:pt x="1698045" y="647932"/>
                </a:cubicBezTo>
                <a:cubicBezTo>
                  <a:pt x="1709325" y="653572"/>
                  <a:pt x="1730392" y="656392"/>
                  <a:pt x="1761246" y="656392"/>
                </a:cubicBezTo>
                <a:lnTo>
                  <a:pt x="1761246" y="674805"/>
                </a:lnTo>
                <a:lnTo>
                  <a:pt x="1415881" y="674805"/>
                </a:lnTo>
                <a:lnTo>
                  <a:pt x="1415881" y="656392"/>
                </a:lnTo>
                <a:cubicBezTo>
                  <a:pt x="1447067" y="656392"/>
                  <a:pt x="1468217" y="653489"/>
                  <a:pt x="1479331" y="647684"/>
                </a:cubicBezTo>
                <a:cubicBezTo>
                  <a:pt x="1490445" y="641878"/>
                  <a:pt x="1498241" y="634330"/>
                  <a:pt x="1502720" y="625041"/>
                </a:cubicBezTo>
                <a:cubicBezTo>
                  <a:pt x="1507199" y="615751"/>
                  <a:pt x="1509438" y="592860"/>
                  <a:pt x="1509438" y="556366"/>
                </a:cubicBezTo>
                <a:lnTo>
                  <a:pt x="1509438" y="118439"/>
                </a:lnTo>
                <a:cubicBezTo>
                  <a:pt x="1509438" y="81945"/>
                  <a:pt x="1507199" y="58971"/>
                  <a:pt x="1502720" y="49515"/>
                </a:cubicBezTo>
                <a:cubicBezTo>
                  <a:pt x="1498241" y="40060"/>
                  <a:pt x="1490362" y="32513"/>
                  <a:pt x="1479082" y="26873"/>
                </a:cubicBezTo>
                <a:cubicBezTo>
                  <a:pt x="1467802" y="21233"/>
                  <a:pt x="1446735" y="18413"/>
                  <a:pt x="1415881" y="18413"/>
                </a:cubicBezTo>
                <a:close/>
                <a:moveTo>
                  <a:pt x="687433" y="0"/>
                </a:moveTo>
                <a:lnTo>
                  <a:pt x="1035784" y="0"/>
                </a:lnTo>
                <a:lnTo>
                  <a:pt x="1035784" y="18413"/>
                </a:lnTo>
                <a:lnTo>
                  <a:pt x="1018366" y="18413"/>
                </a:lnTo>
                <a:cubicBezTo>
                  <a:pt x="992157" y="18413"/>
                  <a:pt x="974159" y="21150"/>
                  <a:pt x="964372" y="26624"/>
                </a:cubicBezTo>
                <a:cubicBezTo>
                  <a:pt x="954585" y="32098"/>
                  <a:pt x="947618" y="39645"/>
                  <a:pt x="943470" y="49267"/>
                </a:cubicBezTo>
                <a:cubicBezTo>
                  <a:pt x="939323" y="58888"/>
                  <a:pt x="937250" y="82940"/>
                  <a:pt x="937250" y="121425"/>
                </a:cubicBezTo>
                <a:lnTo>
                  <a:pt x="937250" y="451861"/>
                </a:lnTo>
                <a:cubicBezTo>
                  <a:pt x="937250" y="512241"/>
                  <a:pt x="941812" y="552219"/>
                  <a:pt x="950935" y="571793"/>
                </a:cubicBezTo>
                <a:cubicBezTo>
                  <a:pt x="960059" y="591367"/>
                  <a:pt x="975071" y="607623"/>
                  <a:pt x="995972" y="620562"/>
                </a:cubicBezTo>
                <a:cubicBezTo>
                  <a:pt x="1016873" y="633501"/>
                  <a:pt x="1043248" y="639970"/>
                  <a:pt x="1075097" y="639970"/>
                </a:cubicBezTo>
                <a:cubicBezTo>
                  <a:pt x="1111591" y="639970"/>
                  <a:pt x="1142694" y="631759"/>
                  <a:pt x="1168406" y="615337"/>
                </a:cubicBezTo>
                <a:cubicBezTo>
                  <a:pt x="1194117" y="598914"/>
                  <a:pt x="1213359" y="576272"/>
                  <a:pt x="1226132" y="547408"/>
                </a:cubicBezTo>
                <a:cubicBezTo>
                  <a:pt x="1238905" y="518545"/>
                  <a:pt x="1245292" y="468283"/>
                  <a:pt x="1245292" y="396622"/>
                </a:cubicBezTo>
                <a:lnTo>
                  <a:pt x="1245292" y="121425"/>
                </a:lnTo>
                <a:cubicBezTo>
                  <a:pt x="1245292" y="91235"/>
                  <a:pt x="1242140" y="69670"/>
                  <a:pt x="1235836" y="56731"/>
                </a:cubicBezTo>
                <a:cubicBezTo>
                  <a:pt x="1229533" y="43792"/>
                  <a:pt x="1221570" y="34835"/>
                  <a:pt x="1211949" y="29858"/>
                </a:cubicBezTo>
                <a:cubicBezTo>
                  <a:pt x="1197020" y="22228"/>
                  <a:pt x="1175953" y="18413"/>
                  <a:pt x="1148749" y="18413"/>
                </a:cubicBezTo>
                <a:lnTo>
                  <a:pt x="1148749" y="0"/>
                </a:lnTo>
                <a:lnTo>
                  <a:pt x="1382144" y="0"/>
                </a:lnTo>
                <a:lnTo>
                  <a:pt x="1382144" y="18413"/>
                </a:lnTo>
                <a:lnTo>
                  <a:pt x="1368210" y="18413"/>
                </a:lnTo>
                <a:cubicBezTo>
                  <a:pt x="1349299" y="18413"/>
                  <a:pt x="1333540" y="22228"/>
                  <a:pt x="1320933" y="29858"/>
                </a:cubicBezTo>
                <a:cubicBezTo>
                  <a:pt x="1308326" y="37489"/>
                  <a:pt x="1299203" y="48935"/>
                  <a:pt x="1293563" y="64196"/>
                </a:cubicBezTo>
                <a:cubicBezTo>
                  <a:pt x="1289250" y="74812"/>
                  <a:pt x="1287094" y="93889"/>
                  <a:pt x="1287094" y="121425"/>
                </a:cubicBezTo>
                <a:lnTo>
                  <a:pt x="1287094" y="377712"/>
                </a:lnTo>
                <a:cubicBezTo>
                  <a:pt x="1287094" y="457003"/>
                  <a:pt x="1281868" y="514232"/>
                  <a:pt x="1271418" y="549399"/>
                </a:cubicBezTo>
                <a:cubicBezTo>
                  <a:pt x="1260967" y="584566"/>
                  <a:pt x="1235505" y="616913"/>
                  <a:pt x="1195030" y="646439"/>
                </a:cubicBezTo>
                <a:cubicBezTo>
                  <a:pt x="1154555" y="675966"/>
                  <a:pt x="1099316" y="690730"/>
                  <a:pt x="1029314" y="690730"/>
                </a:cubicBezTo>
                <a:cubicBezTo>
                  <a:pt x="970924" y="690730"/>
                  <a:pt x="925804" y="682933"/>
                  <a:pt x="893955" y="667341"/>
                </a:cubicBezTo>
                <a:cubicBezTo>
                  <a:pt x="850494" y="646108"/>
                  <a:pt x="819806" y="618903"/>
                  <a:pt x="801891" y="585727"/>
                </a:cubicBezTo>
                <a:cubicBezTo>
                  <a:pt x="783976" y="552551"/>
                  <a:pt x="775018" y="507929"/>
                  <a:pt x="775018" y="451861"/>
                </a:cubicBezTo>
                <a:lnTo>
                  <a:pt x="775018" y="121425"/>
                </a:lnTo>
                <a:cubicBezTo>
                  <a:pt x="775018" y="82609"/>
                  <a:pt x="772862" y="58473"/>
                  <a:pt x="768549" y="49018"/>
                </a:cubicBezTo>
                <a:cubicBezTo>
                  <a:pt x="764236" y="39562"/>
                  <a:pt x="756771" y="32015"/>
                  <a:pt x="746155" y="26375"/>
                </a:cubicBezTo>
                <a:cubicBezTo>
                  <a:pt x="735538" y="20735"/>
                  <a:pt x="715964" y="18081"/>
                  <a:pt x="687433" y="18413"/>
                </a:cubicBezTo>
                <a:close/>
                <a:moveTo>
                  <a:pt x="8669" y="0"/>
                </a:moveTo>
                <a:lnTo>
                  <a:pt x="332138" y="0"/>
                </a:lnTo>
                <a:cubicBezTo>
                  <a:pt x="409439" y="0"/>
                  <a:pt x="464180" y="6884"/>
                  <a:pt x="496361" y="20652"/>
                </a:cubicBezTo>
                <a:cubicBezTo>
                  <a:pt x="528542" y="34420"/>
                  <a:pt x="553921" y="54989"/>
                  <a:pt x="572500" y="82360"/>
                </a:cubicBezTo>
                <a:cubicBezTo>
                  <a:pt x="591079" y="109730"/>
                  <a:pt x="600368" y="138842"/>
                  <a:pt x="600368" y="169696"/>
                </a:cubicBezTo>
                <a:cubicBezTo>
                  <a:pt x="600368" y="202209"/>
                  <a:pt x="588591" y="231155"/>
                  <a:pt x="565035" y="256535"/>
                </a:cubicBezTo>
                <a:cubicBezTo>
                  <a:pt x="541480" y="281915"/>
                  <a:pt x="500010" y="302070"/>
                  <a:pt x="440624" y="316999"/>
                </a:cubicBezTo>
                <a:cubicBezTo>
                  <a:pt x="504655" y="331928"/>
                  <a:pt x="549608" y="350009"/>
                  <a:pt x="575486" y="371242"/>
                </a:cubicBezTo>
                <a:cubicBezTo>
                  <a:pt x="612643" y="401433"/>
                  <a:pt x="631222" y="440581"/>
                  <a:pt x="631222" y="488686"/>
                </a:cubicBezTo>
                <a:cubicBezTo>
                  <a:pt x="631222" y="539446"/>
                  <a:pt x="610819" y="581414"/>
                  <a:pt x="570012" y="614590"/>
                </a:cubicBezTo>
                <a:cubicBezTo>
                  <a:pt x="519916" y="654734"/>
                  <a:pt x="447094" y="674805"/>
                  <a:pt x="351546" y="674805"/>
                </a:cubicBezTo>
                <a:lnTo>
                  <a:pt x="8669" y="674805"/>
                </a:lnTo>
                <a:lnTo>
                  <a:pt x="8669" y="656392"/>
                </a:lnTo>
                <a:cubicBezTo>
                  <a:pt x="39855" y="656392"/>
                  <a:pt x="61005" y="653489"/>
                  <a:pt x="72119" y="647684"/>
                </a:cubicBezTo>
                <a:cubicBezTo>
                  <a:pt x="83233" y="641878"/>
                  <a:pt x="91029" y="634330"/>
                  <a:pt x="95508" y="625041"/>
                </a:cubicBezTo>
                <a:cubicBezTo>
                  <a:pt x="99987" y="615751"/>
                  <a:pt x="102226" y="592860"/>
                  <a:pt x="102226" y="556366"/>
                </a:cubicBezTo>
                <a:lnTo>
                  <a:pt x="102226" y="118439"/>
                </a:lnTo>
                <a:cubicBezTo>
                  <a:pt x="102226" y="81945"/>
                  <a:pt x="99987" y="58971"/>
                  <a:pt x="95508" y="49515"/>
                </a:cubicBezTo>
                <a:cubicBezTo>
                  <a:pt x="91029" y="40060"/>
                  <a:pt x="83150" y="32513"/>
                  <a:pt x="71870" y="26873"/>
                </a:cubicBezTo>
                <a:cubicBezTo>
                  <a:pt x="60590" y="21233"/>
                  <a:pt x="39523" y="18413"/>
                  <a:pt x="8669" y="18413"/>
                </a:cubicBezTo>
                <a:close/>
              </a:path>
            </a:pathLst>
          </a:custGeom>
        </p:spPr>
        <p:txBody>
          <a:bodyPr wrap="square">
            <a:noAutofit/>
          </a:bodyPr>
          <a:lstStyle/>
          <a:p>
            <a:endParaRPr lang="en-US"/>
          </a:p>
        </p:txBody>
      </p:sp>
    </p:spTree>
    <p:extLst>
      <p:ext uri="{BB962C8B-B14F-4D97-AF65-F5344CB8AC3E}">
        <p14:creationId xmlns:p14="http://schemas.microsoft.com/office/powerpoint/2010/main" val="182238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58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5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743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5237078"/>
      </p:ext>
    </p:extLst>
  </p:cSld>
  <p:clrMap bg1="lt1" tx1="dk1" bg2="lt2" tx2="dk2" accent1="accent1" accent2="accent2" accent3="accent3" accent4="accent4" accent5="accent5" accent6="accent6" hlink="hlink" folHlink="folHlink"/>
  <p:sldLayoutIdLst>
    <p:sldLayoutId id="2147483655" r:id="rId1"/>
    <p:sldLayoutId id="2147483701" r:id="rId2"/>
    <p:sldLayoutId id="2147483697" r:id="rId3"/>
    <p:sldLayoutId id="2147483695" r:id="rId4"/>
    <p:sldLayoutId id="2147483693" r:id="rId5"/>
    <p:sldLayoutId id="2147483694" r:id="rId6"/>
    <p:sldLayoutId id="2147483691" r:id="rId7"/>
    <p:sldLayoutId id="2147483692" r:id="rId8"/>
    <p:sldLayoutId id="2147483679" r:id="rId9"/>
    <p:sldLayoutId id="2147483698" r:id="rId10"/>
    <p:sldLayoutId id="2147483699" r:id="rId11"/>
    <p:sldLayoutId id="2147483700" r:id="rId12"/>
    <p:sldLayoutId id="2147483690" r:id="rId13"/>
    <p:sldLayoutId id="2147483689" r:id="rId14"/>
    <p:sldLayoutId id="2147483688" r:id="rId15"/>
    <p:sldLayoutId id="2147483687" r:id="rId16"/>
    <p:sldLayoutId id="2147483686" r:id="rId17"/>
    <p:sldLayoutId id="2147483685" r:id="rId18"/>
    <p:sldLayoutId id="2147483684" r:id="rId19"/>
    <p:sldLayoutId id="2147483683" r:id="rId20"/>
    <p:sldLayoutId id="2147483681" r:id="rId21"/>
    <p:sldLayoutId id="2147483682" r:id="rId22"/>
    <p:sldLayoutId id="2147483680" r:id="rId23"/>
    <p:sldLayoutId id="2147483672" r:id="rId24"/>
    <p:sldLayoutId id="2147483678" r:id="rId25"/>
    <p:sldLayoutId id="2147483677" r:id="rId26"/>
    <p:sldLayoutId id="2147483676" r:id="rId27"/>
    <p:sldLayoutId id="2147483671" r:id="rId28"/>
    <p:sldLayoutId id="2147483673" r:id="rId29"/>
    <p:sldLayoutId id="2147483675" r:id="rId30"/>
    <p:sldLayoutId id="2147483674" r:id="rId31"/>
    <p:sldLayoutId id="2147483670" r:id="rId32"/>
    <p:sldLayoutId id="2147483669" r:id="rId33"/>
    <p:sldLayoutId id="2147483668" r:id="rId34"/>
    <p:sldLayoutId id="2147483667" r:id="rId35"/>
    <p:sldLayoutId id="2147483666" r:id="rId36"/>
    <p:sldLayoutId id="2147483665" r:id="rId37"/>
    <p:sldLayoutId id="2147483664" r:id="rId38"/>
    <p:sldLayoutId id="2147483662" r:id="rId39"/>
    <p:sldLayoutId id="2147483663" r:id="rId40"/>
    <p:sldLayoutId id="2147483661" r:id="rId41"/>
    <p:sldLayoutId id="2147483660" r:id="rId42"/>
    <p:sldLayoutId id="2147483659" r:id="rId43"/>
    <p:sldLayoutId id="2147483658" r:id="rId44"/>
    <p:sldLayoutId id="2147483657" r:id="rId45"/>
    <p:sldLayoutId id="2147483656" r:id="rId46"/>
    <p:sldLayoutId id="2147483649" r:id="rId47"/>
    <p:sldLayoutId id="2147483654" r:id="rId4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jp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0700F84-B132-4D52-9776-7419C685CA0A}"/>
              </a:ext>
            </a:extLst>
          </p:cNvPr>
          <p:cNvSpPr/>
          <p:nvPr/>
        </p:nvSpPr>
        <p:spPr>
          <a:xfrm>
            <a:off x="1" y="0"/>
            <a:ext cx="12191976" cy="6858000"/>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1" name="Picture 10">
            <a:extLst>
              <a:ext uri="{FF2B5EF4-FFF2-40B4-BE49-F238E27FC236}">
                <a16:creationId xmlns:a16="http://schemas.microsoft.com/office/drawing/2014/main" id="{0EC89FA9-4468-487A-8385-2C7E14368CA6}"/>
              </a:ext>
            </a:extLst>
          </p:cNvPr>
          <p:cNvPicPr>
            <a:picLocks noChangeAspect="1"/>
          </p:cNvPicPr>
          <p:nvPr/>
        </p:nvPicPr>
        <p:blipFill>
          <a:blip r:embed="rId3">
            <a:alphaModFix amt="53000"/>
            <a:extLst>
              <a:ext uri="{28A0092B-C50C-407E-A947-70E740481C1C}">
                <a14:useLocalDpi xmlns:a14="http://schemas.microsoft.com/office/drawing/2010/main" val="0"/>
              </a:ext>
            </a:extLst>
          </a:blip>
          <a:srcRect/>
          <a:stretch/>
        </p:blipFill>
        <p:spPr>
          <a:xfrm rot="640585">
            <a:off x="6584877" y="758428"/>
            <a:ext cx="5821796" cy="5821796"/>
          </a:xfrm>
          <a:prstGeom prst="rect">
            <a:avLst/>
          </a:prstGeom>
        </p:spPr>
      </p:pic>
      <p:sp>
        <p:nvSpPr>
          <p:cNvPr id="6" name="TextBox 5">
            <a:extLst>
              <a:ext uri="{FF2B5EF4-FFF2-40B4-BE49-F238E27FC236}">
                <a16:creationId xmlns:a16="http://schemas.microsoft.com/office/drawing/2014/main" id="{9E6811B2-7B12-47E0-9002-664104280F6B}"/>
              </a:ext>
            </a:extLst>
          </p:cNvPr>
          <p:cNvSpPr txBox="1"/>
          <p:nvPr/>
        </p:nvSpPr>
        <p:spPr>
          <a:xfrm>
            <a:off x="1001909" y="2156406"/>
            <a:ext cx="10760481" cy="769441"/>
          </a:xfrm>
          <a:prstGeom prst="rect">
            <a:avLst/>
          </a:prstGeom>
          <a:noFill/>
        </p:spPr>
        <p:txBody>
          <a:bodyPr wrap="square" rtlCol="0">
            <a:spAutoFit/>
          </a:bodyPr>
          <a:lstStyle/>
          <a:p>
            <a:pPr algn="ctr"/>
            <a:r>
              <a:rPr lang="en-US" sz="4400" b="1" spc="600" dirty="0" err="1">
                <a:solidFill>
                  <a:schemeClr val="bg1"/>
                </a:solidFill>
                <a:latin typeface="UTM Bebas" panose="02040603050506020204" pitchFamily="18" charset="0"/>
              </a:rPr>
              <a:t>ĐỒ</a:t>
            </a:r>
            <a:r>
              <a:rPr lang="en-US" sz="4400" b="1" spc="600">
                <a:solidFill>
                  <a:schemeClr val="bg1"/>
                </a:solidFill>
                <a:latin typeface="UTM Bebas" panose="02040603050506020204" pitchFamily="18" charset="0"/>
              </a:rPr>
              <a:t> ÁN MÔN MẠNG XÃ HỘI</a:t>
            </a:r>
            <a:endParaRPr lang="id-ID" sz="4400" b="1" spc="600" dirty="0">
              <a:solidFill>
                <a:schemeClr val="bg1"/>
              </a:solidFill>
              <a:latin typeface="UTM Bebas" panose="02040603050506020204" pitchFamily="18" charset="0"/>
            </a:endParaRPr>
          </a:p>
        </p:txBody>
      </p:sp>
      <p:sp>
        <p:nvSpPr>
          <p:cNvPr id="13" name="TextBox 12">
            <a:extLst>
              <a:ext uri="{FF2B5EF4-FFF2-40B4-BE49-F238E27FC236}">
                <a16:creationId xmlns:a16="http://schemas.microsoft.com/office/drawing/2014/main" id="{115E177E-F217-401A-9327-BE1E07D06F58}"/>
              </a:ext>
            </a:extLst>
          </p:cNvPr>
          <p:cNvSpPr txBox="1"/>
          <p:nvPr/>
        </p:nvSpPr>
        <p:spPr>
          <a:xfrm>
            <a:off x="544021" y="2702379"/>
            <a:ext cx="10674349" cy="1569660"/>
          </a:xfrm>
          <a:prstGeom prst="rect">
            <a:avLst/>
          </a:prstGeom>
          <a:noFill/>
        </p:spPr>
        <p:txBody>
          <a:bodyPr wrap="square" rtlCol="0">
            <a:spAutoFit/>
          </a:bodyPr>
          <a:lstStyle/>
          <a:p>
            <a:pPr algn="ctr"/>
            <a:r>
              <a:rPr lang="en-US" sz="9600" b="1" spc="600">
                <a:solidFill>
                  <a:schemeClr val="bg1"/>
                </a:solidFill>
                <a:latin typeface="UTM Bebas" panose="02040603050506020204" pitchFamily="18" charset="0"/>
              </a:rPr>
              <a:t>AIR TRAVEL NETWORK</a:t>
            </a:r>
            <a:endParaRPr lang="id-ID" sz="9600" b="1" spc="600" dirty="0">
              <a:solidFill>
                <a:schemeClr val="bg1"/>
              </a:solidFill>
              <a:latin typeface="UTM Bebas" panose="02040603050506020204" pitchFamily="18" charset="0"/>
            </a:endParaRPr>
          </a:p>
        </p:txBody>
      </p:sp>
      <p:sp>
        <p:nvSpPr>
          <p:cNvPr id="21" name="Rectangle 20">
            <a:extLst>
              <a:ext uri="{FF2B5EF4-FFF2-40B4-BE49-F238E27FC236}">
                <a16:creationId xmlns:a16="http://schemas.microsoft.com/office/drawing/2014/main" id="{D05F0FC5-CC5A-4ACD-BE2B-0FB7F0B10E94}"/>
              </a:ext>
            </a:extLst>
          </p:cNvPr>
          <p:cNvSpPr/>
          <p:nvPr/>
        </p:nvSpPr>
        <p:spPr>
          <a:xfrm>
            <a:off x="758814" y="1333312"/>
            <a:ext cx="10674350" cy="419137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026" name="Picture 2" descr="Rainbow Pastels Color Scheme » Orange » SchemeColor.com">
            <a:extLst>
              <a:ext uri="{FF2B5EF4-FFF2-40B4-BE49-F238E27FC236}">
                <a16:creationId xmlns:a16="http://schemas.microsoft.com/office/drawing/2014/main" id="{E698330F-0418-4458-A8D7-609CE8B337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6217" y="5931975"/>
            <a:ext cx="2021579" cy="113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9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accel="50000" decel="50000" fill="hold" grpId="1" nodeType="withEffect">
                                  <p:stCondLst>
                                    <p:cond delay="0"/>
                                  </p:stCondLst>
                                  <p:childTnLst>
                                    <p:animMotion origin="layout" path="M 0.0556 -0.00047 L 5E-6 -3.7037E-6 " pathEditMode="relative" rAng="0" ptsTypes="AA">
                                      <p:cBhvr>
                                        <p:cTn id="9" dur="1100" fill="hold"/>
                                        <p:tgtEl>
                                          <p:spTgt spid="6"/>
                                        </p:tgtEl>
                                        <p:attrNameLst>
                                          <p:attrName>ppt_x</p:attrName>
                                          <p:attrName>ppt_y</p:attrName>
                                        </p:attrNameLst>
                                      </p:cBhvr>
                                      <p:rCtr x="-1693" y="0"/>
                                    </p:animMotion>
                                  </p:childTnLst>
                                </p:cTn>
                              </p:par>
                              <p:par>
                                <p:cTn id="10" presetID="10" presetClass="entr" presetSubtype="0" fill="hold" grpId="0" nodeType="withEffect">
                                  <p:stCondLst>
                                    <p:cond delay="1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42" presetClass="path" presetSubtype="0" accel="50000" decel="50000" fill="hold" grpId="1" nodeType="withEffect">
                                  <p:stCondLst>
                                    <p:cond delay="200"/>
                                  </p:stCondLst>
                                  <p:childTnLst>
                                    <p:animMotion origin="layout" path="M 0.00156 1.85185E-6 L 0.04232 1.85185E-6 " pathEditMode="relative" rAng="0" ptsTypes="AA">
                                      <p:cBhvr>
                                        <p:cTn id="14" dur="900" fill="hold"/>
                                        <p:tgtEl>
                                          <p:spTgt spid="13"/>
                                        </p:tgtEl>
                                        <p:attrNameLst>
                                          <p:attrName>ppt_x</p:attrName>
                                          <p:attrName>ppt_y</p:attrName>
                                        </p:attrNameLst>
                                      </p:cBhvr>
                                      <p:rCtr x="2031" y="0"/>
                                    </p:animMotion>
                                  </p:childTnLst>
                                </p:cTn>
                              </p:par>
                            </p:childTnLst>
                          </p:cTn>
                        </p:par>
                        <p:par>
                          <p:cTn id="15" fill="hold">
                            <p:stCondLst>
                              <p:cond delay="110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3" grpId="0"/>
      <p:bldP spid="1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293F2E-B19F-95AC-02BF-D853A35A7FFF}"/>
              </a:ext>
            </a:extLst>
          </p:cNvPr>
          <p:cNvGrpSpPr/>
          <p:nvPr/>
        </p:nvGrpSpPr>
        <p:grpSpPr>
          <a:xfrm>
            <a:off x="0" y="139478"/>
            <a:ext cx="4270548" cy="507886"/>
            <a:chOff x="5051685" y="1726367"/>
            <a:chExt cx="8949157" cy="1064302"/>
          </a:xfrm>
        </p:grpSpPr>
        <p:sp>
          <p:nvSpPr>
            <p:cNvPr id="3" name="Rectangle 2">
              <a:extLst>
                <a:ext uri="{FF2B5EF4-FFF2-40B4-BE49-F238E27FC236}">
                  <a16:creationId xmlns:a16="http://schemas.microsoft.com/office/drawing/2014/main" id="{4EA43FC5-C7B9-D3D4-0BE2-EBD58DA8FBDE}"/>
                </a:ext>
              </a:extLst>
            </p:cNvPr>
            <p:cNvSpPr/>
            <p:nvPr/>
          </p:nvSpPr>
          <p:spPr>
            <a:xfrm>
              <a:off x="6095997" y="1726367"/>
              <a:ext cx="7904845" cy="1064302"/>
            </a:xfrm>
            <a:prstGeom prst="rect">
              <a:avLst/>
            </a:prstGeom>
            <a:solidFill>
              <a:srgbClr val="FF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utm bebas" panose="02040603050506020204" pitchFamily="18" charset="0"/>
                </a:rPr>
                <a:t>Các</a:t>
              </a:r>
              <a:r>
                <a:rPr lang="en-US" sz="3200">
                  <a:solidFill>
                    <a:schemeClr val="tx1"/>
                  </a:solidFill>
                  <a:latin typeface="utm bebas" panose="02040603050506020204" pitchFamily="18" charset="0"/>
                </a:rPr>
                <a:t> ĐỘ ĐO</a:t>
              </a:r>
            </a:p>
          </p:txBody>
        </p:sp>
        <p:sp>
          <p:nvSpPr>
            <p:cNvPr id="4" name="Rectangle 3">
              <a:extLst>
                <a:ext uri="{FF2B5EF4-FFF2-40B4-BE49-F238E27FC236}">
                  <a16:creationId xmlns:a16="http://schemas.microsoft.com/office/drawing/2014/main" id="{E592BFE4-AAE9-F427-1214-8A564E54CC26}"/>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solidFill>
                    <a:schemeClr val="tx1"/>
                  </a:solidFill>
                  <a:latin typeface="Bebas Neue Bold" panose="020B0606020202050201"/>
                </a:rPr>
                <a:t>2</a:t>
              </a:r>
            </a:p>
          </p:txBody>
        </p:sp>
      </p:grpSp>
      <p:grpSp>
        <p:nvGrpSpPr>
          <p:cNvPr id="8" name="Group 7">
            <a:extLst>
              <a:ext uri="{FF2B5EF4-FFF2-40B4-BE49-F238E27FC236}">
                <a16:creationId xmlns:a16="http://schemas.microsoft.com/office/drawing/2014/main" id="{EEAE7889-6BAC-90CE-D231-3A4FA42AFC2D}"/>
              </a:ext>
            </a:extLst>
          </p:cNvPr>
          <p:cNvGrpSpPr/>
          <p:nvPr/>
        </p:nvGrpSpPr>
        <p:grpSpPr>
          <a:xfrm>
            <a:off x="0" y="1215764"/>
            <a:ext cx="6515725" cy="1064302"/>
            <a:chOff x="5051685" y="509665"/>
            <a:chExt cx="6515725" cy="1064302"/>
          </a:xfrm>
        </p:grpSpPr>
        <p:sp>
          <p:nvSpPr>
            <p:cNvPr id="9" name="Rectangle 8">
              <a:extLst>
                <a:ext uri="{FF2B5EF4-FFF2-40B4-BE49-F238E27FC236}">
                  <a16:creationId xmlns:a16="http://schemas.microsoft.com/office/drawing/2014/main" id="{41EA3D35-7122-9901-2584-287AA6055BD0}"/>
                </a:ext>
              </a:extLst>
            </p:cNvPr>
            <p:cNvSpPr/>
            <p:nvPr/>
          </p:nvSpPr>
          <p:spPr>
            <a:xfrm>
              <a:off x="6096000" y="509665"/>
              <a:ext cx="5471410"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latin typeface="utm bebas" panose="02040603050506020204" pitchFamily="18" charset="0"/>
                  <a:ea typeface="Tahoma" panose="020B0604030504040204" pitchFamily="34" charset="0"/>
                  <a:cs typeface="Tahoma" panose="020B0604030504040204" pitchFamily="34" charset="0"/>
                </a:rPr>
                <a:t>PAGE RANK</a:t>
              </a:r>
              <a:endParaRPr lang="en-US" sz="4000" dirty="0">
                <a:solidFill>
                  <a:schemeClr val="tx1"/>
                </a:solidFill>
                <a:latin typeface="utm bebas" panose="02040603050506020204" pitchFamily="18"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C5AADB98-DDDD-4997-FA36-7C175C1ADC0C}"/>
                </a:ext>
              </a:extLst>
            </p:cNvPr>
            <p:cNvSpPr/>
            <p:nvPr/>
          </p:nvSpPr>
          <p:spPr>
            <a:xfrm>
              <a:off x="5051685" y="509665"/>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a:solidFill>
                    <a:schemeClr val="tx1"/>
                  </a:solidFill>
                  <a:latin typeface="Bebas Neue Bold" panose="020B0606020202050201"/>
                </a:rPr>
                <a:t>1</a:t>
              </a:r>
            </a:p>
          </p:txBody>
        </p:sp>
      </p:grpSp>
      <p:grpSp>
        <p:nvGrpSpPr>
          <p:cNvPr id="11" name="Group 10">
            <a:extLst>
              <a:ext uri="{FF2B5EF4-FFF2-40B4-BE49-F238E27FC236}">
                <a16:creationId xmlns:a16="http://schemas.microsoft.com/office/drawing/2014/main" id="{6E1677EC-613C-BE02-524F-A38E2370ED09}"/>
              </a:ext>
            </a:extLst>
          </p:cNvPr>
          <p:cNvGrpSpPr/>
          <p:nvPr/>
        </p:nvGrpSpPr>
        <p:grpSpPr>
          <a:xfrm>
            <a:off x="0" y="2432466"/>
            <a:ext cx="6515725" cy="1064302"/>
            <a:chOff x="5051685" y="1726367"/>
            <a:chExt cx="6515725" cy="1064302"/>
          </a:xfrm>
        </p:grpSpPr>
        <p:sp>
          <p:nvSpPr>
            <p:cNvPr id="12" name="Rectangle 11">
              <a:extLst>
                <a:ext uri="{FF2B5EF4-FFF2-40B4-BE49-F238E27FC236}">
                  <a16:creationId xmlns:a16="http://schemas.microsoft.com/office/drawing/2014/main" id="{1294B64D-9D80-C374-561E-B84D84ED49A4}"/>
                </a:ext>
              </a:extLst>
            </p:cNvPr>
            <p:cNvSpPr/>
            <p:nvPr/>
          </p:nvSpPr>
          <p:spPr>
            <a:xfrm>
              <a:off x="6096000" y="1726367"/>
              <a:ext cx="5471410" cy="1064302"/>
            </a:xfrm>
            <a:prstGeom prst="rect">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latin typeface="utm bebas" panose="02040603050506020204" pitchFamily="18" charset="0"/>
                </a:rPr>
                <a:t>CLOSENESS CENTRALITY</a:t>
              </a:r>
              <a:endParaRPr lang="en-US" sz="4000" dirty="0">
                <a:solidFill>
                  <a:schemeClr val="tx1"/>
                </a:solidFill>
                <a:latin typeface="utm bebas" panose="02040603050506020204" pitchFamily="18" charset="0"/>
              </a:endParaRPr>
            </a:p>
          </p:txBody>
        </p:sp>
        <p:sp>
          <p:nvSpPr>
            <p:cNvPr id="13" name="Rectangle 12">
              <a:extLst>
                <a:ext uri="{FF2B5EF4-FFF2-40B4-BE49-F238E27FC236}">
                  <a16:creationId xmlns:a16="http://schemas.microsoft.com/office/drawing/2014/main" id="{CD2E0096-DE6D-FD7E-8C1D-76B4FF5BFCEB}"/>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a:solidFill>
                    <a:schemeClr val="tx1"/>
                  </a:solidFill>
                  <a:latin typeface="Bebas Neue Bold" panose="020B0606020202050201"/>
                </a:rPr>
                <a:t>2</a:t>
              </a:r>
            </a:p>
          </p:txBody>
        </p:sp>
      </p:grpSp>
      <p:grpSp>
        <p:nvGrpSpPr>
          <p:cNvPr id="14" name="Group 13">
            <a:extLst>
              <a:ext uri="{FF2B5EF4-FFF2-40B4-BE49-F238E27FC236}">
                <a16:creationId xmlns:a16="http://schemas.microsoft.com/office/drawing/2014/main" id="{F2A343D7-7C27-E0AF-B650-5BF379132079}"/>
              </a:ext>
            </a:extLst>
          </p:cNvPr>
          <p:cNvGrpSpPr/>
          <p:nvPr/>
        </p:nvGrpSpPr>
        <p:grpSpPr>
          <a:xfrm>
            <a:off x="0" y="3649168"/>
            <a:ext cx="6515725" cy="1064302"/>
            <a:chOff x="5051685" y="2943069"/>
            <a:chExt cx="6515725" cy="1064302"/>
          </a:xfrm>
        </p:grpSpPr>
        <p:sp>
          <p:nvSpPr>
            <p:cNvPr id="15" name="Rectangle 14">
              <a:extLst>
                <a:ext uri="{FF2B5EF4-FFF2-40B4-BE49-F238E27FC236}">
                  <a16:creationId xmlns:a16="http://schemas.microsoft.com/office/drawing/2014/main" id="{2657DDEE-2DDB-1404-F26D-52E2CA422540}"/>
                </a:ext>
              </a:extLst>
            </p:cNvPr>
            <p:cNvSpPr/>
            <p:nvPr/>
          </p:nvSpPr>
          <p:spPr>
            <a:xfrm>
              <a:off x="6096000" y="2943069"/>
              <a:ext cx="5471410" cy="1064302"/>
            </a:xfrm>
            <a:prstGeom prst="rect">
              <a:avLst/>
            </a:prstGeom>
            <a:solidFill>
              <a:srgbClr val="B5E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latin typeface="utm bebas" panose="02040603050506020204" pitchFamily="18" charset="0"/>
                </a:rPr>
                <a:t>EIGENVECTOR CENTRALITY</a:t>
              </a:r>
              <a:endParaRPr lang="en-US" sz="4000" dirty="0">
                <a:solidFill>
                  <a:schemeClr val="tx1"/>
                </a:solidFill>
                <a:latin typeface="utm bebas" panose="02040603050506020204" pitchFamily="18" charset="0"/>
              </a:endParaRPr>
            </a:p>
          </p:txBody>
        </p:sp>
        <p:sp>
          <p:nvSpPr>
            <p:cNvPr id="16" name="Rectangle 15">
              <a:extLst>
                <a:ext uri="{FF2B5EF4-FFF2-40B4-BE49-F238E27FC236}">
                  <a16:creationId xmlns:a16="http://schemas.microsoft.com/office/drawing/2014/main" id="{FC7E7397-EB2A-4990-164A-11AD32BD4FF3}"/>
                </a:ext>
              </a:extLst>
            </p:cNvPr>
            <p:cNvSpPr/>
            <p:nvPr/>
          </p:nvSpPr>
          <p:spPr>
            <a:xfrm>
              <a:off x="5051685" y="2943069"/>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a:solidFill>
                    <a:schemeClr val="tx1"/>
                  </a:solidFill>
                  <a:latin typeface="Bebas Neue Bold" panose="020B0606020202050201"/>
                </a:rPr>
                <a:t>3</a:t>
              </a:r>
            </a:p>
          </p:txBody>
        </p:sp>
      </p:grpSp>
      <p:grpSp>
        <p:nvGrpSpPr>
          <p:cNvPr id="5" name="Group 4">
            <a:extLst>
              <a:ext uri="{FF2B5EF4-FFF2-40B4-BE49-F238E27FC236}">
                <a16:creationId xmlns:a16="http://schemas.microsoft.com/office/drawing/2014/main" id="{FDE3FBCC-8D92-2225-2294-FB77C8231B4E}"/>
              </a:ext>
            </a:extLst>
          </p:cNvPr>
          <p:cNvGrpSpPr/>
          <p:nvPr/>
        </p:nvGrpSpPr>
        <p:grpSpPr>
          <a:xfrm>
            <a:off x="0" y="4865870"/>
            <a:ext cx="6515725" cy="1064302"/>
            <a:chOff x="5051685" y="2943069"/>
            <a:chExt cx="6515725" cy="1064302"/>
          </a:xfrm>
        </p:grpSpPr>
        <p:sp>
          <p:nvSpPr>
            <p:cNvPr id="6" name="Rectangle 5">
              <a:extLst>
                <a:ext uri="{FF2B5EF4-FFF2-40B4-BE49-F238E27FC236}">
                  <a16:creationId xmlns:a16="http://schemas.microsoft.com/office/drawing/2014/main" id="{ECC9EF7F-803E-7935-B9F2-E81C4D4CDDB1}"/>
                </a:ext>
              </a:extLst>
            </p:cNvPr>
            <p:cNvSpPr/>
            <p:nvPr/>
          </p:nvSpPr>
          <p:spPr>
            <a:xfrm>
              <a:off x="6096000" y="2943069"/>
              <a:ext cx="5471410" cy="1064302"/>
            </a:xfrm>
            <a:prstGeom prst="rect">
              <a:avLst/>
            </a:prstGeom>
            <a:solidFill>
              <a:srgbClr val="FFC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latin typeface="utm bebas" panose="02040603050506020204" pitchFamily="18" charset="0"/>
                </a:rPr>
                <a:t>Betweenness Centrality</a:t>
              </a:r>
              <a:endParaRPr lang="en-US" sz="4000" dirty="0">
                <a:solidFill>
                  <a:schemeClr val="tx1"/>
                </a:solidFill>
                <a:latin typeface="utm bebas" panose="02040603050506020204" pitchFamily="18" charset="0"/>
              </a:endParaRPr>
            </a:p>
          </p:txBody>
        </p:sp>
        <p:sp>
          <p:nvSpPr>
            <p:cNvPr id="7" name="Rectangle 6">
              <a:extLst>
                <a:ext uri="{FF2B5EF4-FFF2-40B4-BE49-F238E27FC236}">
                  <a16:creationId xmlns:a16="http://schemas.microsoft.com/office/drawing/2014/main" id="{CDFF0B62-57BC-7198-126C-EDD53B9F3BF1}"/>
                </a:ext>
              </a:extLst>
            </p:cNvPr>
            <p:cNvSpPr/>
            <p:nvPr/>
          </p:nvSpPr>
          <p:spPr>
            <a:xfrm>
              <a:off x="5051685" y="2943069"/>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a:solidFill>
                    <a:schemeClr val="tx1"/>
                  </a:solidFill>
                  <a:latin typeface="Bebas Neue Bold" panose="020B0606020202050201"/>
                </a:rPr>
                <a:t>4</a:t>
              </a:r>
            </a:p>
          </p:txBody>
        </p:sp>
      </p:grpSp>
    </p:spTree>
    <p:extLst>
      <p:ext uri="{BB962C8B-B14F-4D97-AF65-F5344CB8AC3E}">
        <p14:creationId xmlns:p14="http://schemas.microsoft.com/office/powerpoint/2010/main" val="385586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293F2E-B19F-95AC-02BF-D853A35A7FFF}"/>
              </a:ext>
            </a:extLst>
          </p:cNvPr>
          <p:cNvGrpSpPr/>
          <p:nvPr/>
        </p:nvGrpSpPr>
        <p:grpSpPr>
          <a:xfrm>
            <a:off x="0" y="139478"/>
            <a:ext cx="4270548" cy="507886"/>
            <a:chOff x="5051685" y="1726367"/>
            <a:chExt cx="8949157" cy="1064302"/>
          </a:xfrm>
        </p:grpSpPr>
        <p:sp>
          <p:nvSpPr>
            <p:cNvPr id="3" name="Rectangle 2">
              <a:extLst>
                <a:ext uri="{FF2B5EF4-FFF2-40B4-BE49-F238E27FC236}">
                  <a16:creationId xmlns:a16="http://schemas.microsoft.com/office/drawing/2014/main" id="{4EA43FC5-C7B9-D3D4-0BE2-EBD58DA8FBDE}"/>
                </a:ext>
              </a:extLst>
            </p:cNvPr>
            <p:cNvSpPr/>
            <p:nvPr/>
          </p:nvSpPr>
          <p:spPr>
            <a:xfrm>
              <a:off x="6095997" y="1726367"/>
              <a:ext cx="7904845" cy="1064302"/>
            </a:xfrm>
            <a:prstGeom prst="rect">
              <a:avLst/>
            </a:prstGeom>
            <a:solidFill>
              <a:srgbClr val="FF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Các ĐỘ ĐO</a:t>
              </a:r>
            </a:p>
          </p:txBody>
        </p:sp>
        <p:sp>
          <p:nvSpPr>
            <p:cNvPr id="4" name="Rectangle 3">
              <a:extLst>
                <a:ext uri="{FF2B5EF4-FFF2-40B4-BE49-F238E27FC236}">
                  <a16:creationId xmlns:a16="http://schemas.microsoft.com/office/drawing/2014/main" id="{E592BFE4-AAE9-F427-1214-8A564E54CC26}"/>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2</a:t>
              </a:r>
            </a:p>
          </p:txBody>
        </p:sp>
      </p:grpSp>
      <p:grpSp>
        <p:nvGrpSpPr>
          <p:cNvPr id="22" name="Group 21">
            <a:extLst>
              <a:ext uri="{FF2B5EF4-FFF2-40B4-BE49-F238E27FC236}">
                <a16:creationId xmlns:a16="http://schemas.microsoft.com/office/drawing/2014/main" id="{468E43A4-7DB2-7D8D-AFE3-B2CA996C2A1B}"/>
              </a:ext>
            </a:extLst>
          </p:cNvPr>
          <p:cNvGrpSpPr/>
          <p:nvPr/>
        </p:nvGrpSpPr>
        <p:grpSpPr>
          <a:xfrm>
            <a:off x="498347" y="658570"/>
            <a:ext cx="3239962" cy="529227"/>
            <a:chOff x="5051685" y="509665"/>
            <a:chExt cx="6515725" cy="1064302"/>
          </a:xfrm>
        </p:grpSpPr>
        <p:sp>
          <p:nvSpPr>
            <p:cNvPr id="23" name="Rectangle 22">
              <a:extLst>
                <a:ext uri="{FF2B5EF4-FFF2-40B4-BE49-F238E27FC236}">
                  <a16:creationId xmlns:a16="http://schemas.microsoft.com/office/drawing/2014/main" id="{0915BC46-3627-730F-EA3D-140CECF25160}"/>
                </a:ext>
              </a:extLst>
            </p:cNvPr>
            <p:cNvSpPr/>
            <p:nvPr/>
          </p:nvSpPr>
          <p:spPr>
            <a:xfrm>
              <a:off x="6096000" y="509665"/>
              <a:ext cx="5471410"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utm bebas" panose="02040603050506020204" pitchFamily="18" charset="0"/>
                  <a:ea typeface="Tahoma" panose="020B0604030504040204" pitchFamily="34" charset="0"/>
                  <a:cs typeface="Tahoma" panose="020B0604030504040204" pitchFamily="34" charset="0"/>
                </a:rPr>
                <a:t>PAGE RANK</a:t>
              </a:r>
              <a:endParaRPr lang="en-US" sz="2800" dirty="0">
                <a:latin typeface="utm bebas" panose="02040603050506020204" pitchFamily="18"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9410B5E7-C7B3-BB29-85B0-A888F3B9F8F7}"/>
                </a:ext>
              </a:extLst>
            </p:cNvPr>
            <p:cNvSpPr/>
            <p:nvPr/>
          </p:nvSpPr>
          <p:spPr>
            <a:xfrm>
              <a:off x="5051685" y="509665"/>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1</a:t>
              </a:r>
            </a:p>
          </p:txBody>
        </p:sp>
      </p:grpSp>
      <p:grpSp>
        <p:nvGrpSpPr>
          <p:cNvPr id="35" name="Group 34">
            <a:extLst>
              <a:ext uri="{FF2B5EF4-FFF2-40B4-BE49-F238E27FC236}">
                <a16:creationId xmlns:a16="http://schemas.microsoft.com/office/drawing/2014/main" id="{91FE18F1-882B-B7E9-C4ED-F50A2FA3CF98}"/>
              </a:ext>
            </a:extLst>
          </p:cNvPr>
          <p:cNvGrpSpPr/>
          <p:nvPr/>
        </p:nvGrpSpPr>
        <p:grpSpPr>
          <a:xfrm>
            <a:off x="758838" y="1793591"/>
            <a:ext cx="4194999" cy="4015850"/>
            <a:chOff x="758838" y="1793591"/>
            <a:chExt cx="4194999" cy="4015850"/>
          </a:xfrm>
        </p:grpSpPr>
        <p:pic>
          <p:nvPicPr>
            <p:cNvPr id="28" name="Picture 27">
              <a:extLst>
                <a:ext uri="{FF2B5EF4-FFF2-40B4-BE49-F238E27FC236}">
                  <a16:creationId xmlns:a16="http://schemas.microsoft.com/office/drawing/2014/main" id="{CFACE78D-D891-61EB-EAAD-08C96F7EBD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8838" y="1793591"/>
              <a:ext cx="4194999" cy="3200439"/>
            </a:xfrm>
            <a:prstGeom prst="rect">
              <a:avLst/>
            </a:prstGeom>
          </p:spPr>
        </p:pic>
        <p:sp>
          <p:nvSpPr>
            <p:cNvPr id="31" name="TextBox 30">
              <a:extLst>
                <a:ext uri="{FF2B5EF4-FFF2-40B4-BE49-F238E27FC236}">
                  <a16:creationId xmlns:a16="http://schemas.microsoft.com/office/drawing/2014/main" id="{BDAADF44-4E72-C05A-5DDB-6E39977A3702}"/>
                </a:ext>
              </a:extLst>
            </p:cNvPr>
            <p:cNvSpPr txBox="1"/>
            <p:nvPr/>
          </p:nvSpPr>
          <p:spPr>
            <a:xfrm>
              <a:off x="1610037" y="5163110"/>
              <a:ext cx="2733152" cy="646331"/>
            </a:xfrm>
            <a:prstGeom prst="rect">
              <a:avLst/>
            </a:prstGeom>
            <a:noFill/>
          </p:spPr>
          <p:txBody>
            <a:bodyPr wrap="square" rtlCol="0">
              <a:spAutoFit/>
            </a:bodyPr>
            <a:lstStyle/>
            <a:p>
              <a:r>
                <a:rPr lang="en-US" sz="3600">
                  <a:latin typeface="UTM Bebas" panose="02040603050506020204" pitchFamily="18" charset="0"/>
                </a:rPr>
                <a:t>KẾT QUẢ PYTHON</a:t>
              </a:r>
            </a:p>
          </p:txBody>
        </p:sp>
      </p:grpSp>
      <p:grpSp>
        <p:nvGrpSpPr>
          <p:cNvPr id="36" name="Group 35">
            <a:extLst>
              <a:ext uri="{FF2B5EF4-FFF2-40B4-BE49-F238E27FC236}">
                <a16:creationId xmlns:a16="http://schemas.microsoft.com/office/drawing/2014/main" id="{F31DC4F4-3669-F5A6-3CB9-B2BDBB0261E2}"/>
              </a:ext>
            </a:extLst>
          </p:cNvPr>
          <p:cNvGrpSpPr/>
          <p:nvPr/>
        </p:nvGrpSpPr>
        <p:grpSpPr>
          <a:xfrm>
            <a:off x="7238165" y="1558227"/>
            <a:ext cx="2733152" cy="4327587"/>
            <a:chOff x="7035940" y="1588372"/>
            <a:chExt cx="2733152" cy="4327587"/>
          </a:xfrm>
        </p:grpSpPr>
        <p:pic>
          <p:nvPicPr>
            <p:cNvPr id="30" name="Picture 29">
              <a:extLst>
                <a:ext uri="{FF2B5EF4-FFF2-40B4-BE49-F238E27FC236}">
                  <a16:creationId xmlns:a16="http://schemas.microsoft.com/office/drawing/2014/main" id="{250F3EA1-4021-AB22-054B-D8A3447F88A9}"/>
                </a:ext>
              </a:extLst>
            </p:cNvPr>
            <p:cNvPicPr>
              <a:picLocks noChangeAspect="1"/>
            </p:cNvPicPr>
            <p:nvPr/>
          </p:nvPicPr>
          <p:blipFill rotWithShape="1">
            <a:blip r:embed="rId4"/>
            <a:srcRect b="21913"/>
            <a:stretch/>
          </p:blipFill>
          <p:spPr>
            <a:xfrm>
              <a:off x="7345241" y="1588372"/>
              <a:ext cx="2114550" cy="3532942"/>
            </a:xfrm>
            <a:prstGeom prst="rect">
              <a:avLst/>
            </a:prstGeom>
          </p:spPr>
        </p:pic>
        <p:sp>
          <p:nvSpPr>
            <p:cNvPr id="32" name="TextBox 31">
              <a:extLst>
                <a:ext uri="{FF2B5EF4-FFF2-40B4-BE49-F238E27FC236}">
                  <a16:creationId xmlns:a16="http://schemas.microsoft.com/office/drawing/2014/main" id="{2242388C-8D03-9514-1680-53B5C2F05C0C}"/>
                </a:ext>
              </a:extLst>
            </p:cNvPr>
            <p:cNvSpPr txBox="1"/>
            <p:nvPr/>
          </p:nvSpPr>
          <p:spPr>
            <a:xfrm>
              <a:off x="7035940" y="5269628"/>
              <a:ext cx="2733152" cy="646331"/>
            </a:xfrm>
            <a:prstGeom prst="rect">
              <a:avLst/>
            </a:prstGeom>
            <a:noFill/>
          </p:spPr>
          <p:txBody>
            <a:bodyPr wrap="square" rtlCol="0">
              <a:spAutoFit/>
            </a:bodyPr>
            <a:lstStyle/>
            <a:p>
              <a:pPr algn="ctr"/>
              <a:r>
                <a:rPr lang="en-US" sz="3600">
                  <a:latin typeface="UTM Bebas" panose="02040603050506020204" pitchFamily="18" charset="0"/>
                </a:rPr>
                <a:t>KẾT QUẢ GEPHI</a:t>
              </a:r>
            </a:p>
          </p:txBody>
        </p:sp>
      </p:grpSp>
    </p:spTree>
    <p:extLst>
      <p:ext uri="{BB962C8B-B14F-4D97-AF65-F5344CB8AC3E}">
        <p14:creationId xmlns:p14="http://schemas.microsoft.com/office/powerpoint/2010/main" val="182643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293F2E-B19F-95AC-02BF-D853A35A7FFF}"/>
              </a:ext>
            </a:extLst>
          </p:cNvPr>
          <p:cNvGrpSpPr/>
          <p:nvPr/>
        </p:nvGrpSpPr>
        <p:grpSpPr>
          <a:xfrm>
            <a:off x="0" y="139478"/>
            <a:ext cx="4270548" cy="507886"/>
            <a:chOff x="5051685" y="1726367"/>
            <a:chExt cx="8949157" cy="1064302"/>
          </a:xfrm>
        </p:grpSpPr>
        <p:sp>
          <p:nvSpPr>
            <p:cNvPr id="3" name="Rectangle 2">
              <a:extLst>
                <a:ext uri="{FF2B5EF4-FFF2-40B4-BE49-F238E27FC236}">
                  <a16:creationId xmlns:a16="http://schemas.microsoft.com/office/drawing/2014/main" id="{4EA43FC5-C7B9-D3D4-0BE2-EBD58DA8FBDE}"/>
                </a:ext>
              </a:extLst>
            </p:cNvPr>
            <p:cNvSpPr/>
            <p:nvPr/>
          </p:nvSpPr>
          <p:spPr>
            <a:xfrm>
              <a:off x="6095997" y="1726367"/>
              <a:ext cx="7904845" cy="1064302"/>
            </a:xfrm>
            <a:prstGeom prst="rect">
              <a:avLst/>
            </a:prstGeom>
            <a:solidFill>
              <a:srgbClr val="FF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Các ĐỘ ĐO</a:t>
              </a:r>
            </a:p>
          </p:txBody>
        </p:sp>
        <p:sp>
          <p:nvSpPr>
            <p:cNvPr id="4" name="Rectangle 3">
              <a:extLst>
                <a:ext uri="{FF2B5EF4-FFF2-40B4-BE49-F238E27FC236}">
                  <a16:creationId xmlns:a16="http://schemas.microsoft.com/office/drawing/2014/main" id="{E592BFE4-AAE9-F427-1214-8A564E54CC26}"/>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2</a:t>
              </a:r>
            </a:p>
          </p:txBody>
        </p:sp>
      </p:grpSp>
      <p:grpSp>
        <p:nvGrpSpPr>
          <p:cNvPr id="22" name="Group 21">
            <a:extLst>
              <a:ext uri="{FF2B5EF4-FFF2-40B4-BE49-F238E27FC236}">
                <a16:creationId xmlns:a16="http://schemas.microsoft.com/office/drawing/2014/main" id="{468E43A4-7DB2-7D8D-AFE3-B2CA996C2A1B}"/>
              </a:ext>
            </a:extLst>
          </p:cNvPr>
          <p:cNvGrpSpPr/>
          <p:nvPr/>
        </p:nvGrpSpPr>
        <p:grpSpPr>
          <a:xfrm>
            <a:off x="498347" y="658570"/>
            <a:ext cx="3963120" cy="529227"/>
            <a:chOff x="5051685" y="509665"/>
            <a:chExt cx="7970032" cy="1064302"/>
          </a:xfrm>
        </p:grpSpPr>
        <p:sp>
          <p:nvSpPr>
            <p:cNvPr id="23" name="Rectangle 22">
              <a:extLst>
                <a:ext uri="{FF2B5EF4-FFF2-40B4-BE49-F238E27FC236}">
                  <a16:creationId xmlns:a16="http://schemas.microsoft.com/office/drawing/2014/main" id="{0915BC46-3627-730F-EA3D-140CECF25160}"/>
                </a:ext>
              </a:extLst>
            </p:cNvPr>
            <p:cNvSpPr/>
            <p:nvPr/>
          </p:nvSpPr>
          <p:spPr>
            <a:xfrm>
              <a:off x="6095997" y="509665"/>
              <a:ext cx="6925720" cy="1064302"/>
            </a:xfrm>
            <a:prstGeom prst="rect">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utm bebas" panose="02040603050506020204" pitchFamily="18" charset="0"/>
                  <a:ea typeface="Tahoma" panose="020B0604030504040204" pitchFamily="34" charset="0"/>
                  <a:cs typeface="Tahoma" panose="020B0604030504040204" pitchFamily="34" charset="0"/>
                </a:rPr>
                <a:t>Closeness centrality</a:t>
              </a:r>
              <a:endParaRPr lang="en-US" sz="2800" dirty="0">
                <a:latin typeface="utm bebas" panose="02040603050506020204" pitchFamily="18"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9410B5E7-C7B3-BB29-85B0-A888F3B9F8F7}"/>
                </a:ext>
              </a:extLst>
            </p:cNvPr>
            <p:cNvSpPr/>
            <p:nvPr/>
          </p:nvSpPr>
          <p:spPr>
            <a:xfrm>
              <a:off x="5051685" y="509665"/>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2</a:t>
              </a:r>
            </a:p>
          </p:txBody>
        </p:sp>
      </p:grpSp>
      <p:grpSp>
        <p:nvGrpSpPr>
          <p:cNvPr id="35" name="Group 34">
            <a:extLst>
              <a:ext uri="{FF2B5EF4-FFF2-40B4-BE49-F238E27FC236}">
                <a16:creationId xmlns:a16="http://schemas.microsoft.com/office/drawing/2014/main" id="{91FE18F1-882B-B7E9-C4ED-F50A2FA3CF98}"/>
              </a:ext>
            </a:extLst>
          </p:cNvPr>
          <p:cNvGrpSpPr/>
          <p:nvPr/>
        </p:nvGrpSpPr>
        <p:grpSpPr>
          <a:xfrm>
            <a:off x="758838" y="2072627"/>
            <a:ext cx="4194999" cy="3736814"/>
            <a:chOff x="758838" y="2072627"/>
            <a:chExt cx="4194999" cy="3736814"/>
          </a:xfrm>
        </p:grpSpPr>
        <p:pic>
          <p:nvPicPr>
            <p:cNvPr id="28" name="Picture 27">
              <a:extLst>
                <a:ext uri="{FF2B5EF4-FFF2-40B4-BE49-F238E27FC236}">
                  <a16:creationId xmlns:a16="http://schemas.microsoft.com/office/drawing/2014/main" id="{CFACE78D-D891-61EB-EAAD-08C96F7EBD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8838" y="2072627"/>
              <a:ext cx="4194999" cy="2642367"/>
            </a:xfrm>
            <a:prstGeom prst="rect">
              <a:avLst/>
            </a:prstGeom>
          </p:spPr>
        </p:pic>
        <p:sp>
          <p:nvSpPr>
            <p:cNvPr id="31" name="TextBox 30">
              <a:extLst>
                <a:ext uri="{FF2B5EF4-FFF2-40B4-BE49-F238E27FC236}">
                  <a16:creationId xmlns:a16="http://schemas.microsoft.com/office/drawing/2014/main" id="{BDAADF44-4E72-C05A-5DDB-6E39977A3702}"/>
                </a:ext>
              </a:extLst>
            </p:cNvPr>
            <p:cNvSpPr txBox="1"/>
            <p:nvPr/>
          </p:nvSpPr>
          <p:spPr>
            <a:xfrm>
              <a:off x="1610037" y="5163110"/>
              <a:ext cx="2733152" cy="646331"/>
            </a:xfrm>
            <a:prstGeom prst="rect">
              <a:avLst/>
            </a:prstGeom>
            <a:noFill/>
          </p:spPr>
          <p:txBody>
            <a:bodyPr wrap="square" rtlCol="0">
              <a:spAutoFit/>
            </a:bodyPr>
            <a:lstStyle/>
            <a:p>
              <a:r>
                <a:rPr lang="en-US" sz="3600">
                  <a:latin typeface="UTM Bebas" panose="02040603050506020204" pitchFamily="18" charset="0"/>
                </a:rPr>
                <a:t>KẾT QUẢ PYTHON</a:t>
              </a:r>
            </a:p>
          </p:txBody>
        </p:sp>
      </p:grpSp>
      <p:grpSp>
        <p:nvGrpSpPr>
          <p:cNvPr id="36" name="Group 35">
            <a:extLst>
              <a:ext uri="{FF2B5EF4-FFF2-40B4-BE49-F238E27FC236}">
                <a16:creationId xmlns:a16="http://schemas.microsoft.com/office/drawing/2014/main" id="{F31DC4F4-3669-F5A6-3CB9-B2BDBB0261E2}"/>
              </a:ext>
            </a:extLst>
          </p:cNvPr>
          <p:cNvGrpSpPr/>
          <p:nvPr/>
        </p:nvGrpSpPr>
        <p:grpSpPr>
          <a:xfrm>
            <a:off x="7238165" y="1558227"/>
            <a:ext cx="2733152" cy="4327587"/>
            <a:chOff x="7035940" y="1588372"/>
            <a:chExt cx="2733152" cy="4327587"/>
          </a:xfrm>
        </p:grpSpPr>
        <p:pic>
          <p:nvPicPr>
            <p:cNvPr id="30" name="Picture 29">
              <a:extLst>
                <a:ext uri="{FF2B5EF4-FFF2-40B4-BE49-F238E27FC236}">
                  <a16:creationId xmlns:a16="http://schemas.microsoft.com/office/drawing/2014/main" id="{250F3EA1-4021-AB22-054B-D8A3447F88A9}"/>
                </a:ext>
              </a:extLst>
            </p:cNvPr>
            <p:cNvPicPr>
              <a:picLocks noChangeAspect="1"/>
            </p:cNvPicPr>
            <p:nvPr/>
          </p:nvPicPr>
          <p:blipFill rotWithShape="1">
            <a:blip r:embed="rId4">
              <a:extLst>
                <a:ext uri="{28A0092B-C50C-407E-A947-70E740481C1C}">
                  <a14:useLocalDpi xmlns:a14="http://schemas.microsoft.com/office/drawing/2010/main" val="0"/>
                </a:ext>
              </a:extLst>
            </a:blip>
            <a:srcRect t="1815" b="1815"/>
            <a:stretch/>
          </p:blipFill>
          <p:spPr>
            <a:xfrm>
              <a:off x="7345241" y="1588372"/>
              <a:ext cx="2114550" cy="3532942"/>
            </a:xfrm>
            <a:prstGeom prst="rect">
              <a:avLst/>
            </a:prstGeom>
          </p:spPr>
        </p:pic>
        <p:sp>
          <p:nvSpPr>
            <p:cNvPr id="32" name="TextBox 31">
              <a:extLst>
                <a:ext uri="{FF2B5EF4-FFF2-40B4-BE49-F238E27FC236}">
                  <a16:creationId xmlns:a16="http://schemas.microsoft.com/office/drawing/2014/main" id="{2242388C-8D03-9514-1680-53B5C2F05C0C}"/>
                </a:ext>
              </a:extLst>
            </p:cNvPr>
            <p:cNvSpPr txBox="1"/>
            <p:nvPr/>
          </p:nvSpPr>
          <p:spPr>
            <a:xfrm>
              <a:off x="7035940" y="5269628"/>
              <a:ext cx="2733152" cy="646331"/>
            </a:xfrm>
            <a:prstGeom prst="rect">
              <a:avLst/>
            </a:prstGeom>
            <a:noFill/>
          </p:spPr>
          <p:txBody>
            <a:bodyPr wrap="square" rtlCol="0">
              <a:spAutoFit/>
            </a:bodyPr>
            <a:lstStyle/>
            <a:p>
              <a:pPr algn="ctr"/>
              <a:r>
                <a:rPr lang="en-US" sz="3600">
                  <a:latin typeface="UTM Bebas" panose="02040603050506020204" pitchFamily="18" charset="0"/>
                </a:rPr>
                <a:t>KẾT QUẢ GEPHI</a:t>
              </a:r>
            </a:p>
          </p:txBody>
        </p:sp>
      </p:grpSp>
    </p:spTree>
    <p:extLst>
      <p:ext uri="{BB962C8B-B14F-4D97-AF65-F5344CB8AC3E}">
        <p14:creationId xmlns:p14="http://schemas.microsoft.com/office/powerpoint/2010/main" val="230852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293F2E-B19F-95AC-02BF-D853A35A7FFF}"/>
              </a:ext>
            </a:extLst>
          </p:cNvPr>
          <p:cNvGrpSpPr/>
          <p:nvPr/>
        </p:nvGrpSpPr>
        <p:grpSpPr>
          <a:xfrm>
            <a:off x="0" y="139478"/>
            <a:ext cx="4270548" cy="507886"/>
            <a:chOff x="5051685" y="1726367"/>
            <a:chExt cx="8949157" cy="1064302"/>
          </a:xfrm>
        </p:grpSpPr>
        <p:sp>
          <p:nvSpPr>
            <p:cNvPr id="3" name="Rectangle 2">
              <a:extLst>
                <a:ext uri="{FF2B5EF4-FFF2-40B4-BE49-F238E27FC236}">
                  <a16:creationId xmlns:a16="http://schemas.microsoft.com/office/drawing/2014/main" id="{4EA43FC5-C7B9-D3D4-0BE2-EBD58DA8FBDE}"/>
                </a:ext>
              </a:extLst>
            </p:cNvPr>
            <p:cNvSpPr/>
            <p:nvPr/>
          </p:nvSpPr>
          <p:spPr>
            <a:xfrm>
              <a:off x="6095997" y="1726367"/>
              <a:ext cx="7904845" cy="1064302"/>
            </a:xfrm>
            <a:prstGeom prst="rect">
              <a:avLst/>
            </a:prstGeom>
            <a:solidFill>
              <a:srgbClr val="FF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Các ĐỘ ĐO</a:t>
              </a:r>
            </a:p>
          </p:txBody>
        </p:sp>
        <p:sp>
          <p:nvSpPr>
            <p:cNvPr id="4" name="Rectangle 3">
              <a:extLst>
                <a:ext uri="{FF2B5EF4-FFF2-40B4-BE49-F238E27FC236}">
                  <a16:creationId xmlns:a16="http://schemas.microsoft.com/office/drawing/2014/main" id="{E592BFE4-AAE9-F427-1214-8A564E54CC26}"/>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2</a:t>
              </a:r>
            </a:p>
          </p:txBody>
        </p:sp>
      </p:grpSp>
      <p:grpSp>
        <p:nvGrpSpPr>
          <p:cNvPr id="22" name="Group 21">
            <a:extLst>
              <a:ext uri="{FF2B5EF4-FFF2-40B4-BE49-F238E27FC236}">
                <a16:creationId xmlns:a16="http://schemas.microsoft.com/office/drawing/2014/main" id="{468E43A4-7DB2-7D8D-AFE3-B2CA996C2A1B}"/>
              </a:ext>
            </a:extLst>
          </p:cNvPr>
          <p:cNvGrpSpPr/>
          <p:nvPr/>
        </p:nvGrpSpPr>
        <p:grpSpPr>
          <a:xfrm>
            <a:off x="498347" y="658570"/>
            <a:ext cx="3963120" cy="529227"/>
            <a:chOff x="5051685" y="509665"/>
            <a:chExt cx="7970032" cy="1064302"/>
          </a:xfrm>
        </p:grpSpPr>
        <p:sp>
          <p:nvSpPr>
            <p:cNvPr id="23" name="Rectangle 22">
              <a:extLst>
                <a:ext uri="{FF2B5EF4-FFF2-40B4-BE49-F238E27FC236}">
                  <a16:creationId xmlns:a16="http://schemas.microsoft.com/office/drawing/2014/main" id="{0915BC46-3627-730F-EA3D-140CECF25160}"/>
                </a:ext>
              </a:extLst>
            </p:cNvPr>
            <p:cNvSpPr/>
            <p:nvPr/>
          </p:nvSpPr>
          <p:spPr>
            <a:xfrm>
              <a:off x="6095997" y="509665"/>
              <a:ext cx="6925720" cy="1064302"/>
            </a:xfrm>
            <a:prstGeom prst="rect">
              <a:avLst/>
            </a:prstGeom>
            <a:solidFill>
              <a:srgbClr val="BCD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utm bebas" panose="02040603050506020204" pitchFamily="18" charset="0"/>
                  <a:ea typeface="Tahoma" panose="020B0604030504040204" pitchFamily="34" charset="0"/>
                  <a:cs typeface="Tahoma" panose="020B0604030504040204" pitchFamily="34" charset="0"/>
                </a:rPr>
                <a:t>EIGENVECTOR CENTRALITY</a:t>
              </a:r>
            </a:p>
          </p:txBody>
        </p:sp>
        <p:sp>
          <p:nvSpPr>
            <p:cNvPr id="24" name="Rectangle 23">
              <a:extLst>
                <a:ext uri="{FF2B5EF4-FFF2-40B4-BE49-F238E27FC236}">
                  <a16:creationId xmlns:a16="http://schemas.microsoft.com/office/drawing/2014/main" id="{9410B5E7-C7B3-BB29-85B0-A888F3B9F8F7}"/>
                </a:ext>
              </a:extLst>
            </p:cNvPr>
            <p:cNvSpPr/>
            <p:nvPr/>
          </p:nvSpPr>
          <p:spPr>
            <a:xfrm>
              <a:off x="5051685" y="509665"/>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3</a:t>
              </a:r>
            </a:p>
          </p:txBody>
        </p:sp>
      </p:grpSp>
      <p:grpSp>
        <p:nvGrpSpPr>
          <p:cNvPr id="35" name="Group 34">
            <a:extLst>
              <a:ext uri="{FF2B5EF4-FFF2-40B4-BE49-F238E27FC236}">
                <a16:creationId xmlns:a16="http://schemas.microsoft.com/office/drawing/2014/main" id="{91FE18F1-882B-B7E9-C4ED-F50A2FA3CF98}"/>
              </a:ext>
            </a:extLst>
          </p:cNvPr>
          <p:cNvGrpSpPr/>
          <p:nvPr/>
        </p:nvGrpSpPr>
        <p:grpSpPr>
          <a:xfrm>
            <a:off x="1196532" y="2072627"/>
            <a:ext cx="3319611" cy="3736814"/>
            <a:chOff x="1196532" y="2072627"/>
            <a:chExt cx="3319611" cy="3736814"/>
          </a:xfrm>
        </p:grpSpPr>
        <p:pic>
          <p:nvPicPr>
            <p:cNvPr id="28" name="Picture 27">
              <a:extLst>
                <a:ext uri="{FF2B5EF4-FFF2-40B4-BE49-F238E27FC236}">
                  <a16:creationId xmlns:a16="http://schemas.microsoft.com/office/drawing/2014/main" id="{CFACE78D-D891-61EB-EAAD-08C96F7EBD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6532" y="2072627"/>
              <a:ext cx="3319611" cy="2642367"/>
            </a:xfrm>
            <a:prstGeom prst="rect">
              <a:avLst/>
            </a:prstGeom>
          </p:spPr>
        </p:pic>
        <p:sp>
          <p:nvSpPr>
            <p:cNvPr id="31" name="TextBox 30">
              <a:extLst>
                <a:ext uri="{FF2B5EF4-FFF2-40B4-BE49-F238E27FC236}">
                  <a16:creationId xmlns:a16="http://schemas.microsoft.com/office/drawing/2014/main" id="{BDAADF44-4E72-C05A-5DDB-6E39977A3702}"/>
                </a:ext>
              </a:extLst>
            </p:cNvPr>
            <p:cNvSpPr txBox="1"/>
            <p:nvPr/>
          </p:nvSpPr>
          <p:spPr>
            <a:xfrm>
              <a:off x="1610037" y="5163110"/>
              <a:ext cx="2733152" cy="646331"/>
            </a:xfrm>
            <a:prstGeom prst="rect">
              <a:avLst/>
            </a:prstGeom>
            <a:noFill/>
          </p:spPr>
          <p:txBody>
            <a:bodyPr wrap="square" rtlCol="0">
              <a:spAutoFit/>
            </a:bodyPr>
            <a:lstStyle/>
            <a:p>
              <a:r>
                <a:rPr lang="en-US" sz="3600">
                  <a:latin typeface="UTM Bebas" panose="02040603050506020204" pitchFamily="18" charset="0"/>
                </a:rPr>
                <a:t>KẾT QUẢ PYTHON</a:t>
              </a:r>
            </a:p>
          </p:txBody>
        </p:sp>
      </p:grpSp>
      <p:grpSp>
        <p:nvGrpSpPr>
          <p:cNvPr id="36" name="Group 35">
            <a:extLst>
              <a:ext uri="{FF2B5EF4-FFF2-40B4-BE49-F238E27FC236}">
                <a16:creationId xmlns:a16="http://schemas.microsoft.com/office/drawing/2014/main" id="{F31DC4F4-3669-F5A6-3CB9-B2BDBB0261E2}"/>
              </a:ext>
            </a:extLst>
          </p:cNvPr>
          <p:cNvGrpSpPr/>
          <p:nvPr/>
        </p:nvGrpSpPr>
        <p:grpSpPr>
          <a:xfrm>
            <a:off x="7238165" y="1558227"/>
            <a:ext cx="2733152" cy="4327587"/>
            <a:chOff x="7035940" y="1588372"/>
            <a:chExt cx="2733152" cy="4327587"/>
          </a:xfrm>
        </p:grpSpPr>
        <p:pic>
          <p:nvPicPr>
            <p:cNvPr id="30" name="Picture 29">
              <a:extLst>
                <a:ext uri="{FF2B5EF4-FFF2-40B4-BE49-F238E27FC236}">
                  <a16:creationId xmlns:a16="http://schemas.microsoft.com/office/drawing/2014/main" id="{250F3EA1-4021-AB22-054B-D8A3447F88A9}"/>
                </a:ext>
              </a:extLst>
            </p:cNvPr>
            <p:cNvPicPr>
              <a:picLocks noChangeAspect="1"/>
            </p:cNvPicPr>
            <p:nvPr/>
          </p:nvPicPr>
          <p:blipFill rotWithShape="1">
            <a:blip r:embed="rId4">
              <a:extLst>
                <a:ext uri="{28A0092B-C50C-407E-A947-70E740481C1C}">
                  <a14:useLocalDpi xmlns:a14="http://schemas.microsoft.com/office/drawing/2010/main" val="0"/>
                </a:ext>
              </a:extLst>
            </a:blip>
            <a:srcRect l="4805" r="4805"/>
            <a:stretch/>
          </p:blipFill>
          <p:spPr>
            <a:xfrm>
              <a:off x="7345241" y="1588372"/>
              <a:ext cx="2114550" cy="3532942"/>
            </a:xfrm>
            <a:prstGeom prst="rect">
              <a:avLst/>
            </a:prstGeom>
          </p:spPr>
        </p:pic>
        <p:sp>
          <p:nvSpPr>
            <p:cNvPr id="32" name="TextBox 31">
              <a:extLst>
                <a:ext uri="{FF2B5EF4-FFF2-40B4-BE49-F238E27FC236}">
                  <a16:creationId xmlns:a16="http://schemas.microsoft.com/office/drawing/2014/main" id="{2242388C-8D03-9514-1680-53B5C2F05C0C}"/>
                </a:ext>
              </a:extLst>
            </p:cNvPr>
            <p:cNvSpPr txBox="1"/>
            <p:nvPr/>
          </p:nvSpPr>
          <p:spPr>
            <a:xfrm>
              <a:off x="7035940" y="5269628"/>
              <a:ext cx="2733152" cy="646331"/>
            </a:xfrm>
            <a:prstGeom prst="rect">
              <a:avLst/>
            </a:prstGeom>
            <a:noFill/>
          </p:spPr>
          <p:txBody>
            <a:bodyPr wrap="square" rtlCol="0">
              <a:spAutoFit/>
            </a:bodyPr>
            <a:lstStyle/>
            <a:p>
              <a:pPr algn="ctr"/>
              <a:r>
                <a:rPr lang="en-US" sz="3600">
                  <a:latin typeface="UTM Bebas" panose="02040603050506020204" pitchFamily="18" charset="0"/>
                </a:rPr>
                <a:t>KẾT QUẢ GEPHI</a:t>
              </a:r>
            </a:p>
          </p:txBody>
        </p:sp>
      </p:grpSp>
    </p:spTree>
    <p:extLst>
      <p:ext uri="{BB962C8B-B14F-4D97-AF65-F5344CB8AC3E}">
        <p14:creationId xmlns:p14="http://schemas.microsoft.com/office/powerpoint/2010/main" val="52138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293F2E-B19F-95AC-02BF-D853A35A7FFF}"/>
              </a:ext>
            </a:extLst>
          </p:cNvPr>
          <p:cNvGrpSpPr/>
          <p:nvPr/>
        </p:nvGrpSpPr>
        <p:grpSpPr>
          <a:xfrm>
            <a:off x="0" y="139478"/>
            <a:ext cx="4270548" cy="507886"/>
            <a:chOff x="5051685" y="1726367"/>
            <a:chExt cx="8949157" cy="1064302"/>
          </a:xfrm>
        </p:grpSpPr>
        <p:sp>
          <p:nvSpPr>
            <p:cNvPr id="3" name="Rectangle 2">
              <a:extLst>
                <a:ext uri="{FF2B5EF4-FFF2-40B4-BE49-F238E27FC236}">
                  <a16:creationId xmlns:a16="http://schemas.microsoft.com/office/drawing/2014/main" id="{4EA43FC5-C7B9-D3D4-0BE2-EBD58DA8FBDE}"/>
                </a:ext>
              </a:extLst>
            </p:cNvPr>
            <p:cNvSpPr/>
            <p:nvPr/>
          </p:nvSpPr>
          <p:spPr>
            <a:xfrm>
              <a:off x="6095997" y="1726367"/>
              <a:ext cx="7904845" cy="1064302"/>
            </a:xfrm>
            <a:prstGeom prst="rect">
              <a:avLst/>
            </a:prstGeom>
            <a:solidFill>
              <a:srgbClr val="FF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Các ĐỘ ĐO</a:t>
              </a:r>
            </a:p>
          </p:txBody>
        </p:sp>
        <p:sp>
          <p:nvSpPr>
            <p:cNvPr id="4" name="Rectangle 3">
              <a:extLst>
                <a:ext uri="{FF2B5EF4-FFF2-40B4-BE49-F238E27FC236}">
                  <a16:creationId xmlns:a16="http://schemas.microsoft.com/office/drawing/2014/main" id="{E592BFE4-AAE9-F427-1214-8A564E54CC26}"/>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2</a:t>
              </a:r>
            </a:p>
          </p:txBody>
        </p:sp>
      </p:grpSp>
      <p:grpSp>
        <p:nvGrpSpPr>
          <p:cNvPr id="22" name="Group 21">
            <a:extLst>
              <a:ext uri="{FF2B5EF4-FFF2-40B4-BE49-F238E27FC236}">
                <a16:creationId xmlns:a16="http://schemas.microsoft.com/office/drawing/2014/main" id="{468E43A4-7DB2-7D8D-AFE3-B2CA996C2A1B}"/>
              </a:ext>
            </a:extLst>
          </p:cNvPr>
          <p:cNvGrpSpPr/>
          <p:nvPr/>
        </p:nvGrpSpPr>
        <p:grpSpPr>
          <a:xfrm>
            <a:off x="498347" y="658570"/>
            <a:ext cx="3953072" cy="529227"/>
            <a:chOff x="5051685" y="509665"/>
            <a:chExt cx="7949825" cy="1064302"/>
          </a:xfrm>
        </p:grpSpPr>
        <p:sp>
          <p:nvSpPr>
            <p:cNvPr id="23" name="Rectangle 22">
              <a:extLst>
                <a:ext uri="{FF2B5EF4-FFF2-40B4-BE49-F238E27FC236}">
                  <a16:creationId xmlns:a16="http://schemas.microsoft.com/office/drawing/2014/main" id="{0915BC46-3627-730F-EA3D-140CECF25160}"/>
                </a:ext>
              </a:extLst>
            </p:cNvPr>
            <p:cNvSpPr/>
            <p:nvPr/>
          </p:nvSpPr>
          <p:spPr>
            <a:xfrm>
              <a:off x="6095997" y="509665"/>
              <a:ext cx="6905513" cy="1064302"/>
            </a:xfrm>
            <a:prstGeom prst="rect">
              <a:avLst/>
            </a:prstGeom>
            <a:solidFill>
              <a:srgbClr val="FFC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utm bebas" panose="02040603050506020204" pitchFamily="18" charset="0"/>
                  <a:ea typeface="Tahoma" panose="020B0604030504040204" pitchFamily="34" charset="0"/>
                  <a:cs typeface="Tahoma" panose="020B0604030504040204" pitchFamily="34" charset="0"/>
                </a:rPr>
                <a:t>Betweenes centrality</a:t>
              </a:r>
              <a:endParaRPr lang="en-US" sz="2800" dirty="0">
                <a:latin typeface="utm bebas" panose="02040603050506020204" pitchFamily="18"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9410B5E7-C7B3-BB29-85B0-A888F3B9F8F7}"/>
                </a:ext>
              </a:extLst>
            </p:cNvPr>
            <p:cNvSpPr/>
            <p:nvPr/>
          </p:nvSpPr>
          <p:spPr>
            <a:xfrm>
              <a:off x="5051685" y="509665"/>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4</a:t>
              </a:r>
            </a:p>
          </p:txBody>
        </p:sp>
      </p:grpSp>
      <p:grpSp>
        <p:nvGrpSpPr>
          <p:cNvPr id="35" name="Group 34">
            <a:extLst>
              <a:ext uri="{FF2B5EF4-FFF2-40B4-BE49-F238E27FC236}">
                <a16:creationId xmlns:a16="http://schemas.microsoft.com/office/drawing/2014/main" id="{91FE18F1-882B-B7E9-C4ED-F50A2FA3CF98}"/>
              </a:ext>
            </a:extLst>
          </p:cNvPr>
          <p:cNvGrpSpPr/>
          <p:nvPr/>
        </p:nvGrpSpPr>
        <p:grpSpPr>
          <a:xfrm>
            <a:off x="385618" y="1601103"/>
            <a:ext cx="5221362" cy="4208338"/>
            <a:chOff x="385618" y="1601103"/>
            <a:chExt cx="5221362" cy="4208338"/>
          </a:xfrm>
        </p:grpSpPr>
        <p:pic>
          <p:nvPicPr>
            <p:cNvPr id="28" name="Picture 27">
              <a:extLst>
                <a:ext uri="{FF2B5EF4-FFF2-40B4-BE49-F238E27FC236}">
                  <a16:creationId xmlns:a16="http://schemas.microsoft.com/office/drawing/2014/main" id="{CFACE78D-D891-61EB-EAAD-08C96F7EBD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5618" y="1601103"/>
              <a:ext cx="5221362" cy="3402975"/>
            </a:xfrm>
            <a:prstGeom prst="rect">
              <a:avLst/>
            </a:prstGeom>
          </p:spPr>
        </p:pic>
        <p:sp>
          <p:nvSpPr>
            <p:cNvPr id="31" name="TextBox 30">
              <a:extLst>
                <a:ext uri="{FF2B5EF4-FFF2-40B4-BE49-F238E27FC236}">
                  <a16:creationId xmlns:a16="http://schemas.microsoft.com/office/drawing/2014/main" id="{BDAADF44-4E72-C05A-5DDB-6E39977A3702}"/>
                </a:ext>
              </a:extLst>
            </p:cNvPr>
            <p:cNvSpPr txBox="1"/>
            <p:nvPr/>
          </p:nvSpPr>
          <p:spPr>
            <a:xfrm>
              <a:off x="1610037" y="5163110"/>
              <a:ext cx="2733152" cy="646331"/>
            </a:xfrm>
            <a:prstGeom prst="rect">
              <a:avLst/>
            </a:prstGeom>
            <a:noFill/>
          </p:spPr>
          <p:txBody>
            <a:bodyPr wrap="square" rtlCol="0">
              <a:spAutoFit/>
            </a:bodyPr>
            <a:lstStyle/>
            <a:p>
              <a:r>
                <a:rPr lang="en-US" sz="3600">
                  <a:latin typeface="UTM Bebas" panose="02040603050506020204" pitchFamily="18" charset="0"/>
                </a:rPr>
                <a:t>KẾT QUẢ PYTHON</a:t>
              </a:r>
            </a:p>
          </p:txBody>
        </p:sp>
      </p:grpSp>
      <p:grpSp>
        <p:nvGrpSpPr>
          <p:cNvPr id="36" name="Group 35">
            <a:extLst>
              <a:ext uri="{FF2B5EF4-FFF2-40B4-BE49-F238E27FC236}">
                <a16:creationId xmlns:a16="http://schemas.microsoft.com/office/drawing/2014/main" id="{F31DC4F4-3669-F5A6-3CB9-B2BDBB0261E2}"/>
              </a:ext>
            </a:extLst>
          </p:cNvPr>
          <p:cNvGrpSpPr/>
          <p:nvPr/>
        </p:nvGrpSpPr>
        <p:grpSpPr>
          <a:xfrm>
            <a:off x="7238165" y="1558227"/>
            <a:ext cx="2733152" cy="4327587"/>
            <a:chOff x="7035940" y="1588372"/>
            <a:chExt cx="2733152" cy="4327587"/>
          </a:xfrm>
        </p:grpSpPr>
        <p:pic>
          <p:nvPicPr>
            <p:cNvPr id="30" name="Picture 29">
              <a:extLst>
                <a:ext uri="{FF2B5EF4-FFF2-40B4-BE49-F238E27FC236}">
                  <a16:creationId xmlns:a16="http://schemas.microsoft.com/office/drawing/2014/main" id="{250F3EA1-4021-AB22-054B-D8A3447F88A9}"/>
                </a:ext>
              </a:extLst>
            </p:cNvPr>
            <p:cNvPicPr>
              <a:picLocks noChangeAspect="1"/>
            </p:cNvPicPr>
            <p:nvPr/>
          </p:nvPicPr>
          <p:blipFill rotWithShape="1">
            <a:blip r:embed="rId4">
              <a:extLst>
                <a:ext uri="{28A0092B-C50C-407E-A947-70E740481C1C}">
                  <a14:useLocalDpi xmlns:a14="http://schemas.microsoft.com/office/drawing/2010/main" val="0"/>
                </a:ext>
              </a:extLst>
            </a:blip>
            <a:srcRect l="957" r="9152"/>
            <a:stretch/>
          </p:blipFill>
          <p:spPr>
            <a:xfrm>
              <a:off x="7133072" y="1588372"/>
              <a:ext cx="2326719" cy="3532942"/>
            </a:xfrm>
            <a:prstGeom prst="rect">
              <a:avLst/>
            </a:prstGeom>
          </p:spPr>
        </p:pic>
        <p:sp>
          <p:nvSpPr>
            <p:cNvPr id="32" name="TextBox 31">
              <a:extLst>
                <a:ext uri="{FF2B5EF4-FFF2-40B4-BE49-F238E27FC236}">
                  <a16:creationId xmlns:a16="http://schemas.microsoft.com/office/drawing/2014/main" id="{2242388C-8D03-9514-1680-53B5C2F05C0C}"/>
                </a:ext>
              </a:extLst>
            </p:cNvPr>
            <p:cNvSpPr txBox="1"/>
            <p:nvPr/>
          </p:nvSpPr>
          <p:spPr>
            <a:xfrm>
              <a:off x="7035940" y="5269628"/>
              <a:ext cx="2733152" cy="646331"/>
            </a:xfrm>
            <a:prstGeom prst="rect">
              <a:avLst/>
            </a:prstGeom>
            <a:noFill/>
          </p:spPr>
          <p:txBody>
            <a:bodyPr wrap="square" rtlCol="0">
              <a:spAutoFit/>
            </a:bodyPr>
            <a:lstStyle/>
            <a:p>
              <a:pPr algn="ctr"/>
              <a:r>
                <a:rPr lang="en-US" sz="3600">
                  <a:latin typeface="UTM Bebas" panose="02040603050506020204" pitchFamily="18" charset="0"/>
                </a:rPr>
                <a:t>KẾT QUẢ GEPHI</a:t>
              </a:r>
            </a:p>
          </p:txBody>
        </p:sp>
      </p:grpSp>
    </p:spTree>
    <p:extLst>
      <p:ext uri="{BB962C8B-B14F-4D97-AF65-F5344CB8AC3E}">
        <p14:creationId xmlns:p14="http://schemas.microsoft.com/office/powerpoint/2010/main" val="157473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776AC-00FD-4DF9-AC06-8986947435EE}"/>
              </a:ext>
            </a:extLst>
          </p:cNvPr>
          <p:cNvSpPr/>
          <p:nvPr/>
        </p:nvSpPr>
        <p:spPr>
          <a:xfrm>
            <a:off x="0" y="0"/>
            <a:ext cx="12192000" cy="6858000"/>
          </a:xfrm>
          <a:prstGeom prst="rect">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7CEEA"/>
              </a:solidFill>
            </a:endParaRPr>
          </a:p>
        </p:txBody>
      </p:sp>
      <p:sp>
        <p:nvSpPr>
          <p:cNvPr id="4" name="TextBox 3">
            <a:extLst>
              <a:ext uri="{FF2B5EF4-FFF2-40B4-BE49-F238E27FC236}">
                <a16:creationId xmlns:a16="http://schemas.microsoft.com/office/drawing/2014/main" id="{7AFAB4D4-BE23-4A66-8A35-1FEEA9DDD08C}"/>
              </a:ext>
            </a:extLst>
          </p:cNvPr>
          <p:cNvSpPr txBox="1"/>
          <p:nvPr/>
        </p:nvSpPr>
        <p:spPr>
          <a:xfrm>
            <a:off x="459982" y="2045536"/>
            <a:ext cx="11412712" cy="3785652"/>
          </a:xfrm>
          <a:prstGeom prst="rect">
            <a:avLst/>
          </a:prstGeom>
          <a:noFill/>
        </p:spPr>
        <p:txBody>
          <a:bodyPr wrap="square" rtlCol="0">
            <a:spAutoFit/>
          </a:bodyPr>
          <a:lstStyle/>
          <a:p>
            <a:pPr algn="ctr"/>
            <a:r>
              <a:rPr lang="en-US" sz="12000">
                <a:solidFill>
                  <a:srgbClr val="95A2D7"/>
                </a:solidFill>
                <a:latin typeface="utm bebas" panose="02040603050506020204" pitchFamily="18" charset="0"/>
              </a:rPr>
              <a:t>Các thuật toán</a:t>
            </a:r>
          </a:p>
          <a:p>
            <a:pPr algn="ctr"/>
            <a:r>
              <a:rPr lang="en-US" sz="12000">
                <a:solidFill>
                  <a:srgbClr val="95A2D7"/>
                </a:solidFill>
                <a:latin typeface="utm bebas" panose="02040603050506020204" pitchFamily="18" charset="0"/>
              </a:rPr>
              <a:t>gom cụm</a:t>
            </a:r>
          </a:p>
        </p:txBody>
      </p:sp>
      <p:sp>
        <p:nvSpPr>
          <p:cNvPr id="5" name="TextBox 4">
            <a:extLst>
              <a:ext uri="{FF2B5EF4-FFF2-40B4-BE49-F238E27FC236}">
                <a16:creationId xmlns:a16="http://schemas.microsoft.com/office/drawing/2014/main" id="{A7CDD7FB-094E-43AF-971E-D56A320DB4A4}"/>
              </a:ext>
            </a:extLst>
          </p:cNvPr>
          <p:cNvSpPr txBox="1"/>
          <p:nvPr/>
        </p:nvSpPr>
        <p:spPr>
          <a:xfrm>
            <a:off x="9032488" y="576910"/>
            <a:ext cx="1182029" cy="6247864"/>
          </a:xfrm>
          <a:prstGeom prst="rect">
            <a:avLst/>
          </a:prstGeom>
          <a:noFill/>
        </p:spPr>
        <p:txBody>
          <a:bodyPr wrap="square" rtlCol="0">
            <a:spAutoFit/>
          </a:bodyPr>
          <a:lstStyle/>
          <a:p>
            <a:r>
              <a:rPr lang="en-US" sz="40000" dirty="0">
                <a:latin typeface="Bebas Neue Bold" panose="020B0606020202050201"/>
              </a:rPr>
              <a:t>3</a:t>
            </a:r>
          </a:p>
        </p:txBody>
      </p:sp>
      <p:sp>
        <p:nvSpPr>
          <p:cNvPr id="2" name="TextBox 1">
            <a:extLst>
              <a:ext uri="{FF2B5EF4-FFF2-40B4-BE49-F238E27FC236}">
                <a16:creationId xmlns:a16="http://schemas.microsoft.com/office/drawing/2014/main" id="{D958EEC7-2361-47A9-A1A2-7E011947A06B}"/>
              </a:ext>
            </a:extLst>
          </p:cNvPr>
          <p:cNvSpPr txBox="1"/>
          <p:nvPr/>
        </p:nvSpPr>
        <p:spPr>
          <a:xfrm>
            <a:off x="522810" y="2045536"/>
            <a:ext cx="11146379" cy="3785652"/>
          </a:xfrm>
          <a:prstGeom prst="rect">
            <a:avLst/>
          </a:prstGeom>
          <a:noFill/>
        </p:spPr>
        <p:txBody>
          <a:bodyPr wrap="square" rtlCol="0">
            <a:spAutoFit/>
          </a:bodyPr>
          <a:lstStyle/>
          <a:p>
            <a:pPr algn="ctr"/>
            <a:r>
              <a:rPr lang="en-US" sz="12000">
                <a:solidFill>
                  <a:schemeClr val="bg1"/>
                </a:solidFill>
                <a:latin typeface="utm bebas" panose="02040603050506020204" pitchFamily="18" charset="0"/>
              </a:rPr>
              <a:t>Các thuật toán</a:t>
            </a:r>
          </a:p>
          <a:p>
            <a:pPr algn="ctr"/>
            <a:r>
              <a:rPr lang="en-US" sz="12000">
                <a:solidFill>
                  <a:schemeClr val="bg1"/>
                </a:solidFill>
                <a:latin typeface="utm bebas" panose="02040603050506020204" pitchFamily="18" charset="0"/>
              </a:rPr>
              <a:t>gom cụm</a:t>
            </a:r>
            <a:endParaRPr lang="en-US" sz="12000" dirty="0">
              <a:solidFill>
                <a:schemeClr val="bg1"/>
              </a:solidFill>
              <a:latin typeface="utm bebas" panose="02040603050506020204" pitchFamily="18" charset="0"/>
            </a:endParaRPr>
          </a:p>
        </p:txBody>
      </p:sp>
      <p:pic>
        <p:nvPicPr>
          <p:cNvPr id="7" name="Picture 2" descr="Rainbow Pastels Color Scheme » Orange » SchemeColor.com">
            <a:extLst>
              <a:ext uri="{FF2B5EF4-FFF2-40B4-BE49-F238E27FC236}">
                <a16:creationId xmlns:a16="http://schemas.microsoft.com/office/drawing/2014/main" id="{A21B2D52-D3D3-4F23-AE9E-7D52ED377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6217" y="5931975"/>
            <a:ext cx="2021579" cy="113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96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293F2E-B19F-95AC-02BF-D853A35A7FFF}"/>
              </a:ext>
            </a:extLst>
          </p:cNvPr>
          <p:cNvGrpSpPr/>
          <p:nvPr/>
        </p:nvGrpSpPr>
        <p:grpSpPr>
          <a:xfrm>
            <a:off x="0" y="139478"/>
            <a:ext cx="4270548" cy="507886"/>
            <a:chOff x="5051685" y="1726367"/>
            <a:chExt cx="8949157" cy="1064302"/>
          </a:xfrm>
        </p:grpSpPr>
        <p:sp>
          <p:nvSpPr>
            <p:cNvPr id="3" name="Rectangle 2">
              <a:extLst>
                <a:ext uri="{FF2B5EF4-FFF2-40B4-BE49-F238E27FC236}">
                  <a16:creationId xmlns:a16="http://schemas.microsoft.com/office/drawing/2014/main" id="{4EA43FC5-C7B9-D3D4-0BE2-EBD58DA8FBDE}"/>
                </a:ext>
              </a:extLst>
            </p:cNvPr>
            <p:cNvSpPr/>
            <p:nvPr/>
          </p:nvSpPr>
          <p:spPr>
            <a:xfrm>
              <a:off x="6095997" y="1726367"/>
              <a:ext cx="7904845" cy="1064302"/>
            </a:xfrm>
            <a:prstGeom prst="rect">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Các THUẬT TOÁN GOM CỤM</a:t>
              </a:r>
            </a:p>
          </p:txBody>
        </p:sp>
        <p:sp>
          <p:nvSpPr>
            <p:cNvPr id="4" name="Rectangle 3">
              <a:extLst>
                <a:ext uri="{FF2B5EF4-FFF2-40B4-BE49-F238E27FC236}">
                  <a16:creationId xmlns:a16="http://schemas.microsoft.com/office/drawing/2014/main" id="{E592BFE4-AAE9-F427-1214-8A564E54CC26}"/>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3</a:t>
              </a:r>
            </a:p>
          </p:txBody>
        </p:sp>
      </p:grpSp>
      <p:grpSp>
        <p:nvGrpSpPr>
          <p:cNvPr id="8" name="Group 7">
            <a:extLst>
              <a:ext uri="{FF2B5EF4-FFF2-40B4-BE49-F238E27FC236}">
                <a16:creationId xmlns:a16="http://schemas.microsoft.com/office/drawing/2014/main" id="{EEAE7889-6BAC-90CE-D231-3A4FA42AFC2D}"/>
              </a:ext>
            </a:extLst>
          </p:cNvPr>
          <p:cNvGrpSpPr/>
          <p:nvPr/>
        </p:nvGrpSpPr>
        <p:grpSpPr>
          <a:xfrm>
            <a:off x="120580" y="1929197"/>
            <a:ext cx="6515725" cy="1064302"/>
            <a:chOff x="5051685" y="509665"/>
            <a:chExt cx="6515725" cy="1064302"/>
          </a:xfrm>
        </p:grpSpPr>
        <p:sp>
          <p:nvSpPr>
            <p:cNvPr id="9" name="Rectangle 8">
              <a:extLst>
                <a:ext uri="{FF2B5EF4-FFF2-40B4-BE49-F238E27FC236}">
                  <a16:creationId xmlns:a16="http://schemas.microsoft.com/office/drawing/2014/main" id="{41EA3D35-7122-9901-2584-287AA6055BD0}"/>
                </a:ext>
              </a:extLst>
            </p:cNvPr>
            <p:cNvSpPr/>
            <p:nvPr/>
          </p:nvSpPr>
          <p:spPr>
            <a:xfrm>
              <a:off x="6096000" y="509665"/>
              <a:ext cx="5471410"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utm bebas" panose="02040603050506020204" pitchFamily="18" charset="0"/>
                  <a:ea typeface="Tahoma" panose="020B0604030504040204" pitchFamily="34" charset="0"/>
                  <a:cs typeface="Tahoma" panose="020B0604030504040204" pitchFamily="34" charset="0"/>
                </a:rPr>
                <a:t>LOUVAIN</a:t>
              </a:r>
              <a:endParaRPr lang="en-US" sz="4000" dirty="0">
                <a:latin typeface="utm bebas" panose="02040603050506020204" pitchFamily="18"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C5AADB98-DDDD-4997-FA36-7C175C1ADC0C}"/>
                </a:ext>
              </a:extLst>
            </p:cNvPr>
            <p:cNvSpPr/>
            <p:nvPr/>
          </p:nvSpPr>
          <p:spPr>
            <a:xfrm>
              <a:off x="5051685" y="509665"/>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a:latin typeface="Bebas Neue Bold" panose="020B0606020202050201"/>
                </a:rPr>
                <a:t>1</a:t>
              </a:r>
            </a:p>
          </p:txBody>
        </p:sp>
      </p:grpSp>
      <p:grpSp>
        <p:nvGrpSpPr>
          <p:cNvPr id="11" name="Group 10">
            <a:extLst>
              <a:ext uri="{FF2B5EF4-FFF2-40B4-BE49-F238E27FC236}">
                <a16:creationId xmlns:a16="http://schemas.microsoft.com/office/drawing/2014/main" id="{6E1677EC-613C-BE02-524F-A38E2370ED09}"/>
              </a:ext>
            </a:extLst>
          </p:cNvPr>
          <p:cNvGrpSpPr/>
          <p:nvPr/>
        </p:nvGrpSpPr>
        <p:grpSpPr>
          <a:xfrm>
            <a:off x="120580" y="3145899"/>
            <a:ext cx="6515725" cy="1064302"/>
            <a:chOff x="5051685" y="1726367"/>
            <a:chExt cx="6515725" cy="1064302"/>
          </a:xfrm>
        </p:grpSpPr>
        <p:sp>
          <p:nvSpPr>
            <p:cNvPr id="12" name="Rectangle 11">
              <a:extLst>
                <a:ext uri="{FF2B5EF4-FFF2-40B4-BE49-F238E27FC236}">
                  <a16:creationId xmlns:a16="http://schemas.microsoft.com/office/drawing/2014/main" id="{1294B64D-9D80-C374-561E-B84D84ED49A4}"/>
                </a:ext>
              </a:extLst>
            </p:cNvPr>
            <p:cNvSpPr/>
            <p:nvPr/>
          </p:nvSpPr>
          <p:spPr>
            <a:xfrm>
              <a:off x="6096000" y="1726367"/>
              <a:ext cx="5471410" cy="1064302"/>
            </a:xfrm>
            <a:prstGeom prst="rect">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utm bebas" panose="02040603050506020204" pitchFamily="18" charset="0"/>
                </a:rPr>
                <a:t>GIRVAN NEWMAN</a:t>
              </a:r>
              <a:endParaRPr lang="en-US" sz="4000" dirty="0">
                <a:latin typeface="utm bebas" panose="02040603050506020204" pitchFamily="18" charset="0"/>
              </a:endParaRPr>
            </a:p>
          </p:txBody>
        </p:sp>
        <p:sp>
          <p:nvSpPr>
            <p:cNvPr id="13" name="Rectangle 12">
              <a:extLst>
                <a:ext uri="{FF2B5EF4-FFF2-40B4-BE49-F238E27FC236}">
                  <a16:creationId xmlns:a16="http://schemas.microsoft.com/office/drawing/2014/main" id="{CD2E0096-DE6D-FD7E-8C1D-76B4FF5BFCEB}"/>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a:latin typeface="Bebas Neue Bold" panose="020B0606020202050201"/>
                </a:rPr>
                <a:t>2</a:t>
              </a:r>
            </a:p>
          </p:txBody>
        </p:sp>
      </p:grpSp>
    </p:spTree>
    <p:extLst>
      <p:ext uri="{BB962C8B-B14F-4D97-AF65-F5344CB8AC3E}">
        <p14:creationId xmlns:p14="http://schemas.microsoft.com/office/powerpoint/2010/main" val="247813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293F2E-B19F-95AC-02BF-D853A35A7FFF}"/>
              </a:ext>
            </a:extLst>
          </p:cNvPr>
          <p:cNvGrpSpPr/>
          <p:nvPr/>
        </p:nvGrpSpPr>
        <p:grpSpPr>
          <a:xfrm>
            <a:off x="0" y="139478"/>
            <a:ext cx="4270548" cy="507886"/>
            <a:chOff x="5051685" y="1726367"/>
            <a:chExt cx="8949157" cy="1064302"/>
          </a:xfrm>
        </p:grpSpPr>
        <p:sp>
          <p:nvSpPr>
            <p:cNvPr id="3" name="Rectangle 2">
              <a:extLst>
                <a:ext uri="{FF2B5EF4-FFF2-40B4-BE49-F238E27FC236}">
                  <a16:creationId xmlns:a16="http://schemas.microsoft.com/office/drawing/2014/main" id="{4EA43FC5-C7B9-D3D4-0BE2-EBD58DA8FBDE}"/>
                </a:ext>
              </a:extLst>
            </p:cNvPr>
            <p:cNvSpPr/>
            <p:nvPr/>
          </p:nvSpPr>
          <p:spPr>
            <a:xfrm>
              <a:off x="6095997" y="1726367"/>
              <a:ext cx="7904845" cy="1064302"/>
            </a:xfrm>
            <a:prstGeom prst="rect">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Các THUẬT TOÁN GOM CỤM</a:t>
              </a:r>
            </a:p>
          </p:txBody>
        </p:sp>
        <p:sp>
          <p:nvSpPr>
            <p:cNvPr id="4" name="Rectangle 3">
              <a:extLst>
                <a:ext uri="{FF2B5EF4-FFF2-40B4-BE49-F238E27FC236}">
                  <a16:creationId xmlns:a16="http://schemas.microsoft.com/office/drawing/2014/main" id="{E592BFE4-AAE9-F427-1214-8A564E54CC26}"/>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3</a:t>
              </a:r>
            </a:p>
          </p:txBody>
        </p:sp>
      </p:grpSp>
      <p:grpSp>
        <p:nvGrpSpPr>
          <p:cNvPr id="8" name="Group 7">
            <a:extLst>
              <a:ext uri="{FF2B5EF4-FFF2-40B4-BE49-F238E27FC236}">
                <a16:creationId xmlns:a16="http://schemas.microsoft.com/office/drawing/2014/main" id="{EEAE7889-6BAC-90CE-D231-3A4FA42AFC2D}"/>
              </a:ext>
            </a:extLst>
          </p:cNvPr>
          <p:cNvGrpSpPr/>
          <p:nvPr/>
        </p:nvGrpSpPr>
        <p:grpSpPr>
          <a:xfrm>
            <a:off x="428008" y="647364"/>
            <a:ext cx="3772201" cy="616165"/>
            <a:chOff x="5051685" y="509665"/>
            <a:chExt cx="6515725" cy="1064302"/>
          </a:xfrm>
        </p:grpSpPr>
        <p:sp>
          <p:nvSpPr>
            <p:cNvPr id="9" name="Rectangle 8">
              <a:extLst>
                <a:ext uri="{FF2B5EF4-FFF2-40B4-BE49-F238E27FC236}">
                  <a16:creationId xmlns:a16="http://schemas.microsoft.com/office/drawing/2014/main" id="{41EA3D35-7122-9901-2584-287AA6055BD0}"/>
                </a:ext>
              </a:extLst>
            </p:cNvPr>
            <p:cNvSpPr/>
            <p:nvPr/>
          </p:nvSpPr>
          <p:spPr>
            <a:xfrm>
              <a:off x="6096000" y="509665"/>
              <a:ext cx="5471410"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ea typeface="Tahoma" panose="020B0604030504040204" pitchFamily="34" charset="0"/>
                  <a:cs typeface="Tahoma" panose="020B0604030504040204" pitchFamily="34" charset="0"/>
                </a:rPr>
                <a:t>LOUVAIN</a:t>
              </a:r>
              <a:endParaRPr lang="en-US" sz="3200" dirty="0">
                <a:latin typeface="utm bebas" panose="02040603050506020204" pitchFamily="18"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C5AADB98-DDDD-4997-FA36-7C175C1ADC0C}"/>
                </a:ext>
              </a:extLst>
            </p:cNvPr>
            <p:cNvSpPr/>
            <p:nvPr/>
          </p:nvSpPr>
          <p:spPr>
            <a:xfrm>
              <a:off x="5051685" y="509665"/>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latin typeface="Bebas Neue Bold" panose="020B0606020202050201"/>
                </a:rPr>
                <a:t>1</a:t>
              </a:r>
            </a:p>
          </p:txBody>
        </p:sp>
      </p:grpSp>
      <p:grpSp>
        <p:nvGrpSpPr>
          <p:cNvPr id="5" name="Group 4">
            <a:extLst>
              <a:ext uri="{FF2B5EF4-FFF2-40B4-BE49-F238E27FC236}">
                <a16:creationId xmlns:a16="http://schemas.microsoft.com/office/drawing/2014/main" id="{A771FA10-6BF5-478F-63E5-E6CEADDAB043}"/>
              </a:ext>
            </a:extLst>
          </p:cNvPr>
          <p:cNvGrpSpPr/>
          <p:nvPr/>
        </p:nvGrpSpPr>
        <p:grpSpPr>
          <a:xfrm>
            <a:off x="385618" y="1617831"/>
            <a:ext cx="5221362" cy="4191610"/>
            <a:chOff x="385618" y="1617831"/>
            <a:chExt cx="5221362" cy="4191610"/>
          </a:xfrm>
        </p:grpSpPr>
        <p:pic>
          <p:nvPicPr>
            <p:cNvPr id="6" name="Picture 5">
              <a:extLst>
                <a:ext uri="{FF2B5EF4-FFF2-40B4-BE49-F238E27FC236}">
                  <a16:creationId xmlns:a16="http://schemas.microsoft.com/office/drawing/2014/main" id="{776C547B-8FFB-B2FF-8C9E-E8D158AD7B7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5618" y="1617831"/>
              <a:ext cx="5221362" cy="3369519"/>
            </a:xfrm>
            <a:prstGeom prst="rect">
              <a:avLst/>
            </a:prstGeom>
          </p:spPr>
        </p:pic>
        <p:sp>
          <p:nvSpPr>
            <p:cNvPr id="7" name="TextBox 6">
              <a:extLst>
                <a:ext uri="{FF2B5EF4-FFF2-40B4-BE49-F238E27FC236}">
                  <a16:creationId xmlns:a16="http://schemas.microsoft.com/office/drawing/2014/main" id="{169794F0-F738-467D-A2C5-E978BDC1E3C5}"/>
                </a:ext>
              </a:extLst>
            </p:cNvPr>
            <p:cNvSpPr txBox="1"/>
            <p:nvPr/>
          </p:nvSpPr>
          <p:spPr>
            <a:xfrm>
              <a:off x="1610037" y="5163110"/>
              <a:ext cx="2733152" cy="646331"/>
            </a:xfrm>
            <a:prstGeom prst="rect">
              <a:avLst/>
            </a:prstGeom>
            <a:noFill/>
          </p:spPr>
          <p:txBody>
            <a:bodyPr wrap="square" rtlCol="0">
              <a:spAutoFit/>
            </a:bodyPr>
            <a:lstStyle/>
            <a:p>
              <a:r>
                <a:rPr lang="en-US" sz="3600">
                  <a:latin typeface="UTM Bebas" panose="02040603050506020204" pitchFamily="18" charset="0"/>
                </a:rPr>
                <a:t>KẾT QUẢ PYTHON</a:t>
              </a:r>
            </a:p>
          </p:txBody>
        </p:sp>
      </p:grpSp>
      <p:grpSp>
        <p:nvGrpSpPr>
          <p:cNvPr id="14" name="Group 13">
            <a:extLst>
              <a:ext uri="{FF2B5EF4-FFF2-40B4-BE49-F238E27FC236}">
                <a16:creationId xmlns:a16="http://schemas.microsoft.com/office/drawing/2014/main" id="{81B40E52-B82B-E7C8-7885-B4902C3BC8CA}"/>
              </a:ext>
            </a:extLst>
          </p:cNvPr>
          <p:cNvGrpSpPr/>
          <p:nvPr/>
        </p:nvGrpSpPr>
        <p:grpSpPr>
          <a:xfrm>
            <a:off x="7238165" y="1558227"/>
            <a:ext cx="2733152" cy="4327587"/>
            <a:chOff x="7035940" y="1588372"/>
            <a:chExt cx="2733152" cy="4327587"/>
          </a:xfrm>
        </p:grpSpPr>
        <p:pic>
          <p:nvPicPr>
            <p:cNvPr id="15" name="Picture 14">
              <a:extLst>
                <a:ext uri="{FF2B5EF4-FFF2-40B4-BE49-F238E27FC236}">
                  <a16:creationId xmlns:a16="http://schemas.microsoft.com/office/drawing/2014/main" id="{73FF0DBB-A2CD-1320-FFFB-48DB83896839}"/>
                </a:ext>
              </a:extLst>
            </p:cNvPr>
            <p:cNvPicPr>
              <a:picLocks noChangeAspect="1"/>
            </p:cNvPicPr>
            <p:nvPr/>
          </p:nvPicPr>
          <p:blipFill rotWithShape="1">
            <a:blip r:embed="rId3">
              <a:extLst>
                <a:ext uri="{28A0092B-C50C-407E-A947-70E740481C1C}">
                  <a14:useLocalDpi xmlns:a14="http://schemas.microsoft.com/office/drawing/2010/main" val="0"/>
                </a:ext>
              </a:extLst>
            </a:blip>
            <a:srcRect l="19510" r="19510"/>
            <a:stretch/>
          </p:blipFill>
          <p:spPr>
            <a:xfrm>
              <a:off x="7133072" y="1588372"/>
              <a:ext cx="2326719" cy="3532942"/>
            </a:xfrm>
            <a:prstGeom prst="rect">
              <a:avLst/>
            </a:prstGeom>
          </p:spPr>
        </p:pic>
        <p:sp>
          <p:nvSpPr>
            <p:cNvPr id="16" name="TextBox 15">
              <a:extLst>
                <a:ext uri="{FF2B5EF4-FFF2-40B4-BE49-F238E27FC236}">
                  <a16:creationId xmlns:a16="http://schemas.microsoft.com/office/drawing/2014/main" id="{8FAD9F95-B889-2191-50A7-0D7496FEEDD0}"/>
                </a:ext>
              </a:extLst>
            </p:cNvPr>
            <p:cNvSpPr txBox="1"/>
            <p:nvPr/>
          </p:nvSpPr>
          <p:spPr>
            <a:xfrm>
              <a:off x="7035940" y="5269628"/>
              <a:ext cx="2733152" cy="646331"/>
            </a:xfrm>
            <a:prstGeom prst="rect">
              <a:avLst/>
            </a:prstGeom>
            <a:noFill/>
          </p:spPr>
          <p:txBody>
            <a:bodyPr wrap="square" rtlCol="0">
              <a:spAutoFit/>
            </a:bodyPr>
            <a:lstStyle/>
            <a:p>
              <a:pPr algn="ctr"/>
              <a:r>
                <a:rPr lang="en-US" sz="3600">
                  <a:latin typeface="UTM Bebas" panose="02040603050506020204" pitchFamily="18" charset="0"/>
                </a:rPr>
                <a:t>KẾT QUẢ GEPHI</a:t>
              </a:r>
            </a:p>
          </p:txBody>
        </p:sp>
      </p:grpSp>
    </p:spTree>
    <p:extLst>
      <p:ext uri="{BB962C8B-B14F-4D97-AF65-F5344CB8AC3E}">
        <p14:creationId xmlns:p14="http://schemas.microsoft.com/office/powerpoint/2010/main" val="22743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293F2E-B19F-95AC-02BF-D853A35A7FFF}"/>
              </a:ext>
            </a:extLst>
          </p:cNvPr>
          <p:cNvGrpSpPr/>
          <p:nvPr/>
        </p:nvGrpSpPr>
        <p:grpSpPr>
          <a:xfrm>
            <a:off x="0" y="139478"/>
            <a:ext cx="4270548" cy="507886"/>
            <a:chOff x="5051685" y="1726367"/>
            <a:chExt cx="8949157" cy="1064302"/>
          </a:xfrm>
        </p:grpSpPr>
        <p:sp>
          <p:nvSpPr>
            <p:cNvPr id="3" name="Rectangle 2">
              <a:extLst>
                <a:ext uri="{FF2B5EF4-FFF2-40B4-BE49-F238E27FC236}">
                  <a16:creationId xmlns:a16="http://schemas.microsoft.com/office/drawing/2014/main" id="{4EA43FC5-C7B9-D3D4-0BE2-EBD58DA8FBDE}"/>
                </a:ext>
              </a:extLst>
            </p:cNvPr>
            <p:cNvSpPr/>
            <p:nvPr/>
          </p:nvSpPr>
          <p:spPr>
            <a:xfrm>
              <a:off x="6095997" y="1726367"/>
              <a:ext cx="7904845" cy="1064302"/>
            </a:xfrm>
            <a:prstGeom prst="rect">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Các THUẬT TOÁN GOM CỤM</a:t>
              </a:r>
            </a:p>
          </p:txBody>
        </p:sp>
        <p:sp>
          <p:nvSpPr>
            <p:cNvPr id="4" name="Rectangle 3">
              <a:extLst>
                <a:ext uri="{FF2B5EF4-FFF2-40B4-BE49-F238E27FC236}">
                  <a16:creationId xmlns:a16="http://schemas.microsoft.com/office/drawing/2014/main" id="{E592BFE4-AAE9-F427-1214-8A564E54CC26}"/>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3</a:t>
              </a:r>
            </a:p>
          </p:txBody>
        </p:sp>
      </p:grpSp>
      <p:grpSp>
        <p:nvGrpSpPr>
          <p:cNvPr id="8" name="Group 7">
            <a:extLst>
              <a:ext uri="{FF2B5EF4-FFF2-40B4-BE49-F238E27FC236}">
                <a16:creationId xmlns:a16="http://schemas.microsoft.com/office/drawing/2014/main" id="{EEAE7889-6BAC-90CE-D231-3A4FA42AFC2D}"/>
              </a:ext>
            </a:extLst>
          </p:cNvPr>
          <p:cNvGrpSpPr/>
          <p:nvPr/>
        </p:nvGrpSpPr>
        <p:grpSpPr>
          <a:xfrm>
            <a:off x="428008" y="647364"/>
            <a:ext cx="3772201" cy="616165"/>
            <a:chOff x="5051685" y="509665"/>
            <a:chExt cx="6515725" cy="1064302"/>
          </a:xfrm>
        </p:grpSpPr>
        <p:sp>
          <p:nvSpPr>
            <p:cNvPr id="9" name="Rectangle 8">
              <a:extLst>
                <a:ext uri="{FF2B5EF4-FFF2-40B4-BE49-F238E27FC236}">
                  <a16:creationId xmlns:a16="http://schemas.microsoft.com/office/drawing/2014/main" id="{41EA3D35-7122-9901-2584-287AA6055BD0}"/>
                </a:ext>
              </a:extLst>
            </p:cNvPr>
            <p:cNvSpPr/>
            <p:nvPr/>
          </p:nvSpPr>
          <p:spPr>
            <a:xfrm>
              <a:off x="6096000" y="509665"/>
              <a:ext cx="5471410"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ea typeface="Tahoma" panose="020B0604030504040204" pitchFamily="34" charset="0"/>
                  <a:cs typeface="Tahoma" panose="020B0604030504040204" pitchFamily="34" charset="0"/>
                </a:rPr>
                <a:t>LOUVAIN</a:t>
              </a:r>
              <a:endParaRPr lang="en-US" sz="3200" dirty="0">
                <a:latin typeface="utm bebas" panose="02040603050506020204" pitchFamily="18"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C5AADB98-DDDD-4997-FA36-7C175C1ADC0C}"/>
                </a:ext>
              </a:extLst>
            </p:cNvPr>
            <p:cNvSpPr/>
            <p:nvPr/>
          </p:nvSpPr>
          <p:spPr>
            <a:xfrm>
              <a:off x="5051685" y="509665"/>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a:latin typeface="Bebas Neue Bold" panose="020B0606020202050201"/>
                </a:rPr>
                <a:t>1</a:t>
              </a:r>
            </a:p>
          </p:txBody>
        </p:sp>
      </p:grpSp>
      <p:grpSp>
        <p:nvGrpSpPr>
          <p:cNvPr id="17" name="Group 16">
            <a:extLst>
              <a:ext uri="{FF2B5EF4-FFF2-40B4-BE49-F238E27FC236}">
                <a16:creationId xmlns:a16="http://schemas.microsoft.com/office/drawing/2014/main" id="{61BB7ABF-AEAA-510B-C9DB-B83CB431FCEA}"/>
              </a:ext>
            </a:extLst>
          </p:cNvPr>
          <p:cNvGrpSpPr/>
          <p:nvPr/>
        </p:nvGrpSpPr>
        <p:grpSpPr>
          <a:xfrm>
            <a:off x="7525965" y="4009645"/>
            <a:ext cx="2826936" cy="2598393"/>
            <a:chOff x="7442426" y="2371411"/>
            <a:chExt cx="3734690" cy="3432760"/>
          </a:xfrm>
        </p:grpSpPr>
        <p:pic>
          <p:nvPicPr>
            <p:cNvPr id="12" name="Picture 11">
              <a:extLst>
                <a:ext uri="{FF2B5EF4-FFF2-40B4-BE49-F238E27FC236}">
                  <a16:creationId xmlns:a16="http://schemas.microsoft.com/office/drawing/2014/main" id="{0F9A9A03-C75B-2DA1-6F1D-952BA48920C8}"/>
                </a:ext>
              </a:extLst>
            </p:cNvPr>
            <p:cNvPicPr>
              <a:picLocks noChangeAspect="1"/>
            </p:cNvPicPr>
            <p:nvPr/>
          </p:nvPicPr>
          <p:blipFill>
            <a:blip r:embed="rId2"/>
            <a:stretch>
              <a:fillRect/>
            </a:stretch>
          </p:blipFill>
          <p:spPr>
            <a:xfrm>
              <a:off x="7442426" y="2371411"/>
              <a:ext cx="3734690" cy="2786429"/>
            </a:xfrm>
            <a:prstGeom prst="rect">
              <a:avLst/>
            </a:prstGeom>
          </p:spPr>
        </p:pic>
        <p:sp>
          <p:nvSpPr>
            <p:cNvPr id="13" name="TextBox 12">
              <a:extLst>
                <a:ext uri="{FF2B5EF4-FFF2-40B4-BE49-F238E27FC236}">
                  <a16:creationId xmlns:a16="http://schemas.microsoft.com/office/drawing/2014/main" id="{EA1A8E6B-CC02-79F4-456F-C01DDF588F91}"/>
                </a:ext>
              </a:extLst>
            </p:cNvPr>
            <p:cNvSpPr txBox="1"/>
            <p:nvPr/>
          </p:nvSpPr>
          <p:spPr>
            <a:xfrm>
              <a:off x="8581293" y="5157840"/>
              <a:ext cx="2383760" cy="646331"/>
            </a:xfrm>
            <a:prstGeom prst="rect">
              <a:avLst/>
            </a:prstGeom>
            <a:noFill/>
          </p:spPr>
          <p:txBody>
            <a:bodyPr wrap="square" rtlCol="0">
              <a:spAutoFit/>
            </a:bodyPr>
            <a:lstStyle/>
            <a:p>
              <a:r>
                <a:rPr lang="en-US" sz="3600">
                  <a:latin typeface="UTM Bebas" panose="02040603050506020204" pitchFamily="18" charset="0"/>
                </a:rPr>
                <a:t>CỤM 4</a:t>
              </a:r>
            </a:p>
          </p:txBody>
        </p:sp>
      </p:grpSp>
      <p:grpSp>
        <p:nvGrpSpPr>
          <p:cNvPr id="18" name="Group 17">
            <a:extLst>
              <a:ext uri="{FF2B5EF4-FFF2-40B4-BE49-F238E27FC236}">
                <a16:creationId xmlns:a16="http://schemas.microsoft.com/office/drawing/2014/main" id="{559A4E3C-2FC5-1D68-4263-803ADFEB7A91}"/>
              </a:ext>
            </a:extLst>
          </p:cNvPr>
          <p:cNvGrpSpPr/>
          <p:nvPr/>
        </p:nvGrpSpPr>
        <p:grpSpPr>
          <a:xfrm>
            <a:off x="1999618" y="4051294"/>
            <a:ext cx="2826936" cy="2556744"/>
            <a:chOff x="7442426" y="2633977"/>
            <a:chExt cx="3734690" cy="3377737"/>
          </a:xfrm>
        </p:grpSpPr>
        <p:pic>
          <p:nvPicPr>
            <p:cNvPr id="19" name="Picture 18">
              <a:extLst>
                <a:ext uri="{FF2B5EF4-FFF2-40B4-BE49-F238E27FC236}">
                  <a16:creationId xmlns:a16="http://schemas.microsoft.com/office/drawing/2014/main" id="{886320CD-43EA-39D5-C031-CCB6B02F21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42426" y="2633977"/>
              <a:ext cx="3734690" cy="2261298"/>
            </a:xfrm>
            <a:prstGeom prst="rect">
              <a:avLst/>
            </a:prstGeom>
          </p:spPr>
        </p:pic>
        <p:sp>
          <p:nvSpPr>
            <p:cNvPr id="20" name="TextBox 19">
              <a:extLst>
                <a:ext uri="{FF2B5EF4-FFF2-40B4-BE49-F238E27FC236}">
                  <a16:creationId xmlns:a16="http://schemas.microsoft.com/office/drawing/2014/main" id="{30088518-6C5B-48BB-8DED-381744029122}"/>
                </a:ext>
              </a:extLst>
            </p:cNvPr>
            <p:cNvSpPr txBox="1"/>
            <p:nvPr/>
          </p:nvSpPr>
          <p:spPr>
            <a:xfrm>
              <a:off x="8581293" y="5157840"/>
              <a:ext cx="2383760" cy="853874"/>
            </a:xfrm>
            <a:prstGeom prst="rect">
              <a:avLst/>
            </a:prstGeom>
            <a:noFill/>
          </p:spPr>
          <p:txBody>
            <a:bodyPr wrap="square" rtlCol="0">
              <a:spAutoFit/>
            </a:bodyPr>
            <a:lstStyle/>
            <a:p>
              <a:r>
                <a:rPr lang="en-US" sz="3600">
                  <a:latin typeface="UTM Bebas" panose="02040603050506020204" pitchFamily="18" charset="0"/>
                </a:rPr>
                <a:t>CỤM 3</a:t>
              </a:r>
            </a:p>
          </p:txBody>
        </p:sp>
      </p:grpSp>
      <p:grpSp>
        <p:nvGrpSpPr>
          <p:cNvPr id="21" name="Group 20">
            <a:extLst>
              <a:ext uri="{FF2B5EF4-FFF2-40B4-BE49-F238E27FC236}">
                <a16:creationId xmlns:a16="http://schemas.microsoft.com/office/drawing/2014/main" id="{F5085768-0CA1-975B-4457-52AD25CB4E2A}"/>
              </a:ext>
            </a:extLst>
          </p:cNvPr>
          <p:cNvGrpSpPr/>
          <p:nvPr/>
        </p:nvGrpSpPr>
        <p:grpSpPr>
          <a:xfrm>
            <a:off x="1999618" y="1771658"/>
            <a:ext cx="2826936" cy="2279636"/>
            <a:chOff x="7442426" y="3000067"/>
            <a:chExt cx="3734690" cy="3011647"/>
          </a:xfrm>
        </p:grpSpPr>
        <p:pic>
          <p:nvPicPr>
            <p:cNvPr id="22" name="Picture 21">
              <a:extLst>
                <a:ext uri="{FF2B5EF4-FFF2-40B4-BE49-F238E27FC236}">
                  <a16:creationId xmlns:a16="http://schemas.microsoft.com/office/drawing/2014/main" id="{E0C707F0-8D63-7C0F-DEDD-B463497567C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42426" y="3000067"/>
              <a:ext cx="3734690" cy="1529119"/>
            </a:xfrm>
            <a:prstGeom prst="rect">
              <a:avLst/>
            </a:prstGeom>
          </p:spPr>
        </p:pic>
        <p:sp>
          <p:nvSpPr>
            <p:cNvPr id="23" name="TextBox 22">
              <a:extLst>
                <a:ext uri="{FF2B5EF4-FFF2-40B4-BE49-F238E27FC236}">
                  <a16:creationId xmlns:a16="http://schemas.microsoft.com/office/drawing/2014/main" id="{9A89A2D3-73E2-5C02-988C-C33D036129AD}"/>
                </a:ext>
              </a:extLst>
            </p:cNvPr>
            <p:cNvSpPr txBox="1"/>
            <p:nvPr/>
          </p:nvSpPr>
          <p:spPr>
            <a:xfrm>
              <a:off x="8581293" y="5157840"/>
              <a:ext cx="2383760" cy="853874"/>
            </a:xfrm>
            <a:prstGeom prst="rect">
              <a:avLst/>
            </a:prstGeom>
            <a:noFill/>
          </p:spPr>
          <p:txBody>
            <a:bodyPr wrap="square" rtlCol="0">
              <a:spAutoFit/>
            </a:bodyPr>
            <a:lstStyle/>
            <a:p>
              <a:r>
                <a:rPr lang="en-US" sz="3600">
                  <a:latin typeface="UTM Bebas" panose="02040603050506020204" pitchFamily="18" charset="0"/>
                </a:rPr>
                <a:t>CỤM 1</a:t>
              </a:r>
            </a:p>
          </p:txBody>
        </p:sp>
      </p:grpSp>
      <p:grpSp>
        <p:nvGrpSpPr>
          <p:cNvPr id="24" name="Group 23">
            <a:extLst>
              <a:ext uri="{FF2B5EF4-FFF2-40B4-BE49-F238E27FC236}">
                <a16:creationId xmlns:a16="http://schemas.microsoft.com/office/drawing/2014/main" id="{C2A615D9-E6E0-1C4D-FB45-51E057E94EA6}"/>
              </a:ext>
            </a:extLst>
          </p:cNvPr>
          <p:cNvGrpSpPr/>
          <p:nvPr/>
        </p:nvGrpSpPr>
        <p:grpSpPr>
          <a:xfrm>
            <a:off x="7558496" y="1429496"/>
            <a:ext cx="2761875" cy="2556744"/>
            <a:chOff x="7485402" y="2633977"/>
            <a:chExt cx="3648737" cy="3377737"/>
          </a:xfrm>
        </p:grpSpPr>
        <p:pic>
          <p:nvPicPr>
            <p:cNvPr id="25" name="Picture 24">
              <a:extLst>
                <a:ext uri="{FF2B5EF4-FFF2-40B4-BE49-F238E27FC236}">
                  <a16:creationId xmlns:a16="http://schemas.microsoft.com/office/drawing/2014/main" id="{1350F984-026D-A823-2A66-EE3752A0F51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485402" y="2633977"/>
              <a:ext cx="3648737" cy="2261298"/>
            </a:xfrm>
            <a:prstGeom prst="rect">
              <a:avLst/>
            </a:prstGeom>
          </p:spPr>
        </p:pic>
        <p:sp>
          <p:nvSpPr>
            <p:cNvPr id="26" name="TextBox 25">
              <a:extLst>
                <a:ext uri="{FF2B5EF4-FFF2-40B4-BE49-F238E27FC236}">
                  <a16:creationId xmlns:a16="http://schemas.microsoft.com/office/drawing/2014/main" id="{497C038B-3AC4-B5AE-EBDC-879C6AF416F1}"/>
                </a:ext>
              </a:extLst>
            </p:cNvPr>
            <p:cNvSpPr txBox="1"/>
            <p:nvPr/>
          </p:nvSpPr>
          <p:spPr>
            <a:xfrm>
              <a:off x="8581293" y="5157840"/>
              <a:ext cx="2383760" cy="853874"/>
            </a:xfrm>
            <a:prstGeom prst="rect">
              <a:avLst/>
            </a:prstGeom>
            <a:noFill/>
          </p:spPr>
          <p:txBody>
            <a:bodyPr wrap="square" rtlCol="0">
              <a:spAutoFit/>
            </a:bodyPr>
            <a:lstStyle/>
            <a:p>
              <a:r>
                <a:rPr lang="en-US" sz="3600">
                  <a:latin typeface="UTM Bebas" panose="02040603050506020204" pitchFamily="18" charset="0"/>
                </a:rPr>
                <a:t>CỤM 2</a:t>
              </a:r>
            </a:p>
          </p:txBody>
        </p:sp>
      </p:grpSp>
    </p:spTree>
    <p:extLst>
      <p:ext uri="{BB962C8B-B14F-4D97-AF65-F5344CB8AC3E}">
        <p14:creationId xmlns:p14="http://schemas.microsoft.com/office/powerpoint/2010/main" val="256409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293F2E-B19F-95AC-02BF-D853A35A7FFF}"/>
              </a:ext>
            </a:extLst>
          </p:cNvPr>
          <p:cNvGrpSpPr/>
          <p:nvPr/>
        </p:nvGrpSpPr>
        <p:grpSpPr>
          <a:xfrm>
            <a:off x="0" y="139478"/>
            <a:ext cx="4270548" cy="507886"/>
            <a:chOff x="5051685" y="1726367"/>
            <a:chExt cx="8949157" cy="1064302"/>
          </a:xfrm>
        </p:grpSpPr>
        <p:sp>
          <p:nvSpPr>
            <p:cNvPr id="3" name="Rectangle 2">
              <a:extLst>
                <a:ext uri="{FF2B5EF4-FFF2-40B4-BE49-F238E27FC236}">
                  <a16:creationId xmlns:a16="http://schemas.microsoft.com/office/drawing/2014/main" id="{4EA43FC5-C7B9-D3D4-0BE2-EBD58DA8FBDE}"/>
                </a:ext>
              </a:extLst>
            </p:cNvPr>
            <p:cNvSpPr/>
            <p:nvPr/>
          </p:nvSpPr>
          <p:spPr>
            <a:xfrm>
              <a:off x="6095997" y="1726367"/>
              <a:ext cx="7904845" cy="1064302"/>
            </a:xfrm>
            <a:prstGeom prst="rect">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Các THUẬT TOÁN GOM CỤM</a:t>
              </a:r>
            </a:p>
          </p:txBody>
        </p:sp>
        <p:sp>
          <p:nvSpPr>
            <p:cNvPr id="4" name="Rectangle 3">
              <a:extLst>
                <a:ext uri="{FF2B5EF4-FFF2-40B4-BE49-F238E27FC236}">
                  <a16:creationId xmlns:a16="http://schemas.microsoft.com/office/drawing/2014/main" id="{E592BFE4-AAE9-F427-1214-8A564E54CC26}"/>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3</a:t>
              </a:r>
            </a:p>
          </p:txBody>
        </p:sp>
      </p:grpSp>
      <p:grpSp>
        <p:nvGrpSpPr>
          <p:cNvPr id="8" name="Group 7">
            <a:extLst>
              <a:ext uri="{FF2B5EF4-FFF2-40B4-BE49-F238E27FC236}">
                <a16:creationId xmlns:a16="http://schemas.microsoft.com/office/drawing/2014/main" id="{EEAE7889-6BAC-90CE-D231-3A4FA42AFC2D}"/>
              </a:ext>
            </a:extLst>
          </p:cNvPr>
          <p:cNvGrpSpPr/>
          <p:nvPr/>
        </p:nvGrpSpPr>
        <p:grpSpPr>
          <a:xfrm>
            <a:off x="428008" y="647364"/>
            <a:ext cx="3772201" cy="616165"/>
            <a:chOff x="5051685" y="509665"/>
            <a:chExt cx="6515725" cy="1064302"/>
          </a:xfrm>
        </p:grpSpPr>
        <p:sp>
          <p:nvSpPr>
            <p:cNvPr id="9" name="Rectangle 8">
              <a:extLst>
                <a:ext uri="{FF2B5EF4-FFF2-40B4-BE49-F238E27FC236}">
                  <a16:creationId xmlns:a16="http://schemas.microsoft.com/office/drawing/2014/main" id="{41EA3D35-7122-9901-2584-287AA6055BD0}"/>
                </a:ext>
              </a:extLst>
            </p:cNvPr>
            <p:cNvSpPr/>
            <p:nvPr/>
          </p:nvSpPr>
          <p:spPr>
            <a:xfrm>
              <a:off x="6096000" y="509665"/>
              <a:ext cx="5471410"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utm bebas" panose="02040603050506020204" pitchFamily="18" charset="0"/>
                </a:rPr>
                <a:t>GIRVAN NEWMAN</a:t>
              </a:r>
              <a:endParaRPr lang="en-US" sz="2800" dirty="0">
                <a:latin typeface="utm bebas" panose="02040603050506020204" pitchFamily="18" charset="0"/>
              </a:endParaRPr>
            </a:p>
          </p:txBody>
        </p:sp>
        <p:sp>
          <p:nvSpPr>
            <p:cNvPr id="10" name="Rectangle 9">
              <a:extLst>
                <a:ext uri="{FF2B5EF4-FFF2-40B4-BE49-F238E27FC236}">
                  <a16:creationId xmlns:a16="http://schemas.microsoft.com/office/drawing/2014/main" id="{C5AADB98-DDDD-4997-FA36-7C175C1ADC0C}"/>
                </a:ext>
              </a:extLst>
            </p:cNvPr>
            <p:cNvSpPr/>
            <p:nvPr/>
          </p:nvSpPr>
          <p:spPr>
            <a:xfrm>
              <a:off x="5051685" y="509665"/>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2</a:t>
              </a:r>
            </a:p>
          </p:txBody>
        </p:sp>
      </p:grpSp>
      <p:grpSp>
        <p:nvGrpSpPr>
          <p:cNvPr id="5" name="Group 4">
            <a:extLst>
              <a:ext uri="{FF2B5EF4-FFF2-40B4-BE49-F238E27FC236}">
                <a16:creationId xmlns:a16="http://schemas.microsoft.com/office/drawing/2014/main" id="{A771FA10-6BF5-478F-63E5-E6CEADDAB043}"/>
              </a:ext>
            </a:extLst>
          </p:cNvPr>
          <p:cNvGrpSpPr/>
          <p:nvPr/>
        </p:nvGrpSpPr>
        <p:grpSpPr>
          <a:xfrm>
            <a:off x="428008" y="1820822"/>
            <a:ext cx="5221362" cy="3998668"/>
            <a:chOff x="385618" y="1810773"/>
            <a:chExt cx="5221362" cy="3998668"/>
          </a:xfrm>
        </p:grpSpPr>
        <p:pic>
          <p:nvPicPr>
            <p:cNvPr id="6" name="Picture 5">
              <a:extLst>
                <a:ext uri="{FF2B5EF4-FFF2-40B4-BE49-F238E27FC236}">
                  <a16:creationId xmlns:a16="http://schemas.microsoft.com/office/drawing/2014/main" id="{776C547B-8FFB-B2FF-8C9E-E8D158AD7B7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5618" y="1810773"/>
              <a:ext cx="5221362" cy="2983635"/>
            </a:xfrm>
            <a:prstGeom prst="rect">
              <a:avLst/>
            </a:prstGeom>
          </p:spPr>
        </p:pic>
        <p:sp>
          <p:nvSpPr>
            <p:cNvPr id="7" name="TextBox 6">
              <a:extLst>
                <a:ext uri="{FF2B5EF4-FFF2-40B4-BE49-F238E27FC236}">
                  <a16:creationId xmlns:a16="http://schemas.microsoft.com/office/drawing/2014/main" id="{169794F0-F738-467D-A2C5-E978BDC1E3C5}"/>
                </a:ext>
              </a:extLst>
            </p:cNvPr>
            <p:cNvSpPr txBox="1"/>
            <p:nvPr/>
          </p:nvSpPr>
          <p:spPr>
            <a:xfrm>
              <a:off x="1610037" y="5163110"/>
              <a:ext cx="2733152" cy="646331"/>
            </a:xfrm>
            <a:prstGeom prst="rect">
              <a:avLst/>
            </a:prstGeom>
            <a:noFill/>
          </p:spPr>
          <p:txBody>
            <a:bodyPr wrap="square" rtlCol="0">
              <a:spAutoFit/>
            </a:bodyPr>
            <a:lstStyle/>
            <a:p>
              <a:r>
                <a:rPr lang="en-US" sz="3600">
                  <a:latin typeface="UTM Bebas" panose="02040603050506020204" pitchFamily="18" charset="0"/>
                </a:rPr>
                <a:t>KẾT QUẢ PYTHON</a:t>
              </a:r>
            </a:p>
          </p:txBody>
        </p:sp>
      </p:grpSp>
      <p:sp>
        <p:nvSpPr>
          <p:cNvPr id="11" name="TextBox 10">
            <a:extLst>
              <a:ext uri="{FF2B5EF4-FFF2-40B4-BE49-F238E27FC236}">
                <a16:creationId xmlns:a16="http://schemas.microsoft.com/office/drawing/2014/main" id="{F1018B8E-36D5-30B7-247D-CC2E5EA38ECF}"/>
              </a:ext>
            </a:extLst>
          </p:cNvPr>
          <p:cNvSpPr txBox="1"/>
          <p:nvPr/>
        </p:nvSpPr>
        <p:spPr>
          <a:xfrm>
            <a:off x="6542632" y="1820822"/>
            <a:ext cx="3559313" cy="646331"/>
          </a:xfrm>
          <a:prstGeom prst="rect">
            <a:avLst/>
          </a:prstGeom>
          <a:noFill/>
        </p:spPr>
        <p:txBody>
          <a:bodyPr wrap="square" rtlCol="0">
            <a:spAutoFit/>
          </a:bodyPr>
          <a:lstStyle/>
          <a:p>
            <a:pPr algn="ctr"/>
            <a:r>
              <a:rPr lang="en-US" sz="3600">
                <a:latin typeface="UTM Bebas" panose="02040603050506020204" pitchFamily="18" charset="0"/>
              </a:rPr>
              <a:t>CỤM 1: CÁC QUỐC GIA</a:t>
            </a:r>
          </a:p>
        </p:txBody>
      </p:sp>
      <p:sp>
        <p:nvSpPr>
          <p:cNvPr id="12" name="TextBox 11">
            <a:extLst>
              <a:ext uri="{FF2B5EF4-FFF2-40B4-BE49-F238E27FC236}">
                <a16:creationId xmlns:a16="http://schemas.microsoft.com/office/drawing/2014/main" id="{2DE395BA-AAD2-2685-64DB-0489E190868C}"/>
              </a:ext>
            </a:extLst>
          </p:cNvPr>
          <p:cNvSpPr txBox="1"/>
          <p:nvPr/>
        </p:nvSpPr>
        <p:spPr>
          <a:xfrm>
            <a:off x="6623018" y="2442315"/>
            <a:ext cx="4229202" cy="1200329"/>
          </a:xfrm>
          <a:prstGeom prst="rect">
            <a:avLst/>
          </a:prstGeom>
          <a:noFill/>
        </p:spPr>
        <p:txBody>
          <a:bodyPr wrap="square" rtlCol="0">
            <a:spAutoFit/>
          </a:bodyPr>
          <a:lstStyle/>
          <a:p>
            <a:pPr algn="ctr"/>
            <a:r>
              <a:rPr lang="en-US" sz="3600">
                <a:latin typeface="UTM Bebas" panose="02040603050506020204" pitchFamily="18" charset="0"/>
              </a:rPr>
              <a:t>CỤM 2: TONRA VÙNG TỰ TRỊ  THUỘC ĐỊA CŨ</a:t>
            </a:r>
          </a:p>
        </p:txBody>
      </p:sp>
    </p:spTree>
    <p:extLst>
      <p:ext uri="{BB962C8B-B14F-4D97-AF65-F5344CB8AC3E}">
        <p14:creationId xmlns:p14="http://schemas.microsoft.com/office/powerpoint/2010/main" val="124423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FF5B74B-6CDD-4021-A2AC-61F1C682D56B}"/>
              </a:ext>
            </a:extLst>
          </p:cNvPr>
          <p:cNvGrpSpPr/>
          <p:nvPr/>
        </p:nvGrpSpPr>
        <p:grpSpPr>
          <a:xfrm>
            <a:off x="4207364" y="1512344"/>
            <a:ext cx="7151935" cy="1093895"/>
            <a:chOff x="5051685" y="509665"/>
            <a:chExt cx="6958455" cy="1064302"/>
          </a:xfrm>
        </p:grpSpPr>
        <p:sp>
          <p:nvSpPr>
            <p:cNvPr id="25" name="Rectangle 24">
              <a:extLst>
                <a:ext uri="{FF2B5EF4-FFF2-40B4-BE49-F238E27FC236}">
                  <a16:creationId xmlns:a16="http://schemas.microsoft.com/office/drawing/2014/main" id="{80563AAF-E290-42AA-95D3-DA9399EE20F1}"/>
                </a:ext>
              </a:extLst>
            </p:cNvPr>
            <p:cNvSpPr/>
            <p:nvPr/>
          </p:nvSpPr>
          <p:spPr>
            <a:xfrm>
              <a:off x="6096000" y="509665"/>
              <a:ext cx="5914140"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err="1">
                  <a:latin typeface="utm bebas" panose="02040603050506020204" pitchFamily="18" charset="0"/>
                  <a:ea typeface="Tahoma" panose="020B0604030504040204" pitchFamily="34" charset="0"/>
                  <a:cs typeface="Tahoma" panose="020B0604030504040204" pitchFamily="34" charset="0"/>
                </a:rPr>
                <a:t>Giới</a:t>
              </a:r>
              <a:r>
                <a:rPr lang="en-US" sz="5400" dirty="0">
                  <a:latin typeface="utm bebas" panose="02040603050506020204" pitchFamily="18" charset="0"/>
                  <a:ea typeface="Tahoma" panose="020B0604030504040204" pitchFamily="34" charset="0"/>
                  <a:cs typeface="Tahoma" panose="020B0604030504040204" pitchFamily="34" charset="0"/>
                </a:rPr>
                <a:t> </a:t>
              </a:r>
              <a:r>
                <a:rPr lang="en-US" sz="5400" dirty="0" err="1">
                  <a:latin typeface="utm bebas" panose="02040603050506020204" pitchFamily="18" charset="0"/>
                  <a:ea typeface="Tahoma" panose="020B0604030504040204" pitchFamily="34" charset="0"/>
                  <a:cs typeface="Tahoma" panose="020B0604030504040204" pitchFamily="34" charset="0"/>
                </a:rPr>
                <a:t>thiệu</a:t>
              </a:r>
              <a:r>
                <a:rPr lang="en-US" sz="5400" dirty="0">
                  <a:latin typeface="utm bebas" panose="02040603050506020204" pitchFamily="18" charset="0"/>
                  <a:ea typeface="Tahoma" panose="020B0604030504040204" pitchFamily="34" charset="0"/>
                  <a:cs typeface="Tahoma" panose="020B0604030504040204" pitchFamily="34" charset="0"/>
                </a:rPr>
                <a:t> </a:t>
              </a:r>
              <a:r>
                <a:rPr lang="en-US" sz="5400" dirty="0" err="1">
                  <a:latin typeface="utm bebas" panose="02040603050506020204" pitchFamily="18" charset="0"/>
                  <a:ea typeface="Tahoma" panose="020B0604030504040204" pitchFamily="34" charset="0"/>
                  <a:cs typeface="Tahoma" panose="020B0604030504040204" pitchFamily="34" charset="0"/>
                </a:rPr>
                <a:t>đề</a:t>
              </a:r>
              <a:r>
                <a:rPr lang="en-US" sz="5400" dirty="0">
                  <a:latin typeface="utm bebas" panose="02040603050506020204" pitchFamily="18" charset="0"/>
                  <a:ea typeface="Tahoma" panose="020B0604030504040204" pitchFamily="34" charset="0"/>
                  <a:cs typeface="Tahoma" panose="020B0604030504040204" pitchFamily="34" charset="0"/>
                </a:rPr>
                <a:t> </a:t>
              </a:r>
              <a:r>
                <a:rPr lang="en-US" sz="5400" dirty="0" err="1">
                  <a:latin typeface="utm bebas" panose="02040603050506020204" pitchFamily="18" charset="0"/>
                  <a:ea typeface="Tahoma" panose="020B0604030504040204" pitchFamily="34" charset="0"/>
                  <a:cs typeface="Tahoma" panose="020B0604030504040204" pitchFamily="34" charset="0"/>
                </a:rPr>
                <a:t>tài</a:t>
              </a:r>
              <a:endParaRPr lang="en-US" sz="5400" dirty="0">
                <a:latin typeface="utm bebas" panose="02040603050506020204" pitchFamily="18" charset="0"/>
                <a:ea typeface="Tahoma" panose="020B0604030504040204" pitchFamily="34" charset="0"/>
                <a:cs typeface="Tahoma" panose="020B0604030504040204" pitchFamily="34" charset="0"/>
              </a:endParaRPr>
            </a:p>
          </p:txBody>
        </p:sp>
        <p:sp>
          <p:nvSpPr>
            <p:cNvPr id="26" name="Rectangle 25">
              <a:extLst>
                <a:ext uri="{FF2B5EF4-FFF2-40B4-BE49-F238E27FC236}">
                  <a16:creationId xmlns:a16="http://schemas.microsoft.com/office/drawing/2014/main" id="{39CCE58F-990E-414F-8427-8C9290646F8F}"/>
                </a:ext>
              </a:extLst>
            </p:cNvPr>
            <p:cNvSpPr/>
            <p:nvPr/>
          </p:nvSpPr>
          <p:spPr>
            <a:xfrm>
              <a:off x="5051685" y="509665"/>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a:latin typeface="Bebas Neue Bold" panose="020B0606020202050201"/>
                </a:rPr>
                <a:t>1</a:t>
              </a:r>
            </a:p>
          </p:txBody>
        </p:sp>
      </p:grpSp>
      <p:grpSp>
        <p:nvGrpSpPr>
          <p:cNvPr id="27" name="Group 26">
            <a:extLst>
              <a:ext uri="{FF2B5EF4-FFF2-40B4-BE49-F238E27FC236}">
                <a16:creationId xmlns:a16="http://schemas.microsoft.com/office/drawing/2014/main" id="{2FE42310-3AE2-4260-83D6-6DAA552CF14D}"/>
              </a:ext>
            </a:extLst>
          </p:cNvPr>
          <p:cNvGrpSpPr/>
          <p:nvPr/>
        </p:nvGrpSpPr>
        <p:grpSpPr>
          <a:xfrm>
            <a:off x="4207364" y="2729046"/>
            <a:ext cx="7151935" cy="1093895"/>
            <a:chOff x="5051685" y="1726367"/>
            <a:chExt cx="6958455" cy="1064302"/>
          </a:xfrm>
        </p:grpSpPr>
        <p:sp>
          <p:nvSpPr>
            <p:cNvPr id="28" name="Rectangle 27">
              <a:extLst>
                <a:ext uri="{FF2B5EF4-FFF2-40B4-BE49-F238E27FC236}">
                  <a16:creationId xmlns:a16="http://schemas.microsoft.com/office/drawing/2014/main" id="{2473825D-42AE-458D-B416-8AEF0977511D}"/>
                </a:ext>
              </a:extLst>
            </p:cNvPr>
            <p:cNvSpPr/>
            <p:nvPr/>
          </p:nvSpPr>
          <p:spPr>
            <a:xfrm>
              <a:off x="6096000" y="1726367"/>
              <a:ext cx="5914140" cy="1064302"/>
            </a:xfrm>
            <a:prstGeom prst="rect">
              <a:avLst/>
            </a:prstGeom>
            <a:solidFill>
              <a:srgbClr val="FF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a:latin typeface="utm bebas" panose="02040603050506020204" pitchFamily="18" charset="0"/>
                </a:rPr>
                <a:t>CÁC ĐỘ ĐO</a:t>
              </a:r>
              <a:endParaRPr lang="en-US" sz="5400" dirty="0">
                <a:latin typeface="utm bebas" panose="02040603050506020204" pitchFamily="18" charset="0"/>
              </a:endParaRPr>
            </a:p>
          </p:txBody>
        </p:sp>
        <p:sp>
          <p:nvSpPr>
            <p:cNvPr id="29" name="Rectangle 28">
              <a:extLst>
                <a:ext uri="{FF2B5EF4-FFF2-40B4-BE49-F238E27FC236}">
                  <a16:creationId xmlns:a16="http://schemas.microsoft.com/office/drawing/2014/main" id="{955863BE-8FC8-43F4-A54C-9350A8D88B21}"/>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a:latin typeface="Bebas Neue Bold" panose="020B0606020202050201"/>
                </a:rPr>
                <a:t>2</a:t>
              </a:r>
            </a:p>
          </p:txBody>
        </p:sp>
      </p:grpSp>
      <p:grpSp>
        <p:nvGrpSpPr>
          <p:cNvPr id="33" name="Group 32">
            <a:extLst>
              <a:ext uri="{FF2B5EF4-FFF2-40B4-BE49-F238E27FC236}">
                <a16:creationId xmlns:a16="http://schemas.microsoft.com/office/drawing/2014/main" id="{5BB88E74-92C7-482D-8696-E6B45E85F085}"/>
              </a:ext>
            </a:extLst>
          </p:cNvPr>
          <p:cNvGrpSpPr/>
          <p:nvPr/>
        </p:nvGrpSpPr>
        <p:grpSpPr>
          <a:xfrm>
            <a:off x="4216600" y="3945748"/>
            <a:ext cx="7142699" cy="1093895"/>
            <a:chOff x="5051685" y="4159771"/>
            <a:chExt cx="6949469" cy="1064302"/>
          </a:xfrm>
        </p:grpSpPr>
        <p:sp>
          <p:nvSpPr>
            <p:cNvPr id="34" name="Rectangle 33">
              <a:extLst>
                <a:ext uri="{FF2B5EF4-FFF2-40B4-BE49-F238E27FC236}">
                  <a16:creationId xmlns:a16="http://schemas.microsoft.com/office/drawing/2014/main" id="{1CA048B9-5363-4261-B62E-2160D402D216}"/>
                </a:ext>
              </a:extLst>
            </p:cNvPr>
            <p:cNvSpPr/>
            <p:nvPr/>
          </p:nvSpPr>
          <p:spPr>
            <a:xfrm>
              <a:off x="6096000" y="4159771"/>
              <a:ext cx="5905154" cy="1064302"/>
            </a:xfrm>
            <a:prstGeom prst="rect">
              <a:avLst/>
            </a:prstGeom>
            <a:solidFill>
              <a:srgbClr val="C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a:latin typeface="utm bebas" panose="02040603050506020204" pitchFamily="18" charset="0"/>
                </a:rPr>
                <a:t>CÁC THUẬT TOÁN GOM CỤM</a:t>
              </a:r>
              <a:endParaRPr lang="en-US" sz="5400" dirty="0">
                <a:latin typeface="utm bebas" panose="02040603050506020204" pitchFamily="18" charset="0"/>
              </a:endParaRPr>
            </a:p>
          </p:txBody>
        </p:sp>
        <p:sp>
          <p:nvSpPr>
            <p:cNvPr id="35" name="Rectangle 34">
              <a:extLst>
                <a:ext uri="{FF2B5EF4-FFF2-40B4-BE49-F238E27FC236}">
                  <a16:creationId xmlns:a16="http://schemas.microsoft.com/office/drawing/2014/main" id="{E1253E96-448C-43C8-8A34-F7947BC37F40}"/>
                </a:ext>
              </a:extLst>
            </p:cNvPr>
            <p:cNvSpPr/>
            <p:nvPr/>
          </p:nvSpPr>
          <p:spPr>
            <a:xfrm>
              <a:off x="5051685" y="4159771"/>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a:latin typeface="Bebas Neue Bold" panose="020B0606020202050201"/>
                </a:rPr>
                <a:t>3</a:t>
              </a:r>
            </a:p>
          </p:txBody>
        </p:sp>
      </p:grpSp>
      <p:sp>
        <p:nvSpPr>
          <p:cNvPr id="36" name="TextBox 35">
            <a:extLst>
              <a:ext uri="{FF2B5EF4-FFF2-40B4-BE49-F238E27FC236}">
                <a16:creationId xmlns:a16="http://schemas.microsoft.com/office/drawing/2014/main" id="{B2088EFE-4E97-4E79-A10D-21349217D25F}"/>
              </a:ext>
            </a:extLst>
          </p:cNvPr>
          <p:cNvSpPr txBox="1"/>
          <p:nvPr/>
        </p:nvSpPr>
        <p:spPr>
          <a:xfrm>
            <a:off x="479502" y="2742798"/>
            <a:ext cx="3389971" cy="1323439"/>
          </a:xfrm>
          <a:prstGeom prst="rect">
            <a:avLst/>
          </a:prstGeom>
          <a:noFill/>
        </p:spPr>
        <p:txBody>
          <a:bodyPr wrap="square" rtlCol="0">
            <a:spAutoFit/>
          </a:bodyPr>
          <a:lstStyle/>
          <a:p>
            <a:r>
              <a:rPr lang="en-US" sz="8000" dirty="0">
                <a:solidFill>
                  <a:srgbClr val="3F2E29"/>
                </a:solidFill>
                <a:latin typeface="Bebas Neue Bold" panose="020B0606020202050201"/>
              </a:rPr>
              <a:t>OUTLINE:</a:t>
            </a:r>
          </a:p>
        </p:txBody>
      </p:sp>
      <p:pic>
        <p:nvPicPr>
          <p:cNvPr id="18" name="Picture 2" descr="Rainbow Pastels Color Scheme » Orange » SchemeColor.com">
            <a:extLst>
              <a:ext uri="{FF2B5EF4-FFF2-40B4-BE49-F238E27FC236}">
                <a16:creationId xmlns:a16="http://schemas.microsoft.com/office/drawing/2014/main" id="{71D76E8A-6605-42C8-A26D-BE6B13615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0872" y="5913503"/>
            <a:ext cx="2021579" cy="113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74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776AC-00FD-4DF9-AC06-8986947435EE}"/>
              </a:ext>
            </a:extLst>
          </p:cNvPr>
          <p:cNvSpPr/>
          <p:nvPr/>
        </p:nvSpPr>
        <p:spPr>
          <a:xfrm>
            <a:off x="0" y="0"/>
            <a:ext cx="12192000" cy="6858000"/>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AFAB4D4-BE23-4A66-8A35-1FEEA9DDD08C}"/>
              </a:ext>
            </a:extLst>
          </p:cNvPr>
          <p:cNvSpPr txBox="1"/>
          <p:nvPr/>
        </p:nvSpPr>
        <p:spPr>
          <a:xfrm>
            <a:off x="1273505" y="2569571"/>
            <a:ext cx="11412712" cy="1938992"/>
          </a:xfrm>
          <a:prstGeom prst="rect">
            <a:avLst/>
          </a:prstGeom>
          <a:noFill/>
        </p:spPr>
        <p:txBody>
          <a:bodyPr wrap="square" rtlCol="0">
            <a:spAutoFit/>
          </a:bodyPr>
          <a:lstStyle/>
          <a:p>
            <a:pPr algn="ctr"/>
            <a:r>
              <a:rPr lang="en-US" sz="12000" dirty="0" err="1">
                <a:solidFill>
                  <a:srgbClr val="FFB7B2"/>
                </a:solidFill>
                <a:latin typeface="utm bebas" panose="02040603050506020204" pitchFamily="18" charset="0"/>
              </a:rPr>
              <a:t>Giới</a:t>
            </a:r>
            <a:r>
              <a:rPr lang="en-US" sz="12000" dirty="0">
                <a:solidFill>
                  <a:srgbClr val="FFB7B2"/>
                </a:solidFill>
                <a:latin typeface="utm bebas" panose="02040603050506020204" pitchFamily="18" charset="0"/>
              </a:rPr>
              <a:t> </a:t>
            </a:r>
            <a:r>
              <a:rPr lang="en-US" sz="12000" dirty="0" err="1">
                <a:solidFill>
                  <a:srgbClr val="FFB7B2"/>
                </a:solidFill>
                <a:latin typeface="utm bebas" panose="02040603050506020204" pitchFamily="18" charset="0"/>
              </a:rPr>
              <a:t>thiệu</a:t>
            </a:r>
            <a:r>
              <a:rPr lang="en-US" sz="12000" dirty="0">
                <a:solidFill>
                  <a:srgbClr val="FFB7B2"/>
                </a:solidFill>
                <a:latin typeface="utm bebas" panose="02040603050506020204" pitchFamily="18" charset="0"/>
              </a:rPr>
              <a:t> </a:t>
            </a:r>
            <a:r>
              <a:rPr lang="en-US" sz="12000" dirty="0" err="1">
                <a:solidFill>
                  <a:srgbClr val="FFB7B2"/>
                </a:solidFill>
                <a:latin typeface="utm bebas" panose="02040603050506020204" pitchFamily="18" charset="0"/>
              </a:rPr>
              <a:t>đề</a:t>
            </a:r>
            <a:r>
              <a:rPr lang="en-US" sz="12000" dirty="0">
                <a:solidFill>
                  <a:srgbClr val="FFB7B2"/>
                </a:solidFill>
                <a:latin typeface="utm bebas" panose="02040603050506020204" pitchFamily="18" charset="0"/>
              </a:rPr>
              <a:t> </a:t>
            </a:r>
            <a:r>
              <a:rPr lang="en-US" sz="12000" dirty="0" err="1">
                <a:solidFill>
                  <a:srgbClr val="FFB7B2"/>
                </a:solidFill>
                <a:latin typeface="utm bebas" panose="02040603050506020204" pitchFamily="18" charset="0"/>
              </a:rPr>
              <a:t>tài</a:t>
            </a:r>
            <a:endParaRPr lang="id-ID" sz="12000" dirty="0">
              <a:solidFill>
                <a:srgbClr val="FFB7B2"/>
              </a:solidFill>
              <a:latin typeface="utm bebas" panose="02040603050506020204" pitchFamily="18" charset="0"/>
            </a:endParaRPr>
          </a:p>
        </p:txBody>
      </p:sp>
      <p:sp>
        <p:nvSpPr>
          <p:cNvPr id="5" name="TextBox 4">
            <a:extLst>
              <a:ext uri="{FF2B5EF4-FFF2-40B4-BE49-F238E27FC236}">
                <a16:creationId xmlns:a16="http://schemas.microsoft.com/office/drawing/2014/main" id="{A7CDD7FB-094E-43AF-971E-D56A320DB4A4}"/>
              </a:ext>
            </a:extLst>
          </p:cNvPr>
          <p:cNvSpPr txBox="1"/>
          <p:nvPr/>
        </p:nvSpPr>
        <p:spPr>
          <a:xfrm>
            <a:off x="9032488" y="576910"/>
            <a:ext cx="1182029" cy="6247864"/>
          </a:xfrm>
          <a:prstGeom prst="rect">
            <a:avLst/>
          </a:prstGeom>
          <a:noFill/>
        </p:spPr>
        <p:txBody>
          <a:bodyPr wrap="square" rtlCol="0">
            <a:spAutoFit/>
          </a:bodyPr>
          <a:lstStyle/>
          <a:p>
            <a:r>
              <a:rPr lang="en-US" sz="40000" dirty="0">
                <a:latin typeface="Bebas Neue Bold" panose="020B0606020202050201"/>
              </a:rPr>
              <a:t>1</a:t>
            </a:r>
          </a:p>
        </p:txBody>
      </p:sp>
      <p:sp>
        <p:nvSpPr>
          <p:cNvPr id="2" name="TextBox 1">
            <a:extLst>
              <a:ext uri="{FF2B5EF4-FFF2-40B4-BE49-F238E27FC236}">
                <a16:creationId xmlns:a16="http://schemas.microsoft.com/office/drawing/2014/main" id="{D958EEC7-2361-47A9-A1A2-7E011947A06B}"/>
              </a:ext>
            </a:extLst>
          </p:cNvPr>
          <p:cNvSpPr txBox="1"/>
          <p:nvPr/>
        </p:nvSpPr>
        <p:spPr>
          <a:xfrm>
            <a:off x="1292729" y="2586184"/>
            <a:ext cx="11146379" cy="1938992"/>
          </a:xfrm>
          <a:prstGeom prst="rect">
            <a:avLst/>
          </a:prstGeom>
          <a:noFill/>
        </p:spPr>
        <p:txBody>
          <a:bodyPr wrap="square" rtlCol="0">
            <a:spAutoFit/>
          </a:bodyPr>
          <a:lstStyle/>
          <a:p>
            <a:pPr algn="ctr"/>
            <a:r>
              <a:rPr lang="en-US" sz="12000" dirty="0" err="1">
                <a:solidFill>
                  <a:srgbClr val="333300"/>
                </a:solidFill>
                <a:latin typeface="utm bebas" panose="02040603050506020204" pitchFamily="18" charset="0"/>
              </a:rPr>
              <a:t>Giới</a:t>
            </a:r>
            <a:r>
              <a:rPr lang="en-US" sz="12000" dirty="0">
                <a:solidFill>
                  <a:srgbClr val="7F6000"/>
                </a:solidFill>
                <a:latin typeface="utm bebas" panose="02040603050506020204" pitchFamily="18" charset="0"/>
              </a:rPr>
              <a:t> </a:t>
            </a:r>
            <a:r>
              <a:rPr lang="en-US" sz="12000" dirty="0" err="1">
                <a:solidFill>
                  <a:srgbClr val="333300"/>
                </a:solidFill>
                <a:latin typeface="utm bebas" panose="02040603050506020204" pitchFamily="18" charset="0"/>
              </a:rPr>
              <a:t>thiệu</a:t>
            </a:r>
            <a:r>
              <a:rPr lang="en-US" sz="12000" dirty="0">
                <a:solidFill>
                  <a:schemeClr val="bg1"/>
                </a:solidFill>
                <a:latin typeface="utm bebas" panose="02040603050506020204" pitchFamily="18" charset="0"/>
              </a:rPr>
              <a:t> </a:t>
            </a:r>
            <a:r>
              <a:rPr lang="en-US" sz="12000" dirty="0" err="1">
                <a:solidFill>
                  <a:schemeClr val="bg1"/>
                </a:solidFill>
                <a:latin typeface="utm bebas" panose="02040603050506020204" pitchFamily="18" charset="0"/>
              </a:rPr>
              <a:t>đề</a:t>
            </a:r>
            <a:r>
              <a:rPr lang="en-US" sz="12000" dirty="0">
                <a:solidFill>
                  <a:schemeClr val="bg1"/>
                </a:solidFill>
                <a:latin typeface="utm bebas" panose="02040603050506020204" pitchFamily="18" charset="0"/>
              </a:rPr>
              <a:t> </a:t>
            </a:r>
            <a:r>
              <a:rPr lang="en-US" sz="12000" dirty="0" err="1">
                <a:solidFill>
                  <a:schemeClr val="bg1"/>
                </a:solidFill>
                <a:latin typeface="utm bebas" panose="02040603050506020204" pitchFamily="18" charset="0"/>
              </a:rPr>
              <a:t>tài</a:t>
            </a:r>
            <a:endParaRPr lang="id-ID" sz="12000" dirty="0">
              <a:solidFill>
                <a:schemeClr val="bg1"/>
              </a:solidFill>
              <a:latin typeface="utm bebas" panose="02040603050506020204" pitchFamily="18" charset="0"/>
            </a:endParaRPr>
          </a:p>
        </p:txBody>
      </p:sp>
      <p:pic>
        <p:nvPicPr>
          <p:cNvPr id="7" name="Picture 2" descr="Rainbow Pastels Color Scheme » Orange » SchemeColor.com">
            <a:extLst>
              <a:ext uri="{FF2B5EF4-FFF2-40B4-BE49-F238E27FC236}">
                <a16:creationId xmlns:a16="http://schemas.microsoft.com/office/drawing/2014/main" id="{A21B2D52-D3D3-4F23-AE9E-7D52ED377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6217" y="5931975"/>
            <a:ext cx="2021579" cy="113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79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1B9620-B5C9-1B81-931F-3432F2624AB4}"/>
              </a:ext>
            </a:extLst>
          </p:cNvPr>
          <p:cNvGrpSpPr/>
          <p:nvPr/>
        </p:nvGrpSpPr>
        <p:grpSpPr>
          <a:xfrm>
            <a:off x="0" y="139478"/>
            <a:ext cx="3358342" cy="507886"/>
            <a:chOff x="5051685" y="1726367"/>
            <a:chExt cx="7037582" cy="1064302"/>
          </a:xfrm>
        </p:grpSpPr>
        <p:sp>
          <p:nvSpPr>
            <p:cNvPr id="3" name="Rectangle 2">
              <a:extLst>
                <a:ext uri="{FF2B5EF4-FFF2-40B4-BE49-F238E27FC236}">
                  <a16:creationId xmlns:a16="http://schemas.microsoft.com/office/drawing/2014/main" id="{E5F8CD29-CCC0-C47B-65A9-01A08D527954}"/>
                </a:ext>
              </a:extLst>
            </p:cNvPr>
            <p:cNvSpPr/>
            <p:nvPr/>
          </p:nvSpPr>
          <p:spPr>
            <a:xfrm>
              <a:off x="6095999" y="1726367"/>
              <a:ext cx="5993268"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GIỚI THIỆU ĐỀ TÀI</a:t>
              </a:r>
              <a:endParaRPr lang="en-US" sz="3200" dirty="0">
                <a:latin typeface="utm bebas" panose="02040603050506020204" pitchFamily="18" charset="0"/>
              </a:endParaRPr>
            </a:p>
          </p:txBody>
        </p:sp>
        <p:sp>
          <p:nvSpPr>
            <p:cNvPr id="4" name="Rectangle 3">
              <a:extLst>
                <a:ext uri="{FF2B5EF4-FFF2-40B4-BE49-F238E27FC236}">
                  <a16:creationId xmlns:a16="http://schemas.microsoft.com/office/drawing/2014/main" id="{EAF33A6A-02C0-EA1C-0598-8520CB12208B}"/>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1</a:t>
              </a:r>
            </a:p>
          </p:txBody>
        </p:sp>
      </p:grpSp>
      <p:pic>
        <p:nvPicPr>
          <p:cNvPr id="6" name="Picture 5">
            <a:extLst>
              <a:ext uri="{FF2B5EF4-FFF2-40B4-BE49-F238E27FC236}">
                <a16:creationId xmlns:a16="http://schemas.microsoft.com/office/drawing/2014/main" id="{94004191-B8FD-FB33-B58C-EAD9E423D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32" y="1523902"/>
            <a:ext cx="3041806" cy="3810196"/>
          </a:xfrm>
          <a:prstGeom prst="rect">
            <a:avLst/>
          </a:prstGeom>
        </p:spPr>
      </p:pic>
      <p:pic>
        <p:nvPicPr>
          <p:cNvPr id="1026" name="Picture 2">
            <a:extLst>
              <a:ext uri="{FF2B5EF4-FFF2-40B4-BE49-F238E27FC236}">
                <a16:creationId xmlns:a16="http://schemas.microsoft.com/office/drawing/2014/main" id="{A702DDBD-8FA9-23ED-8C6B-E7AEA6CDB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095" y="1944223"/>
            <a:ext cx="6526491" cy="2969553"/>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6A261FD1-4DA6-BB41-BDC0-6DAE3C4678D9}"/>
              </a:ext>
            </a:extLst>
          </p:cNvPr>
          <p:cNvGrpSpPr/>
          <p:nvPr/>
        </p:nvGrpSpPr>
        <p:grpSpPr>
          <a:xfrm>
            <a:off x="1928345" y="2177592"/>
            <a:ext cx="6527498" cy="1899502"/>
            <a:chOff x="1928345" y="2177592"/>
            <a:chExt cx="6527498" cy="1899502"/>
          </a:xfrm>
        </p:grpSpPr>
        <p:cxnSp>
          <p:nvCxnSpPr>
            <p:cNvPr id="8" name="Connector: Curved 7">
              <a:extLst>
                <a:ext uri="{FF2B5EF4-FFF2-40B4-BE49-F238E27FC236}">
                  <a16:creationId xmlns:a16="http://schemas.microsoft.com/office/drawing/2014/main" id="{2C5DE0CA-C19D-7A10-9B0C-2D2A3516F343}"/>
                </a:ext>
              </a:extLst>
            </p:cNvPr>
            <p:cNvCxnSpPr>
              <a:cxnSpLocks/>
            </p:cNvCxnSpPr>
            <p:nvPr/>
          </p:nvCxnSpPr>
          <p:spPr>
            <a:xfrm>
              <a:off x="1928345" y="2177592"/>
              <a:ext cx="4415894" cy="603315"/>
            </a:xfrm>
            <a:prstGeom prst="curvedConnector3">
              <a:avLst>
                <a:gd name="adj1" fmla="val 72415"/>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EC9B365F-85C1-04D8-42EB-7B5C2B90C706}"/>
                </a:ext>
              </a:extLst>
            </p:cNvPr>
            <p:cNvCxnSpPr>
              <a:cxnSpLocks/>
            </p:cNvCxnSpPr>
            <p:nvPr/>
          </p:nvCxnSpPr>
          <p:spPr>
            <a:xfrm flipV="1">
              <a:off x="2300140" y="2630078"/>
              <a:ext cx="6155703" cy="1447016"/>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Connector: Curved 15">
              <a:extLst>
                <a:ext uri="{FF2B5EF4-FFF2-40B4-BE49-F238E27FC236}">
                  <a16:creationId xmlns:a16="http://schemas.microsoft.com/office/drawing/2014/main" id="{24B17793-F8D4-1BFC-4C77-1F644E5B2988}"/>
                </a:ext>
              </a:extLst>
            </p:cNvPr>
            <p:cNvCxnSpPr>
              <a:cxnSpLocks/>
            </p:cNvCxnSpPr>
            <p:nvPr/>
          </p:nvCxnSpPr>
          <p:spPr>
            <a:xfrm>
              <a:off x="2372458" y="3535052"/>
              <a:ext cx="4795864" cy="358218"/>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FE4374A1-2B4A-F1F1-189E-E9876274EB98}"/>
              </a:ext>
            </a:extLst>
          </p:cNvPr>
          <p:cNvGrpSpPr/>
          <p:nvPr/>
        </p:nvGrpSpPr>
        <p:grpSpPr>
          <a:xfrm>
            <a:off x="3619938" y="1926570"/>
            <a:ext cx="323340" cy="2350570"/>
            <a:chOff x="3619938" y="1926570"/>
            <a:chExt cx="323340" cy="2350570"/>
          </a:xfrm>
        </p:grpSpPr>
        <p:pic>
          <p:nvPicPr>
            <p:cNvPr id="21" name="Picture 20">
              <a:extLst>
                <a:ext uri="{FF2B5EF4-FFF2-40B4-BE49-F238E27FC236}">
                  <a16:creationId xmlns:a16="http://schemas.microsoft.com/office/drawing/2014/main" id="{C76F4903-FC57-CE47-2650-0B3B184DE20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800" r="98000">
                          <a14:foregroundMark x1="7800" y1="36000" x2="7800" y2="36000"/>
                          <a14:foregroundMark x1="98000" y1="49800" x2="98000" y2="49800"/>
                          <a14:foregroundMark x1="2800" y1="36000" x2="2800" y2="36000"/>
                          <a14:foregroundMark x1="1800" y1="70600" x2="1800" y2="70600"/>
                        </a14:backgroundRemoval>
                      </a14:imgEffect>
                    </a14:imgLayer>
                  </a14:imgProps>
                </a:ext>
              </a:extLst>
            </a:blip>
            <a:stretch>
              <a:fillRect/>
            </a:stretch>
          </p:blipFill>
          <p:spPr>
            <a:xfrm>
              <a:off x="3619938" y="1926570"/>
              <a:ext cx="251022" cy="251022"/>
            </a:xfrm>
            <a:prstGeom prst="rect">
              <a:avLst/>
            </a:prstGeom>
          </p:spPr>
        </p:pic>
        <p:pic>
          <p:nvPicPr>
            <p:cNvPr id="23" name="Picture 22">
              <a:extLst>
                <a:ext uri="{FF2B5EF4-FFF2-40B4-BE49-F238E27FC236}">
                  <a16:creationId xmlns:a16="http://schemas.microsoft.com/office/drawing/2014/main" id="{4C6205C1-E1F3-494C-C1CD-C5B3116E2FB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800" r="98000">
                          <a14:foregroundMark x1="7800" y1="36000" x2="7800" y2="36000"/>
                          <a14:foregroundMark x1="98000" y1="49800" x2="98000" y2="49800"/>
                          <a14:foregroundMark x1="2800" y1="36000" x2="2800" y2="36000"/>
                          <a14:foregroundMark x1="1800" y1="70600" x2="1800" y2="70600"/>
                        </a14:backgroundRemoval>
                      </a14:imgEffect>
                    </a14:imgLayer>
                  </a14:imgProps>
                </a:ext>
              </a:extLst>
            </a:blip>
            <a:stretch>
              <a:fillRect/>
            </a:stretch>
          </p:blipFill>
          <p:spPr>
            <a:xfrm>
              <a:off x="3692256" y="3322948"/>
              <a:ext cx="251022" cy="251022"/>
            </a:xfrm>
            <a:prstGeom prst="rect">
              <a:avLst/>
            </a:prstGeom>
          </p:spPr>
        </p:pic>
        <p:pic>
          <p:nvPicPr>
            <p:cNvPr id="24" name="Picture 23">
              <a:extLst>
                <a:ext uri="{FF2B5EF4-FFF2-40B4-BE49-F238E27FC236}">
                  <a16:creationId xmlns:a16="http://schemas.microsoft.com/office/drawing/2014/main" id="{6D11AC49-4D2B-83D9-54E8-570FEEAC99B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800" r="98000">
                          <a14:foregroundMark x1="7800" y1="36000" x2="7800" y2="36000"/>
                          <a14:foregroundMark x1="98000" y1="49800" x2="98000" y2="49800"/>
                          <a14:foregroundMark x1="2800" y1="36000" x2="2800" y2="36000"/>
                          <a14:foregroundMark x1="1800" y1="70600" x2="1800" y2="70600"/>
                        </a14:backgroundRemoval>
                      </a14:imgEffect>
                    </a14:imgLayer>
                  </a14:imgProps>
                </a:ext>
              </a:extLst>
            </a:blip>
            <a:stretch>
              <a:fillRect/>
            </a:stretch>
          </p:blipFill>
          <p:spPr>
            <a:xfrm>
              <a:off x="3692256" y="4026118"/>
              <a:ext cx="251022" cy="251022"/>
            </a:xfrm>
            <a:prstGeom prst="rect">
              <a:avLst/>
            </a:prstGeom>
          </p:spPr>
        </p:pic>
      </p:grpSp>
    </p:spTree>
    <p:extLst>
      <p:ext uri="{BB962C8B-B14F-4D97-AF65-F5344CB8AC3E}">
        <p14:creationId xmlns:p14="http://schemas.microsoft.com/office/powerpoint/2010/main" val="341934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1B9620-B5C9-1B81-931F-3432F2624AB4}"/>
              </a:ext>
            </a:extLst>
          </p:cNvPr>
          <p:cNvGrpSpPr/>
          <p:nvPr/>
        </p:nvGrpSpPr>
        <p:grpSpPr>
          <a:xfrm>
            <a:off x="0" y="139478"/>
            <a:ext cx="3358342" cy="507886"/>
            <a:chOff x="5051685" y="1726367"/>
            <a:chExt cx="7037582" cy="1064302"/>
          </a:xfrm>
        </p:grpSpPr>
        <p:sp>
          <p:nvSpPr>
            <p:cNvPr id="3" name="Rectangle 2">
              <a:extLst>
                <a:ext uri="{FF2B5EF4-FFF2-40B4-BE49-F238E27FC236}">
                  <a16:creationId xmlns:a16="http://schemas.microsoft.com/office/drawing/2014/main" id="{E5F8CD29-CCC0-C47B-65A9-01A08D527954}"/>
                </a:ext>
              </a:extLst>
            </p:cNvPr>
            <p:cNvSpPr/>
            <p:nvPr/>
          </p:nvSpPr>
          <p:spPr>
            <a:xfrm>
              <a:off x="6095999" y="1726367"/>
              <a:ext cx="5993268"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GIỚI THIỆU ĐỀ TÀI</a:t>
              </a:r>
              <a:endParaRPr lang="en-US" sz="3200" dirty="0">
                <a:latin typeface="utm bebas" panose="02040603050506020204" pitchFamily="18" charset="0"/>
              </a:endParaRPr>
            </a:p>
          </p:txBody>
        </p:sp>
        <p:sp>
          <p:nvSpPr>
            <p:cNvPr id="4" name="Rectangle 3">
              <a:extLst>
                <a:ext uri="{FF2B5EF4-FFF2-40B4-BE49-F238E27FC236}">
                  <a16:creationId xmlns:a16="http://schemas.microsoft.com/office/drawing/2014/main" id="{EAF33A6A-02C0-EA1C-0598-8520CB12208B}"/>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1</a:t>
              </a:r>
            </a:p>
          </p:txBody>
        </p:sp>
      </p:grpSp>
      <p:pic>
        <p:nvPicPr>
          <p:cNvPr id="7" name="Picture 6">
            <a:extLst>
              <a:ext uri="{FF2B5EF4-FFF2-40B4-BE49-F238E27FC236}">
                <a16:creationId xmlns:a16="http://schemas.microsoft.com/office/drawing/2014/main" id="{EC641852-AA67-2871-D884-CD7A9F5E6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58" y="2462980"/>
            <a:ext cx="1772404" cy="1932039"/>
          </a:xfrm>
          <a:prstGeom prst="rect">
            <a:avLst/>
          </a:prstGeom>
        </p:spPr>
      </p:pic>
      <p:grpSp>
        <p:nvGrpSpPr>
          <p:cNvPr id="1044" name="Group 1043">
            <a:extLst>
              <a:ext uri="{FF2B5EF4-FFF2-40B4-BE49-F238E27FC236}">
                <a16:creationId xmlns:a16="http://schemas.microsoft.com/office/drawing/2014/main" id="{D56F2049-BAA5-F716-BD86-E533E2EEC722}"/>
              </a:ext>
            </a:extLst>
          </p:cNvPr>
          <p:cNvGrpSpPr/>
          <p:nvPr/>
        </p:nvGrpSpPr>
        <p:grpSpPr>
          <a:xfrm>
            <a:off x="4255477" y="996211"/>
            <a:ext cx="7028822" cy="1018166"/>
            <a:chOff x="4255477" y="996211"/>
            <a:chExt cx="7028822" cy="1018166"/>
          </a:xfrm>
        </p:grpSpPr>
        <p:grpSp>
          <p:nvGrpSpPr>
            <p:cNvPr id="31" name="Group 30">
              <a:extLst>
                <a:ext uri="{FF2B5EF4-FFF2-40B4-BE49-F238E27FC236}">
                  <a16:creationId xmlns:a16="http://schemas.microsoft.com/office/drawing/2014/main" id="{FE566023-1580-5A6E-C1C5-9933451BB7B1}"/>
                </a:ext>
              </a:extLst>
            </p:cNvPr>
            <p:cNvGrpSpPr/>
            <p:nvPr/>
          </p:nvGrpSpPr>
          <p:grpSpPr>
            <a:xfrm>
              <a:off x="4255477" y="1046704"/>
              <a:ext cx="7028822" cy="967673"/>
              <a:chOff x="4334189" y="1587640"/>
              <a:chExt cx="7028822" cy="967673"/>
            </a:xfrm>
          </p:grpSpPr>
          <p:sp>
            <p:nvSpPr>
              <p:cNvPr id="32" name="TextBox 31">
                <a:extLst>
                  <a:ext uri="{FF2B5EF4-FFF2-40B4-BE49-F238E27FC236}">
                    <a16:creationId xmlns:a16="http://schemas.microsoft.com/office/drawing/2014/main" id="{DCF4D8D5-0562-8E5D-5193-0505C783FCFB}"/>
                  </a:ext>
                </a:extLst>
              </p:cNvPr>
              <p:cNvSpPr txBox="1"/>
              <p:nvPr/>
            </p:nvSpPr>
            <p:spPr>
              <a:xfrm>
                <a:off x="4334189" y="2093648"/>
                <a:ext cx="1168958" cy="461665"/>
              </a:xfrm>
              <a:prstGeom prst="rect">
                <a:avLst/>
              </a:prstGeom>
              <a:noFill/>
            </p:spPr>
            <p:txBody>
              <a:bodyPr wrap="square" rtlCol="0">
                <a:spAutoFit/>
              </a:bodyPr>
              <a:lstStyle/>
              <a:p>
                <a:pPr algn="ctr"/>
                <a:r>
                  <a:rPr lang="en-US" sz="2400">
                    <a:latin typeface="UTM Bebas" panose="02040603050506020204" pitchFamily="18" charset="0"/>
                  </a:rPr>
                  <a:t>ĐIỂM ĐI</a:t>
                </a:r>
              </a:p>
            </p:txBody>
          </p:sp>
          <p:grpSp>
            <p:nvGrpSpPr>
              <p:cNvPr id="33" name="Group 32">
                <a:extLst>
                  <a:ext uri="{FF2B5EF4-FFF2-40B4-BE49-F238E27FC236}">
                    <a16:creationId xmlns:a16="http://schemas.microsoft.com/office/drawing/2014/main" id="{913D4122-3070-45D7-14F1-64D0D28B983E}"/>
                  </a:ext>
                </a:extLst>
              </p:cNvPr>
              <p:cNvGrpSpPr/>
              <p:nvPr/>
            </p:nvGrpSpPr>
            <p:grpSpPr>
              <a:xfrm>
                <a:off x="4752870" y="1587640"/>
                <a:ext cx="6610141" cy="967673"/>
                <a:chOff x="4752870" y="1587640"/>
                <a:chExt cx="6610141" cy="967673"/>
              </a:xfrm>
            </p:grpSpPr>
            <p:sp>
              <p:nvSpPr>
                <p:cNvPr id="34" name="Oval 33">
                  <a:extLst>
                    <a:ext uri="{FF2B5EF4-FFF2-40B4-BE49-F238E27FC236}">
                      <a16:creationId xmlns:a16="http://schemas.microsoft.com/office/drawing/2014/main" id="{40B4849F-2E3E-E12A-5A7E-28440DA0A2B5}"/>
                    </a:ext>
                  </a:extLst>
                </p:cNvPr>
                <p:cNvSpPr/>
                <p:nvPr/>
              </p:nvSpPr>
              <p:spPr>
                <a:xfrm>
                  <a:off x="4752870" y="1587640"/>
                  <a:ext cx="331596" cy="3315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5391C37-9A00-B128-5E64-ADFF20F0B45F}"/>
                    </a:ext>
                  </a:extLst>
                </p:cNvPr>
                <p:cNvSpPr/>
                <p:nvPr/>
              </p:nvSpPr>
              <p:spPr>
                <a:xfrm>
                  <a:off x="10612734" y="1587641"/>
                  <a:ext cx="331596" cy="3315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7E8A982-C836-5B16-554D-9BBF18D44A3D}"/>
                    </a:ext>
                  </a:extLst>
                </p:cNvPr>
                <p:cNvSpPr txBox="1"/>
                <p:nvPr/>
              </p:nvSpPr>
              <p:spPr>
                <a:xfrm>
                  <a:off x="10194053" y="2093648"/>
                  <a:ext cx="1168958" cy="461665"/>
                </a:xfrm>
                <a:prstGeom prst="rect">
                  <a:avLst/>
                </a:prstGeom>
                <a:noFill/>
              </p:spPr>
              <p:txBody>
                <a:bodyPr wrap="square" rtlCol="0">
                  <a:spAutoFit/>
                </a:bodyPr>
                <a:lstStyle/>
                <a:p>
                  <a:pPr algn="ctr"/>
                  <a:r>
                    <a:rPr lang="en-US" sz="2400">
                      <a:latin typeface="UTM Bebas" panose="02040603050506020204" pitchFamily="18" charset="0"/>
                    </a:rPr>
                    <a:t>ĐIỂM ĐẾN</a:t>
                  </a:r>
                </a:p>
              </p:txBody>
            </p:sp>
            <p:cxnSp>
              <p:nvCxnSpPr>
                <p:cNvPr id="37" name="Straight Arrow Connector 36">
                  <a:extLst>
                    <a:ext uri="{FF2B5EF4-FFF2-40B4-BE49-F238E27FC236}">
                      <a16:creationId xmlns:a16="http://schemas.microsoft.com/office/drawing/2014/main" id="{C96972BC-AEB8-E6F7-390C-BB95D4789A8A}"/>
                    </a:ext>
                  </a:extLst>
                </p:cNvPr>
                <p:cNvCxnSpPr>
                  <a:stCxn id="34" idx="6"/>
                </p:cNvCxnSpPr>
                <p:nvPr/>
              </p:nvCxnSpPr>
              <p:spPr>
                <a:xfrm>
                  <a:off x="5084466" y="1753438"/>
                  <a:ext cx="5528268" cy="0"/>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grpSp>
        </p:grpSp>
        <p:pic>
          <p:nvPicPr>
            <p:cNvPr id="1033" name="Picture 1032">
              <a:extLst>
                <a:ext uri="{FF2B5EF4-FFF2-40B4-BE49-F238E27FC236}">
                  <a16:creationId xmlns:a16="http://schemas.microsoft.com/office/drawing/2014/main" id="{9AC5AB50-E769-9F13-CF7C-DDB7EC7A40B8}"/>
                </a:ext>
              </a:extLst>
            </p:cNvPr>
            <p:cNvPicPr>
              <a:picLocks noChangeAspect="1"/>
            </p:cNvPicPr>
            <p:nvPr/>
          </p:nvPicPr>
          <p:blipFill>
            <a:blip r:embed="rId3"/>
            <a:stretch>
              <a:fillRect/>
            </a:stretch>
          </p:blipFill>
          <p:spPr>
            <a:xfrm>
              <a:off x="7186248" y="996211"/>
              <a:ext cx="429235" cy="429235"/>
            </a:xfrm>
            <a:prstGeom prst="rect">
              <a:avLst/>
            </a:prstGeom>
          </p:spPr>
        </p:pic>
      </p:grpSp>
      <p:grpSp>
        <p:nvGrpSpPr>
          <p:cNvPr id="1045" name="Group 1044">
            <a:extLst>
              <a:ext uri="{FF2B5EF4-FFF2-40B4-BE49-F238E27FC236}">
                <a16:creationId xmlns:a16="http://schemas.microsoft.com/office/drawing/2014/main" id="{DEE9CEDF-DA47-42CF-8C72-9065E67D6E63}"/>
              </a:ext>
            </a:extLst>
          </p:cNvPr>
          <p:cNvGrpSpPr/>
          <p:nvPr/>
        </p:nvGrpSpPr>
        <p:grpSpPr>
          <a:xfrm>
            <a:off x="4255477" y="2634490"/>
            <a:ext cx="7028822" cy="1026341"/>
            <a:chOff x="4255477" y="2634490"/>
            <a:chExt cx="7028822" cy="1026341"/>
          </a:xfrm>
        </p:grpSpPr>
        <p:grpSp>
          <p:nvGrpSpPr>
            <p:cNvPr id="44" name="Group 43">
              <a:extLst>
                <a:ext uri="{FF2B5EF4-FFF2-40B4-BE49-F238E27FC236}">
                  <a16:creationId xmlns:a16="http://schemas.microsoft.com/office/drawing/2014/main" id="{493FDADA-70B2-1370-3A9A-36FFEE836336}"/>
                </a:ext>
              </a:extLst>
            </p:cNvPr>
            <p:cNvGrpSpPr/>
            <p:nvPr/>
          </p:nvGrpSpPr>
          <p:grpSpPr>
            <a:xfrm>
              <a:off x="4255477" y="2693158"/>
              <a:ext cx="7028822" cy="967673"/>
              <a:chOff x="4486589" y="3427346"/>
              <a:chExt cx="7028822" cy="967673"/>
            </a:xfrm>
          </p:grpSpPr>
          <p:grpSp>
            <p:nvGrpSpPr>
              <p:cNvPr id="30" name="Group 29">
                <a:extLst>
                  <a:ext uri="{FF2B5EF4-FFF2-40B4-BE49-F238E27FC236}">
                    <a16:creationId xmlns:a16="http://schemas.microsoft.com/office/drawing/2014/main" id="{89A34B1A-81C3-0367-8B09-C6A1A765F343}"/>
                  </a:ext>
                </a:extLst>
              </p:cNvPr>
              <p:cNvGrpSpPr/>
              <p:nvPr/>
            </p:nvGrpSpPr>
            <p:grpSpPr>
              <a:xfrm>
                <a:off x="4486589" y="3427346"/>
                <a:ext cx="7028822" cy="967673"/>
                <a:chOff x="4334189" y="1587640"/>
                <a:chExt cx="7028822" cy="967673"/>
              </a:xfrm>
            </p:grpSpPr>
            <p:sp>
              <p:nvSpPr>
                <p:cNvPr id="11" name="TextBox 10">
                  <a:extLst>
                    <a:ext uri="{FF2B5EF4-FFF2-40B4-BE49-F238E27FC236}">
                      <a16:creationId xmlns:a16="http://schemas.microsoft.com/office/drawing/2014/main" id="{0D246A97-82FF-3626-7999-903591B19456}"/>
                    </a:ext>
                  </a:extLst>
                </p:cNvPr>
                <p:cNvSpPr txBox="1"/>
                <p:nvPr/>
              </p:nvSpPr>
              <p:spPr>
                <a:xfrm>
                  <a:off x="4334189" y="2093648"/>
                  <a:ext cx="1168958" cy="461665"/>
                </a:xfrm>
                <a:prstGeom prst="rect">
                  <a:avLst/>
                </a:prstGeom>
                <a:noFill/>
              </p:spPr>
              <p:txBody>
                <a:bodyPr wrap="square" rtlCol="0">
                  <a:spAutoFit/>
                </a:bodyPr>
                <a:lstStyle/>
                <a:p>
                  <a:pPr algn="ctr"/>
                  <a:r>
                    <a:rPr lang="en-US" sz="2400">
                      <a:latin typeface="UTM Bebas" panose="02040603050506020204" pitchFamily="18" charset="0"/>
                    </a:rPr>
                    <a:t>ĐIỂM ĐI</a:t>
                  </a:r>
                </a:p>
              </p:txBody>
            </p:sp>
            <p:grpSp>
              <p:nvGrpSpPr>
                <p:cNvPr id="20" name="Group 19">
                  <a:extLst>
                    <a:ext uri="{FF2B5EF4-FFF2-40B4-BE49-F238E27FC236}">
                      <a16:creationId xmlns:a16="http://schemas.microsoft.com/office/drawing/2014/main" id="{8B913E0E-A432-68F0-E645-DB84384D00DA}"/>
                    </a:ext>
                  </a:extLst>
                </p:cNvPr>
                <p:cNvGrpSpPr/>
                <p:nvPr/>
              </p:nvGrpSpPr>
              <p:grpSpPr>
                <a:xfrm>
                  <a:off x="4752870" y="1587640"/>
                  <a:ext cx="6610141" cy="967673"/>
                  <a:chOff x="4752870" y="1587640"/>
                  <a:chExt cx="6610141" cy="967673"/>
                </a:xfrm>
              </p:grpSpPr>
              <p:sp>
                <p:nvSpPr>
                  <p:cNvPr id="9" name="Oval 8">
                    <a:extLst>
                      <a:ext uri="{FF2B5EF4-FFF2-40B4-BE49-F238E27FC236}">
                        <a16:creationId xmlns:a16="http://schemas.microsoft.com/office/drawing/2014/main" id="{56189D7D-9739-254C-9C1C-8D8583FE1498}"/>
                      </a:ext>
                    </a:extLst>
                  </p:cNvPr>
                  <p:cNvSpPr/>
                  <p:nvPr/>
                </p:nvSpPr>
                <p:spPr>
                  <a:xfrm>
                    <a:off x="4752870" y="1587640"/>
                    <a:ext cx="331596" cy="3315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C6320-9255-CA49-7D29-87D35E01F473}"/>
                      </a:ext>
                    </a:extLst>
                  </p:cNvPr>
                  <p:cNvSpPr/>
                  <p:nvPr/>
                </p:nvSpPr>
                <p:spPr>
                  <a:xfrm>
                    <a:off x="10612734" y="1587641"/>
                    <a:ext cx="331596" cy="3315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9BFDFA-2FEB-CD42-BC5A-2BA5EA0F91CC}"/>
                      </a:ext>
                    </a:extLst>
                  </p:cNvPr>
                  <p:cNvSpPr txBox="1"/>
                  <p:nvPr/>
                </p:nvSpPr>
                <p:spPr>
                  <a:xfrm>
                    <a:off x="10194053" y="2093648"/>
                    <a:ext cx="1168958" cy="461665"/>
                  </a:xfrm>
                  <a:prstGeom prst="rect">
                    <a:avLst/>
                  </a:prstGeom>
                  <a:noFill/>
                </p:spPr>
                <p:txBody>
                  <a:bodyPr wrap="square" rtlCol="0">
                    <a:spAutoFit/>
                  </a:bodyPr>
                  <a:lstStyle/>
                  <a:p>
                    <a:pPr algn="ctr"/>
                    <a:r>
                      <a:rPr lang="en-US" sz="2400">
                        <a:latin typeface="UTM Bebas" panose="02040603050506020204" pitchFamily="18" charset="0"/>
                      </a:rPr>
                      <a:t>ĐIỂM ĐẾN</a:t>
                    </a:r>
                  </a:p>
                </p:txBody>
              </p:sp>
              <p:cxnSp>
                <p:nvCxnSpPr>
                  <p:cNvPr id="18" name="Straight Arrow Connector 17">
                    <a:extLst>
                      <a:ext uri="{FF2B5EF4-FFF2-40B4-BE49-F238E27FC236}">
                        <a16:creationId xmlns:a16="http://schemas.microsoft.com/office/drawing/2014/main" id="{31FE6C24-C5BA-1ED0-34F8-9E2B2FAFA862}"/>
                      </a:ext>
                    </a:extLst>
                  </p:cNvPr>
                  <p:cNvCxnSpPr>
                    <a:cxnSpLocks/>
                    <a:stCxn id="9" idx="6"/>
                  </p:cNvCxnSpPr>
                  <p:nvPr/>
                </p:nvCxnSpPr>
                <p:spPr>
                  <a:xfrm>
                    <a:off x="5084466" y="1753438"/>
                    <a:ext cx="2480268" cy="0"/>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grpSp>
          </p:grpSp>
          <p:sp>
            <p:nvSpPr>
              <p:cNvPr id="39" name="TextBox 38">
                <a:extLst>
                  <a:ext uri="{FF2B5EF4-FFF2-40B4-BE49-F238E27FC236}">
                    <a16:creationId xmlns:a16="http://schemas.microsoft.com/office/drawing/2014/main" id="{ED41EEA4-281C-55DB-950D-C5F4232BD158}"/>
                  </a:ext>
                </a:extLst>
              </p:cNvPr>
              <p:cNvSpPr txBox="1"/>
              <p:nvPr/>
            </p:nvSpPr>
            <p:spPr>
              <a:xfrm>
                <a:off x="7113569" y="3933354"/>
                <a:ext cx="1889754" cy="461665"/>
              </a:xfrm>
              <a:prstGeom prst="rect">
                <a:avLst/>
              </a:prstGeom>
              <a:noFill/>
            </p:spPr>
            <p:txBody>
              <a:bodyPr wrap="square" rtlCol="0">
                <a:spAutoFit/>
              </a:bodyPr>
              <a:lstStyle/>
              <a:p>
                <a:pPr algn="ctr"/>
                <a:r>
                  <a:rPr lang="en-US" sz="2400">
                    <a:latin typeface="UTM Bebas" panose="02040603050506020204" pitchFamily="18" charset="0"/>
                  </a:rPr>
                  <a:t>ĐIỂM TRUNG GIAN</a:t>
                </a:r>
              </a:p>
            </p:txBody>
          </p:sp>
          <p:sp>
            <p:nvSpPr>
              <p:cNvPr id="41" name="Oval 40">
                <a:extLst>
                  <a:ext uri="{FF2B5EF4-FFF2-40B4-BE49-F238E27FC236}">
                    <a16:creationId xmlns:a16="http://schemas.microsoft.com/office/drawing/2014/main" id="{D880E170-E3A5-FEF5-7925-AA14D73D78C1}"/>
                  </a:ext>
                </a:extLst>
              </p:cNvPr>
              <p:cNvSpPr/>
              <p:nvPr/>
            </p:nvSpPr>
            <p:spPr>
              <a:xfrm>
                <a:off x="7717134" y="3427346"/>
                <a:ext cx="331596" cy="3315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CD5EA280-AA8E-08C9-EE76-7A4DA3B8EF22}"/>
                  </a:ext>
                </a:extLst>
              </p:cNvPr>
              <p:cNvCxnSpPr>
                <a:cxnSpLocks/>
                <a:endCxn id="10" idx="2"/>
              </p:cNvCxnSpPr>
              <p:nvPr/>
            </p:nvCxnSpPr>
            <p:spPr>
              <a:xfrm>
                <a:off x="8058446" y="3593144"/>
                <a:ext cx="2706688" cy="1"/>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grpSp>
        <p:pic>
          <p:nvPicPr>
            <p:cNvPr id="1034" name="Picture 1033">
              <a:extLst>
                <a:ext uri="{FF2B5EF4-FFF2-40B4-BE49-F238E27FC236}">
                  <a16:creationId xmlns:a16="http://schemas.microsoft.com/office/drawing/2014/main" id="{E87F71AE-7560-7BCC-8C7C-EC82E4FDC4A6}"/>
                </a:ext>
              </a:extLst>
            </p:cNvPr>
            <p:cNvPicPr>
              <a:picLocks noChangeAspect="1"/>
            </p:cNvPicPr>
            <p:nvPr/>
          </p:nvPicPr>
          <p:blipFill>
            <a:blip r:embed="rId3"/>
            <a:stretch>
              <a:fillRect/>
            </a:stretch>
          </p:blipFill>
          <p:spPr>
            <a:xfrm>
              <a:off x="5876358" y="2634490"/>
              <a:ext cx="429235" cy="429235"/>
            </a:xfrm>
            <a:prstGeom prst="rect">
              <a:avLst/>
            </a:prstGeom>
          </p:spPr>
        </p:pic>
        <p:pic>
          <p:nvPicPr>
            <p:cNvPr id="1035" name="Picture 1034">
              <a:extLst>
                <a:ext uri="{FF2B5EF4-FFF2-40B4-BE49-F238E27FC236}">
                  <a16:creationId xmlns:a16="http://schemas.microsoft.com/office/drawing/2014/main" id="{D0D93181-0B65-D118-9405-D6AC3A812463}"/>
                </a:ext>
              </a:extLst>
            </p:cNvPr>
            <p:cNvPicPr>
              <a:picLocks noChangeAspect="1"/>
            </p:cNvPicPr>
            <p:nvPr/>
          </p:nvPicPr>
          <p:blipFill>
            <a:blip r:embed="rId3"/>
            <a:stretch>
              <a:fillRect/>
            </a:stretch>
          </p:blipFill>
          <p:spPr>
            <a:xfrm>
              <a:off x="8751443" y="2682725"/>
              <a:ext cx="429235" cy="429235"/>
            </a:xfrm>
            <a:prstGeom prst="rect">
              <a:avLst/>
            </a:prstGeom>
          </p:spPr>
        </p:pic>
      </p:grpSp>
      <p:grpSp>
        <p:nvGrpSpPr>
          <p:cNvPr id="1047" name="Group 1046">
            <a:extLst>
              <a:ext uri="{FF2B5EF4-FFF2-40B4-BE49-F238E27FC236}">
                <a16:creationId xmlns:a16="http://schemas.microsoft.com/office/drawing/2014/main" id="{6D28370E-5FA8-CE40-A61E-A19A9B6F5398}"/>
              </a:ext>
            </a:extLst>
          </p:cNvPr>
          <p:cNvGrpSpPr/>
          <p:nvPr/>
        </p:nvGrpSpPr>
        <p:grpSpPr>
          <a:xfrm>
            <a:off x="4312923" y="4638232"/>
            <a:ext cx="7028822" cy="1580979"/>
            <a:chOff x="4312923" y="4638232"/>
            <a:chExt cx="7028822" cy="1580979"/>
          </a:xfrm>
        </p:grpSpPr>
        <p:grpSp>
          <p:nvGrpSpPr>
            <p:cNvPr id="45" name="Group 44">
              <a:extLst>
                <a:ext uri="{FF2B5EF4-FFF2-40B4-BE49-F238E27FC236}">
                  <a16:creationId xmlns:a16="http://schemas.microsoft.com/office/drawing/2014/main" id="{DF238B37-350B-4AE5-2863-6D377D335E54}"/>
                </a:ext>
              </a:extLst>
            </p:cNvPr>
            <p:cNvGrpSpPr/>
            <p:nvPr/>
          </p:nvGrpSpPr>
          <p:grpSpPr>
            <a:xfrm>
              <a:off x="4312923" y="5071784"/>
              <a:ext cx="7028822" cy="1147427"/>
              <a:chOff x="4334189" y="1587640"/>
              <a:chExt cx="7028822" cy="1147427"/>
            </a:xfrm>
          </p:grpSpPr>
          <p:sp>
            <p:nvSpPr>
              <p:cNvPr id="46" name="TextBox 45">
                <a:extLst>
                  <a:ext uri="{FF2B5EF4-FFF2-40B4-BE49-F238E27FC236}">
                    <a16:creationId xmlns:a16="http://schemas.microsoft.com/office/drawing/2014/main" id="{0E793252-FC33-9F52-16AB-A4EF156A35AD}"/>
                  </a:ext>
                </a:extLst>
              </p:cNvPr>
              <p:cNvSpPr txBox="1"/>
              <p:nvPr/>
            </p:nvSpPr>
            <p:spPr>
              <a:xfrm>
                <a:off x="4334189" y="2273402"/>
                <a:ext cx="1168958" cy="461665"/>
              </a:xfrm>
              <a:prstGeom prst="rect">
                <a:avLst/>
              </a:prstGeom>
              <a:noFill/>
            </p:spPr>
            <p:txBody>
              <a:bodyPr wrap="square" rtlCol="0">
                <a:spAutoFit/>
              </a:bodyPr>
              <a:lstStyle/>
              <a:p>
                <a:pPr algn="ctr"/>
                <a:r>
                  <a:rPr lang="en-US" sz="2400">
                    <a:latin typeface="UTM Bebas" panose="02040603050506020204" pitchFamily="18" charset="0"/>
                  </a:rPr>
                  <a:t>ĐIỂM ĐI</a:t>
                </a:r>
              </a:p>
            </p:txBody>
          </p:sp>
          <p:grpSp>
            <p:nvGrpSpPr>
              <p:cNvPr id="47" name="Group 46">
                <a:extLst>
                  <a:ext uri="{FF2B5EF4-FFF2-40B4-BE49-F238E27FC236}">
                    <a16:creationId xmlns:a16="http://schemas.microsoft.com/office/drawing/2014/main" id="{78716940-206A-15A7-0D22-B2B38684BA18}"/>
                  </a:ext>
                </a:extLst>
              </p:cNvPr>
              <p:cNvGrpSpPr/>
              <p:nvPr/>
            </p:nvGrpSpPr>
            <p:grpSpPr>
              <a:xfrm>
                <a:off x="4752870" y="1587640"/>
                <a:ext cx="6610141" cy="1138812"/>
                <a:chOff x="4752870" y="1587640"/>
                <a:chExt cx="6610141" cy="1138812"/>
              </a:xfrm>
            </p:grpSpPr>
            <p:sp>
              <p:nvSpPr>
                <p:cNvPr id="48" name="Oval 47">
                  <a:extLst>
                    <a:ext uri="{FF2B5EF4-FFF2-40B4-BE49-F238E27FC236}">
                      <a16:creationId xmlns:a16="http://schemas.microsoft.com/office/drawing/2014/main" id="{479C030A-C558-7CF5-3436-2016A104E843}"/>
                    </a:ext>
                  </a:extLst>
                </p:cNvPr>
                <p:cNvSpPr/>
                <p:nvPr/>
              </p:nvSpPr>
              <p:spPr>
                <a:xfrm>
                  <a:off x="4752870" y="1587640"/>
                  <a:ext cx="331596" cy="3315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EE9C7E-F316-223D-8843-CD7B5A2B9F67}"/>
                    </a:ext>
                  </a:extLst>
                </p:cNvPr>
                <p:cNvSpPr/>
                <p:nvPr/>
              </p:nvSpPr>
              <p:spPr>
                <a:xfrm>
                  <a:off x="10612734" y="1587641"/>
                  <a:ext cx="331596" cy="3315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EBCC3AB-A5DF-B95C-0A60-A20A851809D0}"/>
                    </a:ext>
                  </a:extLst>
                </p:cNvPr>
                <p:cNvSpPr txBox="1"/>
                <p:nvPr/>
              </p:nvSpPr>
              <p:spPr>
                <a:xfrm>
                  <a:off x="10194053" y="2264787"/>
                  <a:ext cx="1168958" cy="461665"/>
                </a:xfrm>
                <a:prstGeom prst="rect">
                  <a:avLst/>
                </a:prstGeom>
                <a:noFill/>
              </p:spPr>
              <p:txBody>
                <a:bodyPr wrap="square" rtlCol="0">
                  <a:spAutoFit/>
                </a:bodyPr>
                <a:lstStyle/>
                <a:p>
                  <a:pPr algn="ctr"/>
                  <a:r>
                    <a:rPr lang="en-US" sz="2400">
                      <a:latin typeface="UTM Bebas" panose="02040603050506020204" pitchFamily="18" charset="0"/>
                    </a:rPr>
                    <a:t>ĐIỂM ĐẾN</a:t>
                  </a:r>
                </a:p>
              </p:txBody>
            </p:sp>
            <p:cxnSp>
              <p:nvCxnSpPr>
                <p:cNvPr id="51" name="Straight Arrow Connector 50">
                  <a:extLst>
                    <a:ext uri="{FF2B5EF4-FFF2-40B4-BE49-F238E27FC236}">
                      <a16:creationId xmlns:a16="http://schemas.microsoft.com/office/drawing/2014/main" id="{1928E094-3BA3-CFEF-80C7-4544BC84907D}"/>
                    </a:ext>
                  </a:extLst>
                </p:cNvPr>
                <p:cNvCxnSpPr>
                  <a:stCxn id="48" idx="6"/>
                </p:cNvCxnSpPr>
                <p:nvPr/>
              </p:nvCxnSpPr>
              <p:spPr>
                <a:xfrm>
                  <a:off x="5084466" y="1753438"/>
                  <a:ext cx="5528268" cy="0"/>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grpSp>
        </p:grpSp>
        <p:grpSp>
          <p:nvGrpSpPr>
            <p:cNvPr id="1046" name="Group 1045">
              <a:extLst>
                <a:ext uri="{FF2B5EF4-FFF2-40B4-BE49-F238E27FC236}">
                  <a16:creationId xmlns:a16="http://schemas.microsoft.com/office/drawing/2014/main" id="{19CC91BC-5649-B237-5F8E-F6D8C11DD538}"/>
                </a:ext>
              </a:extLst>
            </p:cNvPr>
            <p:cNvGrpSpPr/>
            <p:nvPr/>
          </p:nvGrpSpPr>
          <p:grpSpPr>
            <a:xfrm>
              <a:off x="4897402" y="4638232"/>
              <a:ext cx="5859865" cy="1173064"/>
              <a:chOff x="4897402" y="4638232"/>
              <a:chExt cx="5859865" cy="1173064"/>
            </a:xfrm>
          </p:grpSpPr>
          <p:cxnSp>
            <p:nvCxnSpPr>
              <p:cNvPr id="63" name="Connector: Elbow 62">
                <a:extLst>
                  <a:ext uri="{FF2B5EF4-FFF2-40B4-BE49-F238E27FC236}">
                    <a16:creationId xmlns:a16="http://schemas.microsoft.com/office/drawing/2014/main" id="{1E359E51-55D2-6589-D5CB-5F974CDF8A98}"/>
                  </a:ext>
                </a:extLst>
              </p:cNvPr>
              <p:cNvCxnSpPr>
                <a:stCxn id="48" idx="0"/>
                <a:endCxn id="49" idx="0"/>
              </p:cNvCxnSpPr>
              <p:nvPr/>
            </p:nvCxnSpPr>
            <p:spPr>
              <a:xfrm rot="16200000" flipH="1">
                <a:off x="7827333" y="2141852"/>
                <a:ext cx="1" cy="5859864"/>
              </a:xfrm>
              <a:prstGeom prst="bentConnector3">
                <a:avLst>
                  <a:gd name="adj1" fmla="val -22860000000"/>
                </a:avLst>
              </a:prstGeom>
              <a:ln w="28575">
                <a:solidFill>
                  <a:schemeClr val="tx1"/>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024" name="Connector: Elbow 1023">
                <a:extLst>
                  <a:ext uri="{FF2B5EF4-FFF2-40B4-BE49-F238E27FC236}">
                    <a16:creationId xmlns:a16="http://schemas.microsoft.com/office/drawing/2014/main" id="{66DA4C7C-14B9-44E3-B6B8-B8B11FB0337F}"/>
                  </a:ext>
                </a:extLst>
              </p:cNvPr>
              <p:cNvCxnSpPr>
                <a:cxnSpLocks/>
                <a:stCxn id="48" idx="4"/>
                <a:endCxn id="49" idx="4"/>
              </p:cNvCxnSpPr>
              <p:nvPr/>
            </p:nvCxnSpPr>
            <p:spPr>
              <a:xfrm rot="16200000" flipH="1">
                <a:off x="7827334" y="2473448"/>
                <a:ext cx="1" cy="5859864"/>
              </a:xfrm>
              <a:prstGeom prst="bentConnector3">
                <a:avLst>
                  <a:gd name="adj1" fmla="val 22860100000"/>
                </a:avLst>
              </a:prstGeom>
              <a:ln w="28575">
                <a:solidFill>
                  <a:schemeClr val="tx1"/>
                </a:solidFill>
                <a:prstDash val="sysDot"/>
                <a:tailEnd type="triangle"/>
              </a:ln>
            </p:spPr>
            <p:style>
              <a:lnRef idx="1">
                <a:schemeClr val="dk1"/>
              </a:lnRef>
              <a:fillRef idx="0">
                <a:schemeClr val="dk1"/>
              </a:fillRef>
              <a:effectRef idx="0">
                <a:schemeClr val="dk1"/>
              </a:effectRef>
              <a:fontRef idx="minor">
                <a:schemeClr val="tx1"/>
              </a:fontRef>
            </p:style>
          </p:cxnSp>
          <p:pic>
            <p:nvPicPr>
              <p:cNvPr id="1036" name="Picture 1035">
                <a:extLst>
                  <a:ext uri="{FF2B5EF4-FFF2-40B4-BE49-F238E27FC236}">
                    <a16:creationId xmlns:a16="http://schemas.microsoft.com/office/drawing/2014/main" id="{E0DBEC8F-4D01-DC29-6285-FB54F4A0B0F4}"/>
                  </a:ext>
                </a:extLst>
              </p:cNvPr>
              <p:cNvPicPr>
                <a:picLocks noChangeAspect="1"/>
              </p:cNvPicPr>
              <p:nvPr/>
            </p:nvPicPr>
            <p:blipFill>
              <a:blip r:embed="rId3"/>
              <a:stretch>
                <a:fillRect/>
              </a:stretch>
            </p:blipFill>
            <p:spPr>
              <a:xfrm>
                <a:off x="5714926" y="4638232"/>
                <a:ext cx="322863" cy="322863"/>
              </a:xfrm>
              <a:prstGeom prst="rect">
                <a:avLst/>
              </a:prstGeom>
            </p:spPr>
          </p:pic>
          <p:pic>
            <p:nvPicPr>
              <p:cNvPr id="1041" name="Picture 1040">
                <a:extLst>
                  <a:ext uri="{FF2B5EF4-FFF2-40B4-BE49-F238E27FC236}">
                    <a16:creationId xmlns:a16="http://schemas.microsoft.com/office/drawing/2014/main" id="{5ABC2942-B32D-69AF-32B3-E42944940BBE}"/>
                  </a:ext>
                </a:extLst>
              </p:cNvPr>
              <p:cNvPicPr>
                <a:picLocks noChangeAspect="1"/>
              </p:cNvPicPr>
              <p:nvPr/>
            </p:nvPicPr>
            <p:blipFill>
              <a:blip r:embed="rId4"/>
              <a:stretch>
                <a:fillRect/>
              </a:stretch>
            </p:blipFill>
            <p:spPr>
              <a:xfrm rot="1982788">
                <a:off x="7433026" y="5060620"/>
                <a:ext cx="322706" cy="322706"/>
              </a:xfrm>
              <a:prstGeom prst="rect">
                <a:avLst/>
              </a:prstGeom>
            </p:spPr>
          </p:pic>
          <p:pic>
            <p:nvPicPr>
              <p:cNvPr id="1043" name="Picture 1042">
                <a:extLst>
                  <a:ext uri="{FF2B5EF4-FFF2-40B4-BE49-F238E27FC236}">
                    <a16:creationId xmlns:a16="http://schemas.microsoft.com/office/drawing/2014/main" id="{DB5B4975-D905-AB48-9A0D-6699593C5C04}"/>
                  </a:ext>
                </a:extLst>
              </p:cNvPr>
              <p:cNvPicPr>
                <a:picLocks noChangeAspect="1"/>
              </p:cNvPicPr>
              <p:nvPr/>
            </p:nvPicPr>
            <p:blipFill>
              <a:blip r:embed="rId5"/>
              <a:stretch>
                <a:fillRect/>
              </a:stretch>
            </p:blipFill>
            <p:spPr>
              <a:xfrm>
                <a:off x="9180678" y="5479700"/>
                <a:ext cx="331596" cy="331596"/>
              </a:xfrm>
              <a:prstGeom prst="rect">
                <a:avLst/>
              </a:prstGeom>
            </p:spPr>
          </p:pic>
        </p:grpSp>
      </p:grpSp>
    </p:spTree>
    <p:extLst>
      <p:ext uri="{BB962C8B-B14F-4D97-AF65-F5344CB8AC3E}">
        <p14:creationId xmlns:p14="http://schemas.microsoft.com/office/powerpoint/2010/main" val="74653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4"/>
                                        </p:tgtEl>
                                        <p:attrNameLst>
                                          <p:attrName>style.visibility</p:attrName>
                                        </p:attrNameLst>
                                      </p:cBhvr>
                                      <p:to>
                                        <p:strVal val="visible"/>
                                      </p:to>
                                    </p:set>
                                    <p:animEffect transition="in" filter="fade">
                                      <p:cBhvr>
                                        <p:cTn id="17" dur="500"/>
                                        <p:tgtEl>
                                          <p:spTgt spid="10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5"/>
                                        </p:tgtEl>
                                        <p:attrNameLst>
                                          <p:attrName>style.visibility</p:attrName>
                                        </p:attrNameLst>
                                      </p:cBhvr>
                                      <p:to>
                                        <p:strVal val="visible"/>
                                      </p:to>
                                    </p:set>
                                    <p:animEffect transition="in" filter="fade">
                                      <p:cBhvr>
                                        <p:cTn id="22" dur="500"/>
                                        <p:tgtEl>
                                          <p:spTgt spid="10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7"/>
                                        </p:tgtEl>
                                        <p:attrNameLst>
                                          <p:attrName>style.visibility</p:attrName>
                                        </p:attrNameLst>
                                      </p:cBhvr>
                                      <p:to>
                                        <p:strVal val="visible"/>
                                      </p:to>
                                    </p:set>
                                    <p:animEffect transition="in" filter="fade">
                                      <p:cBhvr>
                                        <p:cTn id="27"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1B9620-B5C9-1B81-931F-3432F2624AB4}"/>
              </a:ext>
            </a:extLst>
          </p:cNvPr>
          <p:cNvGrpSpPr/>
          <p:nvPr/>
        </p:nvGrpSpPr>
        <p:grpSpPr>
          <a:xfrm>
            <a:off x="0" y="139478"/>
            <a:ext cx="3358342" cy="507886"/>
            <a:chOff x="5051685" y="1726367"/>
            <a:chExt cx="7037582" cy="1064302"/>
          </a:xfrm>
        </p:grpSpPr>
        <p:sp>
          <p:nvSpPr>
            <p:cNvPr id="3" name="Rectangle 2">
              <a:extLst>
                <a:ext uri="{FF2B5EF4-FFF2-40B4-BE49-F238E27FC236}">
                  <a16:creationId xmlns:a16="http://schemas.microsoft.com/office/drawing/2014/main" id="{E5F8CD29-CCC0-C47B-65A9-01A08D527954}"/>
                </a:ext>
              </a:extLst>
            </p:cNvPr>
            <p:cNvSpPr/>
            <p:nvPr/>
          </p:nvSpPr>
          <p:spPr>
            <a:xfrm>
              <a:off x="6095999" y="1726367"/>
              <a:ext cx="5993268"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GIỚI THIỆU ĐỀ TÀI</a:t>
              </a:r>
              <a:endParaRPr lang="en-US" sz="3200" dirty="0">
                <a:latin typeface="utm bebas" panose="02040603050506020204" pitchFamily="18" charset="0"/>
              </a:endParaRPr>
            </a:p>
          </p:txBody>
        </p:sp>
        <p:sp>
          <p:nvSpPr>
            <p:cNvPr id="4" name="Rectangle 3">
              <a:extLst>
                <a:ext uri="{FF2B5EF4-FFF2-40B4-BE49-F238E27FC236}">
                  <a16:creationId xmlns:a16="http://schemas.microsoft.com/office/drawing/2014/main" id="{EAF33A6A-02C0-EA1C-0598-8520CB12208B}"/>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1</a:t>
              </a:r>
            </a:p>
          </p:txBody>
        </p:sp>
      </p:grpSp>
      <p:sp>
        <p:nvSpPr>
          <p:cNvPr id="8" name="Rectangle 7">
            <a:extLst>
              <a:ext uri="{FF2B5EF4-FFF2-40B4-BE49-F238E27FC236}">
                <a16:creationId xmlns:a16="http://schemas.microsoft.com/office/drawing/2014/main" id="{485FC97D-3422-F8F3-1C09-BD7FD863C4A8}"/>
              </a:ext>
            </a:extLst>
          </p:cNvPr>
          <p:cNvSpPr/>
          <p:nvPr/>
        </p:nvSpPr>
        <p:spPr>
          <a:xfrm>
            <a:off x="498348" y="648149"/>
            <a:ext cx="3611428" cy="507886"/>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a:latin typeface="UTM Bebas" panose="02040603050506020204" pitchFamily="18" charset="0"/>
              </a:rPr>
              <a:t>GIỚI THIỆU DATA SET</a:t>
            </a:r>
            <a:endParaRPr lang="en-US" sz="3200" dirty="0">
              <a:latin typeface="UTM Bebas" panose="02040603050506020204" pitchFamily="18" charset="0"/>
            </a:endParaRPr>
          </a:p>
        </p:txBody>
      </p:sp>
      <p:grpSp>
        <p:nvGrpSpPr>
          <p:cNvPr id="58" name="Group 57">
            <a:extLst>
              <a:ext uri="{FF2B5EF4-FFF2-40B4-BE49-F238E27FC236}">
                <a16:creationId xmlns:a16="http://schemas.microsoft.com/office/drawing/2014/main" id="{4DDF1050-C427-A220-5B6D-48672F93D023}"/>
              </a:ext>
            </a:extLst>
          </p:cNvPr>
          <p:cNvGrpSpPr/>
          <p:nvPr/>
        </p:nvGrpSpPr>
        <p:grpSpPr>
          <a:xfrm>
            <a:off x="406214" y="2555418"/>
            <a:ext cx="11379571" cy="2529047"/>
            <a:chOff x="180393" y="1530487"/>
            <a:chExt cx="9576156" cy="2128248"/>
          </a:xfrm>
        </p:grpSpPr>
        <p:pic>
          <p:nvPicPr>
            <p:cNvPr id="14" name="Picture 13">
              <a:extLst>
                <a:ext uri="{FF2B5EF4-FFF2-40B4-BE49-F238E27FC236}">
                  <a16:creationId xmlns:a16="http://schemas.microsoft.com/office/drawing/2014/main" id="{CD430E35-DF14-1786-FCA5-6B99561E9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87" y="1530487"/>
              <a:ext cx="1396722" cy="785656"/>
            </a:xfrm>
            <a:prstGeom prst="rect">
              <a:avLst/>
            </a:prstGeom>
          </p:spPr>
        </p:pic>
        <p:pic>
          <p:nvPicPr>
            <p:cNvPr id="16" name="Picture 15">
              <a:extLst>
                <a:ext uri="{FF2B5EF4-FFF2-40B4-BE49-F238E27FC236}">
                  <a16:creationId xmlns:a16="http://schemas.microsoft.com/office/drawing/2014/main" id="{F813EB11-322B-E5A5-7012-88748FA00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345" y="1857762"/>
              <a:ext cx="1291213" cy="458381"/>
            </a:xfrm>
            <a:prstGeom prst="rect">
              <a:avLst/>
            </a:prstGeom>
          </p:spPr>
        </p:pic>
        <p:pic>
          <p:nvPicPr>
            <p:cNvPr id="19" name="Picture 18">
              <a:extLst>
                <a:ext uri="{FF2B5EF4-FFF2-40B4-BE49-F238E27FC236}">
                  <a16:creationId xmlns:a16="http://schemas.microsoft.com/office/drawing/2014/main" id="{32176A18-AE6C-1A8A-B4AB-328265E06E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207" y="2345784"/>
              <a:ext cx="1517302" cy="853482"/>
            </a:xfrm>
            <a:prstGeom prst="rect">
              <a:avLst/>
            </a:prstGeom>
          </p:spPr>
        </p:pic>
        <p:pic>
          <p:nvPicPr>
            <p:cNvPr id="2050" name="Picture 2">
              <a:extLst>
                <a:ext uri="{FF2B5EF4-FFF2-40B4-BE49-F238E27FC236}">
                  <a16:creationId xmlns:a16="http://schemas.microsoft.com/office/drawing/2014/main" id="{8D3A4C02-FD98-7077-92A8-DFF0E23357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7346" y="2394224"/>
              <a:ext cx="873209" cy="50788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D19E23F6-5909-90D6-A638-2295F60283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0392" y="1694079"/>
              <a:ext cx="1396722" cy="785746"/>
            </a:xfrm>
            <a:prstGeom prst="rect">
              <a:avLst/>
            </a:prstGeom>
          </p:spPr>
        </p:pic>
        <p:pic>
          <p:nvPicPr>
            <p:cNvPr id="24" name="Picture 23">
              <a:extLst>
                <a:ext uri="{FF2B5EF4-FFF2-40B4-BE49-F238E27FC236}">
                  <a16:creationId xmlns:a16="http://schemas.microsoft.com/office/drawing/2014/main" id="{BCC535E4-03D3-5419-B63B-7197C04731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0392" y="2518581"/>
              <a:ext cx="1810851" cy="507887"/>
            </a:xfrm>
            <a:prstGeom prst="rect">
              <a:avLst/>
            </a:prstGeom>
          </p:spPr>
        </p:pic>
        <p:pic>
          <p:nvPicPr>
            <p:cNvPr id="2052" name="Picture 4" descr="Qantas Logo PNG Vectors Free Download">
              <a:extLst>
                <a:ext uri="{FF2B5EF4-FFF2-40B4-BE49-F238E27FC236}">
                  <a16:creationId xmlns:a16="http://schemas.microsoft.com/office/drawing/2014/main" id="{B270CBCF-7F2D-1ABA-30CB-0823374654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7600" y="1637869"/>
              <a:ext cx="664794" cy="7278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FE6ECBA-5B1E-4E2B-E56A-B027496ED0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1206" y="2571685"/>
              <a:ext cx="2104207" cy="3304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36899A67-6AD6-60FC-A440-3718BEA7D6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7521" y="1772616"/>
              <a:ext cx="1959028" cy="458382"/>
            </a:xfrm>
            <a:prstGeom prst="rect">
              <a:avLst/>
            </a:prstGeom>
          </p:spPr>
        </p:pic>
        <p:pic>
          <p:nvPicPr>
            <p:cNvPr id="28" name="Picture 27">
              <a:extLst>
                <a:ext uri="{FF2B5EF4-FFF2-40B4-BE49-F238E27FC236}">
                  <a16:creationId xmlns:a16="http://schemas.microsoft.com/office/drawing/2014/main" id="{FD164866-E529-A660-3570-B11781A54F8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52880" y="2345784"/>
              <a:ext cx="1148860" cy="645112"/>
            </a:xfrm>
            <a:prstGeom prst="rect">
              <a:avLst/>
            </a:prstGeom>
          </p:spPr>
        </p:pic>
        <p:pic>
          <p:nvPicPr>
            <p:cNvPr id="38" name="Picture 37">
              <a:extLst>
                <a:ext uri="{FF2B5EF4-FFF2-40B4-BE49-F238E27FC236}">
                  <a16:creationId xmlns:a16="http://schemas.microsoft.com/office/drawing/2014/main" id="{AD96166F-8303-96E4-2144-7411201AD2E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0393" y="3003963"/>
              <a:ext cx="1636929" cy="654772"/>
            </a:xfrm>
            <a:prstGeom prst="rect">
              <a:avLst/>
            </a:prstGeom>
          </p:spPr>
        </p:pic>
        <p:pic>
          <p:nvPicPr>
            <p:cNvPr id="43" name="Picture 42">
              <a:extLst>
                <a:ext uri="{FF2B5EF4-FFF2-40B4-BE49-F238E27FC236}">
                  <a16:creationId xmlns:a16="http://schemas.microsoft.com/office/drawing/2014/main" id="{A822252D-6DF8-6B49-31E0-A8FE41339F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28828" y="3147456"/>
              <a:ext cx="1082212" cy="281544"/>
            </a:xfrm>
            <a:prstGeom prst="rect">
              <a:avLst/>
            </a:prstGeom>
          </p:spPr>
        </p:pic>
        <p:pic>
          <p:nvPicPr>
            <p:cNvPr id="53" name="Picture 52">
              <a:extLst>
                <a:ext uri="{FF2B5EF4-FFF2-40B4-BE49-F238E27FC236}">
                  <a16:creationId xmlns:a16="http://schemas.microsoft.com/office/drawing/2014/main" id="{1C6BCDF1-1D43-6F47-0C3F-0C3C04FF31F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27118" y="3200430"/>
              <a:ext cx="1537398" cy="261838"/>
            </a:xfrm>
            <a:prstGeom prst="rect">
              <a:avLst/>
            </a:prstGeom>
          </p:spPr>
        </p:pic>
        <p:pic>
          <p:nvPicPr>
            <p:cNvPr id="55" name="Picture 54">
              <a:extLst>
                <a:ext uri="{FF2B5EF4-FFF2-40B4-BE49-F238E27FC236}">
                  <a16:creationId xmlns:a16="http://schemas.microsoft.com/office/drawing/2014/main" id="{2B43FB67-43E5-C0DA-DB69-82523CB1AFA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480594" y="3064442"/>
              <a:ext cx="1743963" cy="447572"/>
            </a:xfrm>
            <a:prstGeom prst="rect">
              <a:avLst/>
            </a:prstGeom>
          </p:spPr>
        </p:pic>
        <p:pic>
          <p:nvPicPr>
            <p:cNvPr id="57" name="Picture 56">
              <a:extLst>
                <a:ext uri="{FF2B5EF4-FFF2-40B4-BE49-F238E27FC236}">
                  <a16:creationId xmlns:a16="http://schemas.microsoft.com/office/drawing/2014/main" id="{60A4461C-9127-0B6B-905F-7AFA6EF7771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85354" y="2902111"/>
              <a:ext cx="1483911" cy="542864"/>
            </a:xfrm>
            <a:prstGeom prst="rect">
              <a:avLst/>
            </a:prstGeom>
          </p:spPr>
        </p:pic>
      </p:grpSp>
      <p:sp>
        <p:nvSpPr>
          <p:cNvPr id="59" name="TextBox 58">
            <a:extLst>
              <a:ext uri="{FF2B5EF4-FFF2-40B4-BE49-F238E27FC236}">
                <a16:creationId xmlns:a16="http://schemas.microsoft.com/office/drawing/2014/main" id="{6F37ECA7-0596-FEC7-B377-3C92F6E8370A}"/>
              </a:ext>
            </a:extLst>
          </p:cNvPr>
          <p:cNvSpPr txBox="1"/>
          <p:nvPr/>
        </p:nvSpPr>
        <p:spPr>
          <a:xfrm>
            <a:off x="4341138" y="1617785"/>
            <a:ext cx="3737987" cy="584775"/>
          </a:xfrm>
          <a:prstGeom prst="rect">
            <a:avLst/>
          </a:prstGeom>
          <a:noFill/>
        </p:spPr>
        <p:txBody>
          <a:bodyPr wrap="square" rtlCol="0">
            <a:spAutoFit/>
          </a:bodyPr>
          <a:lstStyle/>
          <a:p>
            <a:r>
              <a:rPr lang="en-US" sz="3200">
                <a:latin typeface="UTM Bebas" panose="02040603050506020204" pitchFamily="18" charset="0"/>
              </a:rPr>
              <a:t>185 Quốc gia &amp; vùng tự trị</a:t>
            </a:r>
          </a:p>
        </p:txBody>
      </p:sp>
    </p:spTree>
    <p:extLst>
      <p:ext uri="{BB962C8B-B14F-4D97-AF65-F5344CB8AC3E}">
        <p14:creationId xmlns:p14="http://schemas.microsoft.com/office/powerpoint/2010/main" val="151013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863C48-B757-87CF-BB8A-9621E6D7EB06}"/>
              </a:ext>
            </a:extLst>
          </p:cNvPr>
          <p:cNvGrpSpPr/>
          <p:nvPr/>
        </p:nvGrpSpPr>
        <p:grpSpPr>
          <a:xfrm>
            <a:off x="0" y="139478"/>
            <a:ext cx="3358342" cy="507886"/>
            <a:chOff x="5051685" y="1726367"/>
            <a:chExt cx="7037582" cy="1064302"/>
          </a:xfrm>
        </p:grpSpPr>
        <p:sp>
          <p:nvSpPr>
            <p:cNvPr id="3" name="Rectangle 2">
              <a:extLst>
                <a:ext uri="{FF2B5EF4-FFF2-40B4-BE49-F238E27FC236}">
                  <a16:creationId xmlns:a16="http://schemas.microsoft.com/office/drawing/2014/main" id="{5568F16A-D80F-1611-24D4-0EA4372F53CF}"/>
                </a:ext>
              </a:extLst>
            </p:cNvPr>
            <p:cNvSpPr/>
            <p:nvPr/>
          </p:nvSpPr>
          <p:spPr>
            <a:xfrm>
              <a:off x="6095999" y="1726367"/>
              <a:ext cx="5993268" cy="1064302"/>
            </a:xfrm>
            <a:prstGeom prst="rect">
              <a:avLst/>
            </a:prstGeom>
            <a:solidFill>
              <a:srgbClr val="FF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GIỚI THIỆU ĐỀ TÀI</a:t>
              </a:r>
              <a:endParaRPr lang="en-US" sz="3200" dirty="0">
                <a:latin typeface="utm bebas" panose="02040603050506020204" pitchFamily="18" charset="0"/>
              </a:endParaRPr>
            </a:p>
          </p:txBody>
        </p:sp>
        <p:sp>
          <p:nvSpPr>
            <p:cNvPr id="4" name="Rectangle 3">
              <a:extLst>
                <a:ext uri="{FF2B5EF4-FFF2-40B4-BE49-F238E27FC236}">
                  <a16:creationId xmlns:a16="http://schemas.microsoft.com/office/drawing/2014/main" id="{14DA8880-57EC-4326-EE0C-17F06851A9DE}"/>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1</a:t>
              </a:r>
            </a:p>
          </p:txBody>
        </p:sp>
      </p:grpSp>
      <p:sp>
        <p:nvSpPr>
          <p:cNvPr id="5" name="Rectangle 4">
            <a:extLst>
              <a:ext uri="{FF2B5EF4-FFF2-40B4-BE49-F238E27FC236}">
                <a16:creationId xmlns:a16="http://schemas.microsoft.com/office/drawing/2014/main" id="{9888A9A3-3F07-B60D-9D04-8F38CCD00DB1}"/>
              </a:ext>
            </a:extLst>
          </p:cNvPr>
          <p:cNvSpPr/>
          <p:nvPr/>
        </p:nvSpPr>
        <p:spPr>
          <a:xfrm>
            <a:off x="498348" y="648149"/>
            <a:ext cx="3611428" cy="507886"/>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a:latin typeface="UTM Bebas" panose="02040603050506020204" pitchFamily="18" charset="0"/>
              </a:rPr>
              <a:t>XÂY DỰNG BỘ DỮ LIỆU</a:t>
            </a:r>
            <a:endParaRPr lang="en-US" sz="3200" dirty="0">
              <a:latin typeface="UTM Bebas" panose="02040603050506020204" pitchFamily="18" charset="0"/>
            </a:endParaRPr>
          </a:p>
        </p:txBody>
      </p:sp>
      <p:pic>
        <p:nvPicPr>
          <p:cNvPr id="7" name="Picture 6">
            <a:extLst>
              <a:ext uri="{FF2B5EF4-FFF2-40B4-BE49-F238E27FC236}">
                <a16:creationId xmlns:a16="http://schemas.microsoft.com/office/drawing/2014/main" id="{65299681-63DE-FD1C-FAA4-5F55ADDC211B}"/>
              </a:ext>
            </a:extLst>
          </p:cNvPr>
          <p:cNvPicPr>
            <a:picLocks noChangeAspect="1"/>
          </p:cNvPicPr>
          <p:nvPr/>
        </p:nvPicPr>
        <p:blipFill>
          <a:blip r:embed="rId3"/>
          <a:stretch>
            <a:fillRect/>
          </a:stretch>
        </p:blipFill>
        <p:spPr>
          <a:xfrm>
            <a:off x="2196663" y="1753471"/>
            <a:ext cx="7073462" cy="4049832"/>
          </a:xfrm>
          <a:prstGeom prst="rect">
            <a:avLst/>
          </a:prstGeom>
        </p:spPr>
      </p:pic>
      <p:sp>
        <p:nvSpPr>
          <p:cNvPr id="8" name="TextBox 7">
            <a:extLst>
              <a:ext uri="{FF2B5EF4-FFF2-40B4-BE49-F238E27FC236}">
                <a16:creationId xmlns:a16="http://schemas.microsoft.com/office/drawing/2014/main" id="{D9A6271F-416E-0174-10E4-1DD6D3BF7CEE}"/>
              </a:ext>
            </a:extLst>
          </p:cNvPr>
          <p:cNvSpPr txBox="1"/>
          <p:nvPr/>
        </p:nvSpPr>
        <p:spPr>
          <a:xfrm>
            <a:off x="3100552" y="5727330"/>
            <a:ext cx="5665076" cy="584775"/>
          </a:xfrm>
          <a:prstGeom prst="rect">
            <a:avLst/>
          </a:prstGeom>
          <a:noFill/>
        </p:spPr>
        <p:txBody>
          <a:bodyPr wrap="square" rtlCol="0">
            <a:spAutoFit/>
          </a:bodyPr>
          <a:lstStyle/>
          <a:p>
            <a:r>
              <a:rPr lang="en-US" sz="3200">
                <a:latin typeface="UTM Bebas" panose="02040603050506020204" pitchFamily="18" charset="0"/>
              </a:rPr>
              <a:t>DATA ĐƯỢC LẤY TỪ 3 FILE CSV TRÊN</a:t>
            </a:r>
          </a:p>
        </p:txBody>
      </p:sp>
    </p:spTree>
    <p:extLst>
      <p:ext uri="{BB962C8B-B14F-4D97-AF65-F5344CB8AC3E}">
        <p14:creationId xmlns:p14="http://schemas.microsoft.com/office/powerpoint/2010/main" val="383763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776AC-00FD-4DF9-AC06-8986947435EE}"/>
              </a:ext>
            </a:extLst>
          </p:cNvPr>
          <p:cNvSpPr/>
          <p:nvPr/>
        </p:nvSpPr>
        <p:spPr>
          <a:xfrm>
            <a:off x="0" y="-33226"/>
            <a:ext cx="12192000" cy="6858000"/>
          </a:xfrm>
          <a:prstGeom prst="rect">
            <a:avLst/>
          </a:prstGeom>
          <a:solidFill>
            <a:srgbClr val="FF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AFAB4D4-BE23-4A66-8A35-1FEEA9DDD08C}"/>
              </a:ext>
            </a:extLst>
          </p:cNvPr>
          <p:cNvSpPr txBox="1"/>
          <p:nvPr/>
        </p:nvSpPr>
        <p:spPr>
          <a:xfrm>
            <a:off x="2138451" y="2531498"/>
            <a:ext cx="11412712" cy="1938992"/>
          </a:xfrm>
          <a:prstGeom prst="rect">
            <a:avLst/>
          </a:prstGeom>
          <a:noFill/>
        </p:spPr>
        <p:txBody>
          <a:bodyPr wrap="square" rtlCol="0">
            <a:spAutoFit/>
          </a:bodyPr>
          <a:lstStyle/>
          <a:p>
            <a:pPr algn="ctr"/>
            <a:r>
              <a:rPr lang="en-US" sz="12000">
                <a:solidFill>
                  <a:srgbClr val="FFB685"/>
                </a:solidFill>
                <a:latin typeface="utm bebas" panose="02040603050506020204" pitchFamily="18" charset="0"/>
              </a:rPr>
              <a:t>CÁC ĐỘ ĐO</a:t>
            </a:r>
          </a:p>
        </p:txBody>
      </p:sp>
      <p:sp>
        <p:nvSpPr>
          <p:cNvPr id="5" name="TextBox 4">
            <a:extLst>
              <a:ext uri="{FF2B5EF4-FFF2-40B4-BE49-F238E27FC236}">
                <a16:creationId xmlns:a16="http://schemas.microsoft.com/office/drawing/2014/main" id="{A7CDD7FB-094E-43AF-971E-D56A320DB4A4}"/>
              </a:ext>
            </a:extLst>
          </p:cNvPr>
          <p:cNvSpPr txBox="1"/>
          <p:nvPr/>
        </p:nvSpPr>
        <p:spPr>
          <a:xfrm>
            <a:off x="9032488" y="576910"/>
            <a:ext cx="1182029" cy="6247864"/>
          </a:xfrm>
          <a:prstGeom prst="rect">
            <a:avLst/>
          </a:prstGeom>
          <a:noFill/>
        </p:spPr>
        <p:txBody>
          <a:bodyPr wrap="square" rtlCol="0">
            <a:spAutoFit/>
          </a:bodyPr>
          <a:lstStyle/>
          <a:p>
            <a:r>
              <a:rPr lang="en-US" sz="40000" dirty="0">
                <a:latin typeface="Bebas Neue Bold" panose="020B0606020202050201"/>
              </a:rPr>
              <a:t>2</a:t>
            </a:r>
          </a:p>
        </p:txBody>
      </p:sp>
      <p:sp>
        <p:nvSpPr>
          <p:cNvPr id="2" name="TextBox 1">
            <a:extLst>
              <a:ext uri="{FF2B5EF4-FFF2-40B4-BE49-F238E27FC236}">
                <a16:creationId xmlns:a16="http://schemas.microsoft.com/office/drawing/2014/main" id="{D958EEC7-2361-47A9-A1A2-7E011947A06B}"/>
              </a:ext>
            </a:extLst>
          </p:cNvPr>
          <p:cNvSpPr txBox="1"/>
          <p:nvPr/>
        </p:nvSpPr>
        <p:spPr>
          <a:xfrm>
            <a:off x="1842569" y="2531498"/>
            <a:ext cx="11854437" cy="1938992"/>
          </a:xfrm>
          <a:prstGeom prst="rect">
            <a:avLst/>
          </a:prstGeom>
          <a:noFill/>
        </p:spPr>
        <p:txBody>
          <a:bodyPr wrap="square" rtlCol="0">
            <a:spAutoFit/>
          </a:bodyPr>
          <a:lstStyle/>
          <a:p>
            <a:pPr algn="ctr"/>
            <a:r>
              <a:rPr lang="en-US" sz="12000">
                <a:solidFill>
                  <a:srgbClr val="333300"/>
                </a:solidFill>
                <a:latin typeface="utm bebas" panose="02040603050506020204" pitchFamily="18" charset="0"/>
              </a:rPr>
              <a:t>Các ĐỘ ĐO</a:t>
            </a:r>
            <a:endParaRPr lang="id-ID" sz="12000" dirty="0">
              <a:solidFill>
                <a:schemeClr val="bg1"/>
              </a:solidFill>
              <a:latin typeface="utm bebas" panose="02040603050506020204" pitchFamily="18" charset="0"/>
            </a:endParaRPr>
          </a:p>
        </p:txBody>
      </p:sp>
      <p:pic>
        <p:nvPicPr>
          <p:cNvPr id="7" name="Picture 2" descr="Rainbow Pastels Color Scheme » Orange » SchemeColor.com">
            <a:extLst>
              <a:ext uri="{FF2B5EF4-FFF2-40B4-BE49-F238E27FC236}">
                <a16:creationId xmlns:a16="http://schemas.microsoft.com/office/drawing/2014/main" id="{A21B2D52-D3D3-4F23-AE9E-7D52ED377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6217" y="5931975"/>
            <a:ext cx="2021579" cy="113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74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293F2E-B19F-95AC-02BF-D853A35A7FFF}"/>
              </a:ext>
            </a:extLst>
          </p:cNvPr>
          <p:cNvGrpSpPr/>
          <p:nvPr/>
        </p:nvGrpSpPr>
        <p:grpSpPr>
          <a:xfrm>
            <a:off x="0" y="139478"/>
            <a:ext cx="4270548" cy="507886"/>
            <a:chOff x="5051685" y="1726367"/>
            <a:chExt cx="8949157" cy="1064302"/>
          </a:xfrm>
        </p:grpSpPr>
        <p:sp>
          <p:nvSpPr>
            <p:cNvPr id="3" name="Rectangle 2">
              <a:extLst>
                <a:ext uri="{FF2B5EF4-FFF2-40B4-BE49-F238E27FC236}">
                  <a16:creationId xmlns:a16="http://schemas.microsoft.com/office/drawing/2014/main" id="{4EA43FC5-C7B9-D3D4-0BE2-EBD58DA8FBDE}"/>
                </a:ext>
              </a:extLst>
            </p:cNvPr>
            <p:cNvSpPr/>
            <p:nvPr/>
          </p:nvSpPr>
          <p:spPr>
            <a:xfrm>
              <a:off x="6095997" y="1726367"/>
              <a:ext cx="7904845" cy="1064302"/>
            </a:xfrm>
            <a:prstGeom prst="rect">
              <a:avLst/>
            </a:prstGeom>
            <a:solidFill>
              <a:srgbClr val="FF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utm bebas" panose="02040603050506020204" pitchFamily="18" charset="0"/>
                </a:rPr>
                <a:t>Các ĐỘ ĐO</a:t>
              </a:r>
            </a:p>
          </p:txBody>
        </p:sp>
        <p:sp>
          <p:nvSpPr>
            <p:cNvPr id="4" name="Rectangle 3">
              <a:extLst>
                <a:ext uri="{FF2B5EF4-FFF2-40B4-BE49-F238E27FC236}">
                  <a16:creationId xmlns:a16="http://schemas.microsoft.com/office/drawing/2014/main" id="{E592BFE4-AAE9-F427-1214-8A564E54CC26}"/>
                </a:ext>
              </a:extLst>
            </p:cNvPr>
            <p:cNvSpPr/>
            <p:nvPr/>
          </p:nvSpPr>
          <p:spPr>
            <a:xfrm>
              <a:off x="5051685" y="1726367"/>
              <a:ext cx="1044315" cy="1064302"/>
            </a:xfrm>
            <a:prstGeom prst="rect">
              <a:avLst/>
            </a:prstGeom>
            <a:solidFill>
              <a:srgbClr val="3F2E2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Bebas Neue Bold" panose="020B0606020202050201"/>
                </a:rPr>
                <a:t>2</a:t>
              </a:r>
            </a:p>
          </p:txBody>
        </p:sp>
      </p:grpSp>
      <p:pic>
        <p:nvPicPr>
          <p:cNvPr id="18" name="Picture 17">
            <a:extLst>
              <a:ext uri="{FF2B5EF4-FFF2-40B4-BE49-F238E27FC236}">
                <a16:creationId xmlns:a16="http://schemas.microsoft.com/office/drawing/2014/main" id="{16075E06-4291-F0C6-297B-46DEEC5AF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56" y="733530"/>
            <a:ext cx="5620233" cy="5612004"/>
          </a:xfrm>
          <a:prstGeom prst="rect">
            <a:avLst/>
          </a:prstGeom>
        </p:spPr>
      </p:pic>
      <p:sp>
        <p:nvSpPr>
          <p:cNvPr id="19" name="TextBox 18">
            <a:extLst>
              <a:ext uri="{FF2B5EF4-FFF2-40B4-BE49-F238E27FC236}">
                <a16:creationId xmlns:a16="http://schemas.microsoft.com/office/drawing/2014/main" id="{809490C7-7F52-6FF0-63CB-8A4AC32A172B}"/>
              </a:ext>
            </a:extLst>
          </p:cNvPr>
          <p:cNvSpPr txBox="1"/>
          <p:nvPr/>
        </p:nvSpPr>
        <p:spPr>
          <a:xfrm>
            <a:off x="6682154" y="2828835"/>
            <a:ext cx="2733152" cy="1200329"/>
          </a:xfrm>
          <a:prstGeom prst="rect">
            <a:avLst/>
          </a:prstGeom>
          <a:noFill/>
        </p:spPr>
        <p:txBody>
          <a:bodyPr wrap="square" rtlCol="0">
            <a:spAutoFit/>
          </a:bodyPr>
          <a:lstStyle/>
          <a:p>
            <a:r>
              <a:rPr lang="en-US" sz="3600">
                <a:latin typeface="UTM Bebas" panose="02040603050506020204" pitchFamily="18" charset="0"/>
              </a:rPr>
              <a:t>Số node: 185</a:t>
            </a:r>
          </a:p>
          <a:p>
            <a:r>
              <a:rPr lang="en-US" sz="3600">
                <a:latin typeface="UTM Bebas" panose="02040603050506020204" pitchFamily="18" charset="0"/>
              </a:rPr>
              <a:t>Số cạnh: 6410</a:t>
            </a:r>
          </a:p>
        </p:txBody>
      </p:sp>
    </p:spTree>
    <p:extLst>
      <p:ext uri="{BB962C8B-B14F-4D97-AF65-F5344CB8AC3E}">
        <p14:creationId xmlns:p14="http://schemas.microsoft.com/office/powerpoint/2010/main" val="333601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52FB8EAA87E22448B91691CE379C2E03" ma:contentTypeVersion="2" ma:contentTypeDescription="Tạo tài liệu mới." ma:contentTypeScope="" ma:versionID="281be3cd2ac1c2f2caa1d69982162ccd">
  <xsd:schema xmlns:xsd="http://www.w3.org/2001/XMLSchema" xmlns:xs="http://www.w3.org/2001/XMLSchema" xmlns:p="http://schemas.microsoft.com/office/2006/metadata/properties" xmlns:ns3="99df9ab5-1ce3-421d-9050-e75cba0b13dc" targetNamespace="http://schemas.microsoft.com/office/2006/metadata/properties" ma:root="true" ma:fieldsID="330dc5dc382a04569a6d2f9b0d3e6490" ns3:_="">
    <xsd:import namespace="99df9ab5-1ce3-421d-9050-e75cba0b13d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df9ab5-1ce3-421d-9050-e75cba0b13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440C90-83C1-4035-996A-48FC1428AD4B}">
  <ds:schemaRefs>
    <ds:schemaRef ds:uri="http://schemas.microsoft.com/sharepoint/v3/contenttype/forms"/>
  </ds:schemaRefs>
</ds:datastoreItem>
</file>

<file path=customXml/itemProps2.xml><?xml version="1.0" encoding="utf-8"?>
<ds:datastoreItem xmlns:ds="http://schemas.openxmlformats.org/officeDocument/2006/customXml" ds:itemID="{8C8DE9D6-76EC-4230-9D30-BA82F78A36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df9ab5-1ce3-421d-9050-e75cba0b13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A95ADF-6182-4EFF-9162-E96C1CDB90E8}">
  <ds:schemaRefs>
    <ds:schemaRef ds:uri="http://schemas.openxmlformats.org/package/2006/metadata/core-properties"/>
    <ds:schemaRef ds:uri="http://purl.org/dc/dcmitype/"/>
    <ds:schemaRef ds:uri="http://purl.org/dc/terms/"/>
    <ds:schemaRef ds:uri="99df9ab5-1ce3-421d-9050-e75cba0b13dc"/>
    <ds:schemaRef ds:uri="http://purl.org/dc/elements/1.1/"/>
    <ds:schemaRef ds:uri="http://www.w3.org/XML/1998/namespace"/>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1440</TotalTime>
  <Words>392</Words>
  <Application>Microsoft Office PowerPoint</Application>
  <PresentationFormat>Widescreen</PresentationFormat>
  <Paragraphs>114</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vt:lpstr>
      <vt:lpstr>Bebas Neue Bold</vt:lpstr>
      <vt:lpstr>Calibri</vt:lpstr>
      <vt:lpstr>Times New Roman</vt:lpstr>
      <vt:lpstr>UTM Bebas</vt:lpstr>
      <vt:lpstr>UTM Bebas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RITS</dc:creator>
  <cp:lastModifiedBy>L Long</cp:lastModifiedBy>
  <cp:revision>455</cp:revision>
  <dcterms:created xsi:type="dcterms:W3CDTF">2017-12-03T14:45:08Z</dcterms:created>
  <dcterms:modified xsi:type="dcterms:W3CDTF">2022-11-22T06:29:41Z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0x01010052FB8EAA87E22448B91691CE379C2E03</vt:lpwstr>
  </property>
</Properties>
</file>