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1" r:id="rId3"/>
    <p:sldId id="264" r:id="rId4"/>
    <p:sldId id="263" r:id="rId5"/>
    <p:sldId id="266" r:id="rId6"/>
    <p:sldId id="267" r:id="rId7"/>
    <p:sldId id="260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3:28:36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0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3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4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7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9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72" r:id="rId6"/>
    <p:sldLayoutId id="2147483767" r:id="rId7"/>
    <p:sldLayoutId id="2147483768" r:id="rId8"/>
    <p:sldLayoutId id="2147483769" r:id="rId9"/>
    <p:sldLayoutId id="2147483771" r:id="rId10"/>
    <p:sldLayoutId id="21474837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7DF318-3757-6B76-343F-9A3C6F2C5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de-DE" sz="8000"/>
              <a:t>Hungry Burger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5651A8-9C44-EF06-06C7-890D278FF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de-DE"/>
              <a:t>Nurdan Turan 1864960</a:t>
            </a:r>
          </a:p>
          <a:p>
            <a:r>
              <a:rPr lang="de-DE"/>
              <a:t>Abdulhamid Suliman 1817917 </a:t>
            </a:r>
          </a:p>
        </p:txBody>
      </p:sp>
      <p:sp>
        <p:nvSpPr>
          <p:cNvPr id="9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D8B3F"/>
          </a:solidFill>
          <a:ln w="38100" cap="rnd">
            <a:solidFill>
              <a:srgbClr val="BD8B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Burgers and milkshakes">
            <a:extLst>
              <a:ext uri="{FF2B5EF4-FFF2-40B4-BE49-F238E27FC236}">
                <a16:creationId xmlns:a16="http://schemas.microsoft.com/office/drawing/2014/main" id="{96C54780-CDC6-2703-BCCF-B962A63B2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9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8EE593-2E80-5365-8AB1-2C1C0751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6600" dirty="0"/>
              <a:t>Gliederung</a:t>
            </a:r>
          </a:p>
        </p:txBody>
      </p:sp>
      <p:sp>
        <p:nvSpPr>
          <p:cNvPr id="10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3DF9C-8653-735C-E494-68C94608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dirty="0"/>
              <a:t>Idee</a:t>
            </a:r>
          </a:p>
          <a:p>
            <a:r>
              <a:rPr lang="de-DE" dirty="0"/>
              <a:t>Order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/>
              <a:t>Entwicklungsstatus</a:t>
            </a:r>
          </a:p>
          <a:p>
            <a:r>
              <a:rPr lang="de-DE" dirty="0"/>
              <a:t>Code- CSS-HTML</a:t>
            </a:r>
          </a:p>
          <a:p>
            <a:r>
              <a:rPr lang="de-DE" dirty="0"/>
              <a:t>Demo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1.381.400+ Fotos, Bilder und lizenzfreie Bilder zu Speisekarte - iStock |  Restaurant, Tafel, Essen">
            <a:extLst>
              <a:ext uri="{FF2B5EF4-FFF2-40B4-BE49-F238E27FC236}">
                <a16:creationId xmlns:a16="http://schemas.microsoft.com/office/drawing/2014/main" id="{FF96BBC0-5F35-B53C-056A-96F361287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7" r="7918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0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339999-7B59-DB0E-1423-FCFE9ACA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6600"/>
              <a:t>Idee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F5E835"/>
          </a:solidFill>
          <a:ln w="38100" cap="rnd">
            <a:solidFill>
              <a:srgbClr val="F5E8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5B012-C5A5-8B67-F4AE-1BB5B7A3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dirty="0"/>
              <a:t>Idee: Zusammenbringen aller Burgerliebhaber</a:t>
            </a:r>
          </a:p>
          <a:p>
            <a:r>
              <a:rPr lang="de-DE" dirty="0"/>
              <a:t>Angebot: verschiedene Burger mit unterschiedlichen Geschmacksrichtungen</a:t>
            </a:r>
          </a:p>
          <a:p>
            <a:r>
              <a:rPr lang="de-DE" dirty="0"/>
              <a:t>Zielgruppe: Alle Burgerliebhaber von 7 bis 70</a:t>
            </a:r>
          </a:p>
          <a:p>
            <a:pPr marL="0" indent="0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Burgercommunity</a:t>
            </a:r>
            <a:endParaRPr lang="de-DE" dirty="0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A632AB9F-CD62-5593-B070-97D97C667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733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491411-7A9E-45F6-C2E9-CBBAD03F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DE" sz="4800" dirty="0"/>
              <a:t>Order </a:t>
            </a:r>
            <a:r>
              <a:rPr lang="de-DE" sz="4800" dirty="0" err="1"/>
              <a:t>Process</a:t>
            </a:r>
            <a:endParaRPr lang="de-DE" sz="4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415C5B-33A3-B861-C662-97DF8B2B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480" y="704088"/>
            <a:ext cx="6951391" cy="138988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Registrieren</a:t>
            </a:r>
            <a:r>
              <a:rPr lang="en-US" sz="2000" dirty="0"/>
              <a:t>/ Login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Menü</a:t>
            </a:r>
            <a:r>
              <a:rPr lang="en-US" sz="2000" dirty="0"/>
              <a:t> </a:t>
            </a:r>
            <a:r>
              <a:rPr lang="en-US" sz="2000" dirty="0" err="1"/>
              <a:t>Auswahl</a:t>
            </a:r>
            <a:r>
              <a:rPr lang="en-US" sz="2000" dirty="0"/>
              <a:t>/ Burger </a:t>
            </a:r>
            <a:r>
              <a:rPr lang="en-US" sz="2000" dirty="0" err="1"/>
              <a:t>Auswahl</a:t>
            </a:r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err="1"/>
              <a:t>Bezahlen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9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5AC2CF-6B5F-4808-1690-8171E1FBD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2414564"/>
            <a:ext cx="10917936" cy="37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3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53E9B-DE48-587E-DF64-C4306F39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Entwicklungsstatus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52A59E-2267-3B30-69DC-6941B39E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0399"/>
            <a:ext cx="10515600" cy="3663108"/>
          </a:xfrm>
        </p:spPr>
      </p:pic>
    </p:spTree>
    <p:extLst>
      <p:ext uri="{BB962C8B-B14F-4D97-AF65-F5344CB8AC3E}">
        <p14:creationId xmlns:p14="http://schemas.microsoft.com/office/powerpoint/2010/main" val="379368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D23295-71BA-CF5C-7923-95381362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 CSS- Python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836684-E69D-4B11-CD83-024B88649B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2720" y="1928812"/>
            <a:ext cx="4009039" cy="4252912"/>
          </a:xfr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9F5DD145-D274-243E-A140-E6F48A5AF1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37435"/>
            <a:ext cx="3393440" cy="4235668"/>
          </a:xfrm>
        </p:spPr>
      </p:pic>
    </p:spTree>
    <p:extLst>
      <p:ext uri="{BB962C8B-B14F-4D97-AF65-F5344CB8AC3E}">
        <p14:creationId xmlns:p14="http://schemas.microsoft.com/office/powerpoint/2010/main" val="138538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C86732-3C85-701D-03CD-1CCB3535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Demo</a:t>
            </a:r>
          </a:p>
        </p:txBody>
      </p:sp>
      <p:pic>
        <p:nvPicPr>
          <p:cNvPr id="5" name="Inhaltsplatzhalter 4" descr="Ein Bild, das Essen, Sandwich, Fastfood, Text enthält.">
            <a:extLst>
              <a:ext uri="{FF2B5EF4-FFF2-40B4-BE49-F238E27FC236}">
                <a16:creationId xmlns:a16="http://schemas.microsoft.com/office/drawing/2014/main" id="{7708F2EF-85C2-DEA0-C2EA-C16D0DF4F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8" y="2633472"/>
            <a:ext cx="8442136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9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604A0F-2FC7-8072-6F05-BE654BFF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Vielen Dank für die Aufmerkdsamkeit</a:t>
            </a:r>
          </a:p>
        </p:txBody>
      </p:sp>
      <p:sp>
        <p:nvSpPr>
          <p:cNvPr id="206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59343"/>
          </a:solidFill>
          <a:ln w="38100" cap="rnd">
            <a:solidFill>
              <a:srgbClr val="C5934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5.500+ Fotos, Bilder und lizenzfreie Bilder zu Teller Leer Gegessen -  iStock | Aufgegessen, Völlerei, Teller krümel">
            <a:extLst>
              <a:ext uri="{FF2B5EF4-FFF2-40B4-BE49-F238E27FC236}">
                <a16:creationId xmlns:a16="http://schemas.microsoft.com/office/drawing/2014/main" id="{D4D5A02E-BB1D-1FC8-2668-539195A14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" r="1773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The Hand Bold</vt:lpstr>
      <vt:lpstr>The Serif Hand Black</vt:lpstr>
      <vt:lpstr>Times New Roman</vt:lpstr>
      <vt:lpstr>SketchyVTI</vt:lpstr>
      <vt:lpstr>Hungry Burger</vt:lpstr>
      <vt:lpstr>Gliederung</vt:lpstr>
      <vt:lpstr>Idee</vt:lpstr>
      <vt:lpstr>Order Process</vt:lpstr>
      <vt:lpstr>Entwicklungsstatus</vt:lpstr>
      <vt:lpstr>Code- CSS- Python</vt:lpstr>
      <vt:lpstr>Demo</vt:lpstr>
      <vt:lpstr>Vielen Dank für die Aufmerkdsamkeit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Burger</dc:title>
  <dc:creator>Nurdan Turan</dc:creator>
  <cp:lastModifiedBy>Nurdan Turan</cp:lastModifiedBy>
  <cp:revision>1</cp:revision>
  <dcterms:created xsi:type="dcterms:W3CDTF">2023-07-18T17:33:00Z</dcterms:created>
  <dcterms:modified xsi:type="dcterms:W3CDTF">2023-07-19T04:22:16Z</dcterms:modified>
</cp:coreProperties>
</file>