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0"/>
  </p:notesMasterIdLst>
  <p:handoutMasterIdLst>
    <p:handoutMasterId r:id="rId21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77" r:id="rId13"/>
    <p:sldId id="275" r:id="rId14"/>
    <p:sldId id="270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31E4C5-9453-4413-9B1C-05C7D24DE1D3}" v="916" dt="2022-11-16T14:18:32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89982" autoAdjust="0"/>
  </p:normalViewPr>
  <p:slideViewPr>
    <p:cSldViewPr snapToGrid="0">
      <p:cViewPr varScale="1">
        <p:scale>
          <a:sx n="62" d="100"/>
          <a:sy n="62" d="100"/>
        </p:scale>
        <p:origin x="6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泽熙" userId="b462aff9-c0c2-4092-8846-5c18439a8b1f" providerId="ADAL" clId="{471D951D-7180-4B78-8A67-CDE24544A6D7}"/>
    <pc:docChg chg="modSld">
      <pc:chgData name="张泽熙" userId="b462aff9-c0c2-4092-8846-5c18439a8b1f" providerId="ADAL" clId="{471D951D-7180-4B78-8A67-CDE24544A6D7}" dt="2022-11-17T01:32:20.830" v="4" actId="20577"/>
      <pc:docMkLst>
        <pc:docMk/>
      </pc:docMkLst>
      <pc:sldChg chg="modSp mod">
        <pc:chgData name="张泽熙" userId="b462aff9-c0c2-4092-8846-5c18439a8b1f" providerId="ADAL" clId="{471D951D-7180-4B78-8A67-CDE24544A6D7}" dt="2022-11-17T01:32:20.830" v="4" actId="20577"/>
        <pc:sldMkLst>
          <pc:docMk/>
          <pc:sldMk cId="2049770824" sldId="259"/>
        </pc:sldMkLst>
        <pc:spChg chg="mod">
          <ac:chgData name="张泽熙" userId="b462aff9-c0c2-4092-8846-5c18439a8b1f" providerId="ADAL" clId="{471D951D-7180-4B78-8A67-CDE24544A6D7}" dt="2022-11-17T01:32:20.830" v="4" actId="20577"/>
          <ac:spMkLst>
            <pc:docMk/>
            <pc:sldMk cId="2049770824" sldId="259"/>
            <ac:spMk id="4" creationId="{00000000-0000-0000-0000-000000000000}"/>
          </ac:spMkLst>
        </pc:spChg>
      </pc:sldChg>
    </pc:docChg>
  </pc:docChgLst>
  <pc:docChgLst>
    <pc:chgData name="张泽熙" userId="b462aff9-c0c2-4092-8846-5c18439a8b1f" providerId="ADAL" clId="{9C31E4C5-9453-4413-9B1C-05C7D24DE1D3}"/>
    <pc:docChg chg="undo redo custSel addSld delSld modSld">
      <pc:chgData name="张泽熙" userId="b462aff9-c0c2-4092-8846-5c18439a8b1f" providerId="ADAL" clId="{9C31E4C5-9453-4413-9B1C-05C7D24DE1D3}" dt="2022-11-16T14:18:32.072" v="2291"/>
      <pc:docMkLst>
        <pc:docMk/>
      </pc:docMkLst>
      <pc:sldChg chg="modSp del mod">
        <pc:chgData name="张泽熙" userId="b462aff9-c0c2-4092-8846-5c18439a8b1f" providerId="ADAL" clId="{9C31E4C5-9453-4413-9B1C-05C7D24DE1D3}" dt="2022-11-16T13:30:38.499" v="52" actId="47"/>
        <pc:sldMkLst>
          <pc:docMk/>
          <pc:sldMk cId="1691820105" sldId="256"/>
        </pc:sldMkLst>
        <pc:spChg chg="mod">
          <ac:chgData name="张泽熙" userId="b462aff9-c0c2-4092-8846-5c18439a8b1f" providerId="ADAL" clId="{9C31E4C5-9453-4413-9B1C-05C7D24DE1D3}" dt="2022-11-16T13:30:20.443" v="37" actId="21"/>
          <ac:spMkLst>
            <pc:docMk/>
            <pc:sldMk cId="1691820105" sldId="256"/>
            <ac:spMk id="4" creationId="{00000000-0000-0000-0000-000000000000}"/>
          </ac:spMkLst>
        </pc:spChg>
        <pc:spChg chg="mod">
          <ac:chgData name="张泽熙" userId="b462aff9-c0c2-4092-8846-5c18439a8b1f" providerId="ADAL" clId="{9C31E4C5-9453-4413-9B1C-05C7D24DE1D3}" dt="2022-11-16T13:30:28.502" v="46" actId="21"/>
          <ac:spMkLst>
            <pc:docMk/>
            <pc:sldMk cId="1691820105" sldId="256"/>
            <ac:spMk id="5" creationId="{00000000-0000-0000-0000-000000000000}"/>
          </ac:spMkLst>
        </pc:spChg>
      </pc:sldChg>
      <pc:sldChg chg="addSp delSp modSp mod">
        <pc:chgData name="张泽熙" userId="b462aff9-c0c2-4092-8846-5c18439a8b1f" providerId="ADAL" clId="{9C31E4C5-9453-4413-9B1C-05C7D24DE1D3}" dt="2022-11-16T13:30:36.953" v="51" actId="1076"/>
        <pc:sldMkLst>
          <pc:docMk/>
          <pc:sldMk cId="2049770824" sldId="259"/>
        </pc:sldMkLst>
        <pc:spChg chg="add del mod">
          <ac:chgData name="张泽熙" userId="b462aff9-c0c2-4092-8846-5c18439a8b1f" providerId="ADAL" clId="{9C31E4C5-9453-4413-9B1C-05C7D24DE1D3}" dt="2022-11-16T13:30:34.725" v="50" actId="478"/>
          <ac:spMkLst>
            <pc:docMk/>
            <pc:sldMk cId="2049770824" sldId="259"/>
            <ac:spMk id="3" creationId="{D85F5546-6BB8-B4BD-FE8A-C343E8CDD320}"/>
          </ac:spMkLst>
        </pc:spChg>
        <pc:spChg chg="mod">
          <ac:chgData name="张泽熙" userId="b462aff9-c0c2-4092-8846-5c18439a8b1f" providerId="ADAL" clId="{9C31E4C5-9453-4413-9B1C-05C7D24DE1D3}" dt="2022-11-16T13:30:25.839" v="45"/>
          <ac:spMkLst>
            <pc:docMk/>
            <pc:sldMk cId="2049770824" sldId="259"/>
            <ac:spMk id="4" creationId="{00000000-0000-0000-0000-000000000000}"/>
          </ac:spMkLst>
        </pc:spChg>
        <pc:spChg chg="mod">
          <ac:chgData name="张泽熙" userId="b462aff9-c0c2-4092-8846-5c18439a8b1f" providerId="ADAL" clId="{9C31E4C5-9453-4413-9B1C-05C7D24DE1D3}" dt="2022-11-16T13:30:36.953" v="51" actId="1076"/>
          <ac:spMkLst>
            <pc:docMk/>
            <pc:sldMk cId="2049770824" sldId="259"/>
            <ac:spMk id="5" creationId="{00000000-0000-0000-0000-000000000000}"/>
          </ac:spMkLst>
        </pc:spChg>
        <pc:spChg chg="del">
          <ac:chgData name="张泽熙" userId="b462aff9-c0c2-4092-8846-5c18439a8b1f" providerId="ADAL" clId="{9C31E4C5-9453-4413-9B1C-05C7D24DE1D3}" dt="2022-11-16T13:30:32.734" v="48" actId="478"/>
          <ac:spMkLst>
            <pc:docMk/>
            <pc:sldMk cId="2049770824" sldId="259"/>
            <ac:spMk id="6" creationId="{00000000-0000-0000-0000-000000000000}"/>
          </ac:spMkLst>
        </pc:spChg>
      </pc:sldChg>
      <pc:sldChg chg="delSp modSp mod">
        <pc:chgData name="张泽熙" userId="b462aff9-c0c2-4092-8846-5c18439a8b1f" providerId="ADAL" clId="{9C31E4C5-9453-4413-9B1C-05C7D24DE1D3}" dt="2022-11-16T13:31:09.739" v="147" actId="1076"/>
        <pc:sldMkLst>
          <pc:docMk/>
          <pc:sldMk cId="3155251148" sldId="260"/>
        </pc:sldMkLst>
        <pc:spChg chg="mod">
          <ac:chgData name="张泽熙" userId="b462aff9-c0c2-4092-8846-5c18439a8b1f" providerId="ADAL" clId="{9C31E4C5-9453-4413-9B1C-05C7D24DE1D3}" dt="2022-11-16T13:31:09.739" v="147" actId="1076"/>
          <ac:spMkLst>
            <pc:docMk/>
            <pc:sldMk cId="3155251148" sldId="260"/>
            <ac:spMk id="11" creationId="{00000000-0000-0000-0000-000000000000}"/>
          </ac:spMkLst>
        </pc:spChg>
        <pc:spChg chg="mod">
          <ac:chgData name="张泽熙" userId="b462aff9-c0c2-4092-8846-5c18439a8b1f" providerId="ADAL" clId="{9C31E4C5-9453-4413-9B1C-05C7D24DE1D3}" dt="2022-11-16T13:31:09.739" v="147" actId="1076"/>
          <ac:spMkLst>
            <pc:docMk/>
            <pc:sldMk cId="3155251148" sldId="260"/>
            <ac:spMk id="16" creationId="{00000000-0000-0000-0000-000000000000}"/>
          </ac:spMkLst>
        </pc:spChg>
        <pc:spChg chg="mod">
          <ac:chgData name="张泽熙" userId="b462aff9-c0c2-4092-8846-5c18439a8b1f" providerId="ADAL" clId="{9C31E4C5-9453-4413-9B1C-05C7D24DE1D3}" dt="2022-11-16T13:31:09.739" v="147" actId="1076"/>
          <ac:spMkLst>
            <pc:docMk/>
            <pc:sldMk cId="3155251148" sldId="260"/>
            <ac:spMk id="21" creationId="{00000000-0000-0000-0000-000000000000}"/>
          </ac:spMkLst>
        </pc:spChg>
        <pc:spChg chg="del">
          <ac:chgData name="张泽熙" userId="b462aff9-c0c2-4092-8846-5c18439a8b1f" providerId="ADAL" clId="{9C31E4C5-9453-4413-9B1C-05C7D24DE1D3}" dt="2022-11-16T13:31:05.952" v="146" actId="478"/>
          <ac:spMkLst>
            <pc:docMk/>
            <pc:sldMk cId="3155251148" sldId="260"/>
            <ac:spMk id="26" creationId="{00000000-0000-0000-0000-000000000000}"/>
          </ac:spMkLst>
        </pc:spChg>
        <pc:spChg chg="del">
          <ac:chgData name="张泽熙" userId="b462aff9-c0c2-4092-8846-5c18439a8b1f" providerId="ADAL" clId="{9C31E4C5-9453-4413-9B1C-05C7D24DE1D3}" dt="2022-11-16T13:31:05.952" v="146" actId="478"/>
          <ac:spMkLst>
            <pc:docMk/>
            <pc:sldMk cId="3155251148" sldId="260"/>
            <ac:spMk id="36" creationId="{00000000-0000-0000-0000-000000000000}"/>
          </ac:spMkLst>
        </pc:spChg>
        <pc:grpChg chg="mod">
          <ac:chgData name="张泽熙" userId="b462aff9-c0c2-4092-8846-5c18439a8b1f" providerId="ADAL" clId="{9C31E4C5-9453-4413-9B1C-05C7D24DE1D3}" dt="2022-11-16T13:31:09.739" v="147" actId="1076"/>
          <ac:grpSpMkLst>
            <pc:docMk/>
            <pc:sldMk cId="3155251148" sldId="260"/>
            <ac:grpSpMk id="3" creationId="{00000000-0000-0000-0000-000000000000}"/>
          </ac:grpSpMkLst>
        </pc:grpChg>
        <pc:grpChg chg="mod">
          <ac:chgData name="张泽熙" userId="b462aff9-c0c2-4092-8846-5c18439a8b1f" providerId="ADAL" clId="{9C31E4C5-9453-4413-9B1C-05C7D24DE1D3}" dt="2022-11-16T13:31:09.739" v="147" actId="1076"/>
          <ac:grpSpMkLst>
            <pc:docMk/>
            <pc:sldMk cId="3155251148" sldId="260"/>
            <ac:grpSpMk id="12" creationId="{00000000-0000-0000-0000-000000000000}"/>
          </ac:grpSpMkLst>
        </pc:grpChg>
        <pc:grpChg chg="mod">
          <ac:chgData name="张泽熙" userId="b462aff9-c0c2-4092-8846-5c18439a8b1f" providerId="ADAL" clId="{9C31E4C5-9453-4413-9B1C-05C7D24DE1D3}" dt="2022-11-16T13:31:09.739" v="147" actId="1076"/>
          <ac:grpSpMkLst>
            <pc:docMk/>
            <pc:sldMk cId="3155251148" sldId="260"/>
            <ac:grpSpMk id="17" creationId="{00000000-0000-0000-0000-000000000000}"/>
          </ac:grpSpMkLst>
        </pc:grpChg>
        <pc:grpChg chg="del">
          <ac:chgData name="张泽熙" userId="b462aff9-c0c2-4092-8846-5c18439a8b1f" providerId="ADAL" clId="{9C31E4C5-9453-4413-9B1C-05C7D24DE1D3}" dt="2022-11-16T13:31:05.952" v="146" actId="478"/>
          <ac:grpSpMkLst>
            <pc:docMk/>
            <pc:sldMk cId="3155251148" sldId="260"/>
            <ac:grpSpMk id="22" creationId="{00000000-0000-0000-0000-000000000000}"/>
          </ac:grpSpMkLst>
        </pc:grpChg>
        <pc:grpChg chg="del">
          <ac:chgData name="张泽熙" userId="b462aff9-c0c2-4092-8846-5c18439a8b1f" providerId="ADAL" clId="{9C31E4C5-9453-4413-9B1C-05C7D24DE1D3}" dt="2022-11-16T13:31:05.952" v="146" actId="478"/>
          <ac:grpSpMkLst>
            <pc:docMk/>
            <pc:sldMk cId="3155251148" sldId="260"/>
            <ac:grpSpMk id="32" creationId="{00000000-0000-0000-0000-000000000000}"/>
          </ac:grpSpMkLst>
        </pc:grpChg>
        <pc:cxnChg chg="mod">
          <ac:chgData name="张泽熙" userId="b462aff9-c0c2-4092-8846-5c18439a8b1f" providerId="ADAL" clId="{9C31E4C5-9453-4413-9B1C-05C7D24DE1D3}" dt="2022-11-16T13:31:09.739" v="147" actId="1076"/>
          <ac:cxnSpMkLst>
            <pc:docMk/>
            <pc:sldMk cId="3155251148" sldId="260"/>
            <ac:cxnSpMk id="7" creationId="{00000000-0000-0000-0000-000000000000}"/>
          </ac:cxnSpMkLst>
        </pc:cxnChg>
        <pc:cxnChg chg="mod">
          <ac:chgData name="张泽熙" userId="b462aff9-c0c2-4092-8846-5c18439a8b1f" providerId="ADAL" clId="{9C31E4C5-9453-4413-9B1C-05C7D24DE1D3}" dt="2022-11-16T13:31:09.739" v="147" actId="1076"/>
          <ac:cxnSpMkLst>
            <pc:docMk/>
            <pc:sldMk cId="3155251148" sldId="260"/>
            <ac:cxnSpMk id="15" creationId="{00000000-0000-0000-0000-000000000000}"/>
          </ac:cxnSpMkLst>
        </pc:cxnChg>
        <pc:cxnChg chg="mod">
          <ac:chgData name="张泽熙" userId="b462aff9-c0c2-4092-8846-5c18439a8b1f" providerId="ADAL" clId="{9C31E4C5-9453-4413-9B1C-05C7D24DE1D3}" dt="2022-11-16T13:31:09.739" v="147" actId="1076"/>
          <ac:cxnSpMkLst>
            <pc:docMk/>
            <pc:sldMk cId="3155251148" sldId="260"/>
            <ac:cxnSpMk id="20" creationId="{00000000-0000-0000-0000-000000000000}"/>
          </ac:cxnSpMkLst>
        </pc:cxnChg>
        <pc:cxnChg chg="del mod">
          <ac:chgData name="张泽熙" userId="b462aff9-c0c2-4092-8846-5c18439a8b1f" providerId="ADAL" clId="{9C31E4C5-9453-4413-9B1C-05C7D24DE1D3}" dt="2022-11-16T13:31:05.952" v="146" actId="478"/>
          <ac:cxnSpMkLst>
            <pc:docMk/>
            <pc:sldMk cId="3155251148" sldId="260"/>
            <ac:cxnSpMk id="25" creationId="{00000000-0000-0000-0000-000000000000}"/>
          </ac:cxnSpMkLst>
        </pc:cxnChg>
        <pc:cxnChg chg="del mod">
          <ac:chgData name="张泽熙" userId="b462aff9-c0c2-4092-8846-5c18439a8b1f" providerId="ADAL" clId="{9C31E4C5-9453-4413-9B1C-05C7D24DE1D3}" dt="2022-11-16T13:31:05.952" v="146" actId="478"/>
          <ac:cxnSpMkLst>
            <pc:docMk/>
            <pc:sldMk cId="3155251148" sldId="260"/>
            <ac:cxnSpMk id="35" creationId="{00000000-0000-0000-0000-000000000000}"/>
          </ac:cxnSpMkLst>
        </pc:cxnChg>
      </pc:sldChg>
      <pc:sldChg chg="addSp delSp modSp new mod modClrScheme chgLayout">
        <pc:chgData name="张泽熙" userId="b462aff9-c0c2-4092-8846-5c18439a8b1f" providerId="ADAL" clId="{9C31E4C5-9453-4413-9B1C-05C7D24DE1D3}" dt="2022-11-16T14:13:30.197" v="2069" actId="108"/>
        <pc:sldMkLst>
          <pc:docMk/>
          <pc:sldMk cId="886178099" sldId="261"/>
        </pc:sldMkLst>
        <pc:spChg chg="del mod ord">
          <ac:chgData name="张泽熙" userId="b462aff9-c0c2-4092-8846-5c18439a8b1f" providerId="ADAL" clId="{9C31E4C5-9453-4413-9B1C-05C7D24DE1D3}" dt="2022-11-16T13:31:27.851" v="150" actId="700"/>
          <ac:spMkLst>
            <pc:docMk/>
            <pc:sldMk cId="886178099" sldId="261"/>
            <ac:spMk id="2" creationId="{59CAE628-36BE-61D5-2428-037F6F515C9D}"/>
          </ac:spMkLst>
        </pc:spChg>
        <pc:spChg chg="add mod ord">
          <ac:chgData name="张泽熙" userId="b462aff9-c0c2-4092-8846-5c18439a8b1f" providerId="ADAL" clId="{9C31E4C5-9453-4413-9B1C-05C7D24DE1D3}" dt="2022-11-16T13:32:58.378" v="223" actId="27636"/>
          <ac:spMkLst>
            <pc:docMk/>
            <pc:sldMk cId="886178099" sldId="261"/>
            <ac:spMk id="3" creationId="{127E070E-31D0-FFB8-5D05-0AA68E2927CA}"/>
          </ac:spMkLst>
        </pc:spChg>
        <pc:spChg chg="add mod ord">
          <ac:chgData name="张泽熙" userId="b462aff9-c0c2-4092-8846-5c18439a8b1f" providerId="ADAL" clId="{9C31E4C5-9453-4413-9B1C-05C7D24DE1D3}" dt="2022-11-16T13:32:27.441" v="198" actId="21"/>
          <ac:spMkLst>
            <pc:docMk/>
            <pc:sldMk cId="886178099" sldId="261"/>
            <ac:spMk id="4" creationId="{8456C32F-9CC1-215D-1E2B-B4743FB2B49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" creationId="{59C25A6D-85F9-D2B0-FF8E-392EA421D37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" creationId="{382628C7-40C7-B329-A1F3-272E9305322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" creationId="{ED90F5C5-D98B-D95B-3CBB-58D3DEEECD0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" creationId="{6AE8064B-2BBC-C9BA-FF0A-8964E4C689F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" creationId="{6A1543F0-76E7-CDBC-C612-6BC95669860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" creationId="{A1418026-801B-E7A3-B136-1F06F4FA8FA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" creationId="{F953C1A6-9AE6-FE3A-15EE-139142189AF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" creationId="{6D51FA26-1DBA-3AB7-D6CC-83E87EA60DD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" creationId="{4CC6B949-EF00-F38B-42AA-A0562494F23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" creationId="{250A52D9-2716-F302-CD97-9F9840D056F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" creationId="{490F7E0C-EA91-923B-ED2A-9B3D38431E5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" creationId="{479A9F61-531B-B03E-A4F9-A4A1F616C6C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" creationId="{FAD5D49B-3F9F-0794-AB9C-0B400AE9E2E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" creationId="{518E8CEC-78F7-9545-C7DB-481520632BF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4" creationId="{EE8C5C5B-523B-E235-8D60-D76991143DC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5" creationId="{D5B8F9AF-BDE1-44DF-F068-22916C383E4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6" creationId="{07679CF8-0808-18CE-7D2C-57479F86739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7" creationId="{42C465E1-9DA7-E634-8383-27DF4532C90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8" creationId="{D0C1D79A-226E-A61F-1F8F-4EF9514731F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9" creationId="{FE1BDE74-B9B1-337B-EE34-4E0FA4D1939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0" creationId="{85DD1855-5DDD-4DDF-1042-E73AC57872D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1" creationId="{77664076-EE78-9E61-1387-06F6CE9A0B4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2" creationId="{41047557-3D0F-7A83-93C5-945EEC5DE91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3" creationId="{7FCC12B7-5E77-72B4-89F3-01EF74A48EE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4" creationId="{EE1EF3CE-636A-FA6D-EF2D-B7720851CAD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5" creationId="{B34C5259-6B20-A9BE-3374-72540C14252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6" creationId="{25905370-3094-3197-CE5A-282FE55132E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7" creationId="{96C282F7-FEC4-713B-17B4-6CB22868358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8" creationId="{A82DAE89-26E4-69D7-3BC6-25F8C00D104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39" creationId="{482B80BF-1C7B-3108-5A7C-4CB965DFD88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0" creationId="{8763576E-5A87-11F4-67D0-02FA25ADA0A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1" creationId="{5D41716D-2A04-3471-61E5-25EF85E76BF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2" creationId="{4AB94F9D-D190-6F8F-2570-F774545499F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3" creationId="{EE604AF8-0D77-8EAB-8E3A-1BDC8AD72AC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4" creationId="{4091D96D-3344-BBE0-5465-58A8C6E0135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5" creationId="{31163C36-D115-FDF6-2856-4D008D10405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6" creationId="{A2390A87-95A0-8FA6-C2C8-96866EDC4E6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7" creationId="{1729A84E-D24E-674F-F4F0-C5304EA9244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8" creationId="{EA16F554-B274-2BA4-DB17-61B864CE1A8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49" creationId="{5689A65D-E88A-EC22-822F-002657B3994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0" creationId="{8094A513-6AA1-FD1D-5B62-8171865737E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1" creationId="{B2DA1876-823B-A013-62F8-0A2B1BD8429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2" creationId="{3057EA27-798C-793B-4011-97B38CAB8F1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3" creationId="{A0D82E58-6BF6-DBFD-CE83-4B33BBD8F18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4" creationId="{4EA0AC5C-68DD-9709-6749-20E168FDC68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5" creationId="{FD6A2644-B450-CEB6-DD55-E5C0394B1C2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6" creationId="{02E71B2C-5DAE-5F8E-9E08-8626348ADF0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7" creationId="{3751B169-DF52-1D91-0EA9-9B7B5663D6A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8" creationId="{ADB188DA-7A31-7B14-8B91-2AC15EF6994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59" creationId="{DFEC7847-93C1-D740-CF35-DB174139E42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0" creationId="{FBA84EBA-8E0D-A715-E706-FBC2BF1A4DC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1" creationId="{9A53FE9D-8105-9B6E-CE58-74766B5A820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2" creationId="{605F9FEA-B108-9D12-23F4-2543E727BD3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3" creationId="{62839A8E-487D-E62E-2374-8FBD68ACB66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4" creationId="{5547B7BE-7AAE-1564-8CA6-3FF11740E11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5" creationId="{09838B2A-EA36-6295-AEF4-C83165AD906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6" creationId="{2F28BCB5-0A43-11FD-0F51-2965F201E1F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7" creationId="{C21D7FF5-F395-36FE-F69A-29BB27A5E79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8" creationId="{BFCC6917-3746-566A-9753-BC7F16F6D55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69" creationId="{EADAC291-319F-8981-D349-9DE65BA480E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0" creationId="{0E88A3BF-675A-DA6D-DD6D-E76067D6A62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1" creationId="{89959B73-D5EA-0650-D86B-FC8B85636A4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2" creationId="{85224B08-39C8-0A96-1089-FB91E489FF9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3" creationId="{B38D9F1E-FAA7-36E2-2F08-9EC246EE021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4" creationId="{DBA69D6F-75A0-59F3-71DA-0D4DD71E4D0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5" creationId="{5D4EA95B-DA3E-34B5-B698-B7BC083B070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6" creationId="{54D2CBDB-FBF1-CA34-9ECA-40EE7A141A0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7" creationId="{4CEB9AA3-B131-3C6E-8E4B-34499E99514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8" creationId="{04EF8FE2-010B-232C-587D-F04AFA32CB1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79" creationId="{94281BDA-4E45-E455-97E6-E3A49C78B0C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0" creationId="{29FE9584-948B-1E01-B8A5-E8B0E0FD968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1" creationId="{E53C71BD-FF25-1E56-5D62-72761AB3197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2" creationId="{E3DCCBC1-89B5-94AC-71E2-E524B42408B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3" creationId="{10E3A65F-8017-9BBC-CB4D-CD21157638E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4" creationId="{4421AAAC-14CE-9CDF-413D-FCD9D1FCB92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5" creationId="{63888F61-091F-B15C-F645-9395CD777A4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6" creationId="{F6E3D378-81BE-2ED1-7E47-7D208D327BC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7" creationId="{E1461F75-E7DD-FBF8-9BA6-8BB371BD851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8" creationId="{63789FA8-C4F8-2C16-38DD-D9A17DF2CBB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89" creationId="{CF1D45EB-C1D6-7385-0241-048D134F0AB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0" creationId="{1F699447-D08D-4005-7A29-19EF5062C5F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1" creationId="{B3379E8A-1FFD-8FA6-9CFC-CDBA3B229A4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2" creationId="{7DEC613A-E282-75FE-C123-EE2D8285C81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3" creationId="{5286BCE4-6DBB-5403-04F4-948E2A713C1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4" creationId="{1D45E3C5-81AE-0A30-EE54-A2264727008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5" creationId="{4F5C6A93-AFDC-21EF-6996-168A916F478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6" creationId="{85F1F6B5-DDA8-5EA3-6EE5-5F0E54CD1BB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7" creationId="{80588204-4C62-ADE4-9DE7-B0B537FB725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8" creationId="{EBC7CB10-D9C1-5D5C-125A-8926D5E87D0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99" creationId="{8859E2DA-3CBA-23A9-BF17-93030CD33CE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0" creationId="{CC1E53F4-6D35-E4E9-4B6A-D2228F0B0E0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1" creationId="{DD6F6F74-3AE5-FD4A-2029-E0238DE4847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2" creationId="{541786E0-27F0-9DF6-59E4-8E4D62EA57F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3" creationId="{D814FB4F-D600-03B1-75F6-BF0717A9569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4" creationId="{FDDBD94C-E616-0299-2DE8-BC127B2FB99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5" creationId="{2A899B64-C745-D23C-E107-AB5CFF0E0DA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6" creationId="{EB423B30-9156-0645-F9D6-D2E3DB9C3F6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7" creationId="{89DB83D0-8127-3AD7-0C28-284FD728039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8" creationId="{854572BD-58A4-9C9A-8122-BC3E5D04BBE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09" creationId="{DBAC6545-96A0-3096-49B7-640B05E6B4F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0" creationId="{77D3AC39-BF7E-E12F-54BD-C7764F0C505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1" creationId="{C41E80F0-D91E-F8FA-8230-BFFB9F4C77B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2" creationId="{5EA3CBA1-65DB-0EE1-BE3E-5609F1982B7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3" creationId="{EB385FC4-8E94-765C-AE3B-FF73309C3D6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4" creationId="{E5923251-E35E-FBFC-C098-EAA33E97416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5" creationId="{D8FD20A0-2CEA-9588-6B7A-435AD584729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6" creationId="{DE89CD1C-4205-1B79-4545-0C594FE059B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7" creationId="{A17B47CF-2FD5-D791-8781-A4D2B5E950F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8" creationId="{38CF27EA-B17C-8FD7-CB47-9B6FB2CEC44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19" creationId="{19492295-0A90-6279-F59E-48D1DA6D0B4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0" creationId="{60D898E2-1140-7E0E-84AA-FC02D1891D1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1" creationId="{1778EA5A-9533-20EF-36C2-DAAE02E410E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2" creationId="{42DF6B45-6DE2-A673-83C8-D1454E2498A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3" creationId="{3DA818EE-B4B4-12FD-FEA0-C4FE1A312A2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4" creationId="{C7E1D9E3-00A8-A55D-F93D-2DFDEBDCBD1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5" creationId="{AB52B540-87D8-A082-E785-472E610AE7B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6" creationId="{C06298F8-BB75-54D2-D0B1-E5DC4041B92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7" creationId="{BFB62F84-3B38-5A13-C8D9-2CD2C7494C1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8" creationId="{3A091E6B-C34B-B981-E3EE-3948E49436E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29" creationId="{CEABC250-8B18-F16E-8C57-8B40A5DC1B3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0" creationId="{63FD46B1-C346-C52C-6F09-7AD193C11EF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1" creationId="{DE60F873-7AE6-BC74-5209-3C8B1268804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2" creationId="{90DF2053-851D-561F-E0D2-AB2A7BBCBB2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3" creationId="{51D14ABC-1E08-214A-9DED-309ADF7D5F9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4" creationId="{5567B1D3-0936-E0B4-3AEC-6492069D4E0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5" creationId="{7D251F31-1045-1FB0-298D-3756AFA0E40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6" creationId="{73C2244F-A1E0-2EAB-E4BC-36A523D29AE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7" creationId="{4E601067-31B9-3ECE-F207-6D25DA74EC8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8" creationId="{3D656466-DD27-508A-B733-F161B0ABF05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39" creationId="{D91F2DD6-3898-3E0D-9916-9EC1BF18504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0" creationId="{67CA805E-3918-85EC-409A-7A68F08D0A0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1" creationId="{C4312261-5DF4-8EB9-3B08-BBF3CBB5F85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2" creationId="{5AA3DF12-5B11-F6B0-63A4-CA0573C9F1E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3" creationId="{DAD00C3A-CD55-D66E-E356-4902D1A9642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4" creationId="{567F10F8-3202-C4FA-D2E5-A826BADA7E3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5" creationId="{6C91246E-10E9-D1D9-67EF-66D2135E308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6" creationId="{36B24B98-E18B-0C07-C6C8-D0325D66A62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7" creationId="{27E57B6B-A335-5E03-DEB3-523820863A9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8" creationId="{AB7742FA-816C-E523-53DD-7CF4D35CEB2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49" creationId="{B89ACA58-07DB-784B-F7AD-08AA6B590EE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0" creationId="{F77E5E96-E3AF-F4CA-8BFB-1D840A98D3F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1" creationId="{C85C06E2-D6B0-D9BF-8A1F-22FC3990BD3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2" creationId="{A7676E1C-D8B7-40AF-9D6B-40ECCA22123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3" creationId="{65F275E7-456B-51F7-D97E-C44B391000C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4" creationId="{57823664-6703-310E-A3CA-07C7CBE41C9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5" creationId="{6F67ACF5-7935-4D65-B2D2-F77222E2B6E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6" creationId="{E33D5208-5126-03EC-5E3D-849DE6ACF09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7" creationId="{323C833C-9FA3-FA96-9FFD-D322CD125BA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8" creationId="{041EDBDA-E380-1E2F-8C07-0002D6C3C9A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59" creationId="{2FD25C4B-93EC-BC0C-6EC5-8A9E0595359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0" creationId="{6B310690-259E-880E-DFE8-49DBE410708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1" creationId="{74EC04EE-B146-7333-17B0-C9AAB57697D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2" creationId="{65233AB2-7AF9-3660-D272-1333E4AC979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3" creationId="{EB9B931C-7A00-78C5-16AA-88E7D4F1E9D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4" creationId="{5BD03702-8257-62BC-C550-952D3BFA5A9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5" creationId="{81E72228-D50B-7017-D69F-91D6679F220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6" creationId="{706D49FC-0EB0-EAD6-A5FF-1FB9A7163AA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7" creationId="{708561CF-CF0F-7546-8F24-EDB52DE4AC3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8" creationId="{CFCC0C40-85EE-A83A-5F4C-7E10894C023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69" creationId="{D603DE27-9716-FFEA-E822-C5409E42256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0" creationId="{17D70AC6-41CC-A124-3406-BB653DB3D43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1" creationId="{83672074-8C1F-3955-73EB-0B42F30C568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2" creationId="{4FC2EF0D-F0E9-A4A2-AC1F-4C30E743FDA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3" creationId="{07C2319E-DC97-E80A-7B32-FB72C2D92FA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4" creationId="{ED1F6576-CF28-0E37-6B4A-A0BA5446174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5" creationId="{9908F3BE-1224-4B80-A6F7-2E33F0BFCE9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6" creationId="{742E1EF6-9B23-A4FE-E1B8-96E5E7ED751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7" creationId="{6909CA8C-8B90-0BC2-7749-73E36E86162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8" creationId="{4653362B-DAE8-A75B-D88B-D5FEBD8E02E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79" creationId="{EF34AEAE-C93D-07AD-A794-A747388AA3A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0" creationId="{60FC387A-2613-AD45-6FFF-9B4697FE279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1" creationId="{9D6EF2F7-6995-BB05-BAB6-93892229954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2" creationId="{C88F0E87-4FFE-285C-43A6-ED35E0C1219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3" creationId="{6D6168B8-1EF4-30CC-1CA0-5D9BE8B8487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4" creationId="{647D85D6-ABC1-6049-D06D-C62739118D0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5" creationId="{FD452CFC-808F-1BD1-CBEE-243B8A060E7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6" creationId="{E71166D1-C2BE-C894-C3E6-9A52A8EA8F4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7" creationId="{AEF63BB5-CB8C-9EED-CB9C-D28D8D896B7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8" creationId="{2D40E2D4-9343-6F4B-B194-81C10FF9EFF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89" creationId="{100AA9BE-D69E-4554-40A6-74FBC158E6A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0" creationId="{9274761D-7A75-8E94-8F95-7BF5B8C8B0B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1" creationId="{9E9CC060-B1A4-7FCF-B8D2-2A41F0B4090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2" creationId="{FFA0CE5F-CC02-B679-CD14-0B9A585C064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3" creationId="{DB7E683A-F7BB-ACD8-7E09-4D270ED3DB4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4" creationId="{616417C9-0E0A-D448-0F4D-11B5743A75D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5" creationId="{58106049-9BCA-C3BC-AB2A-AB41FC75D9A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6" creationId="{D18E21B7-094D-14C9-691C-7952F6F7199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7" creationId="{1879D306-4B50-A5D2-A65A-8F1026341D3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8" creationId="{F05CB506-9D59-9FB7-DD2F-E3DE83724C6E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199" creationId="{B8F51EE4-1D25-C095-C43C-1C01A5C9E80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0" creationId="{A224DE41-E75D-E1A7-9852-A59930B021A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1" creationId="{5BD1F25A-7419-3E21-D99B-02FD6579FA1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2" creationId="{F1FE3A3C-4E55-19FB-EA06-E3336D43051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3" creationId="{DF9EA51C-E785-EFAD-0BD7-22B9C7950A0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4" creationId="{FD53B04B-E745-7DDF-54DC-C5234C671C1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5" creationId="{390063BB-F963-3AE1-E996-167B69ECB46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6" creationId="{A50BCC9F-A09F-8BD8-8023-A7104072950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7" creationId="{8765B889-4E68-FA87-1529-E7E49280798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8" creationId="{4424B53D-7488-2B25-9599-CA7C3133457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09" creationId="{017888AF-CCAF-0DEC-C0A8-97A806C860D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0" creationId="{ACD08E9D-9FAA-F2D7-08A3-07266D60E2AD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1" creationId="{67DC6354-4D88-FB36-BDA0-AE2190288B13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2" creationId="{D5814A77-BE9B-18D7-9C5B-1088AAD64F9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3" creationId="{65B24CAF-7E0F-E060-B5DB-8DE682090A4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4" creationId="{FF2776DE-CFFA-816D-13B2-963BF88A799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5" creationId="{75A569CF-67C6-F4C6-63CF-506FB5F1F2A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6" creationId="{F92D334E-1FF2-3FE5-74CE-F8F6CE34478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7" creationId="{FE22FD27-B36B-D942-C6C4-99F2E423F5A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8" creationId="{65D3F16B-3043-D917-594E-31FDF44A7FAF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19" creationId="{5F3A41E9-7476-5A6F-FB7E-74EA9569F21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0" creationId="{EBC67B47-9293-3EFA-8D08-DA12E0E6CF26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1" creationId="{E41F1AB8-D235-D30E-ADA0-F9466FEBDF3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2" creationId="{39FCD260-615C-3BA1-A66E-25C747462DB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3" creationId="{A72AAC09-24B4-BB15-DC80-814652E8031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4" creationId="{0D574D4C-D67B-AA51-9DFD-366392341F6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5" creationId="{09216EB4-5C9C-EA31-AE1D-A5233BFD7AD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6" creationId="{EEBCA822-B9EB-C232-5837-2FB3A0736C3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7" creationId="{C594F999-45B2-032E-505F-803FA6ABD9A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8" creationId="{D115B530-1D43-B99C-8FEE-50DEDCF40AE0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29" creationId="{EA451343-0495-C405-6B5A-AF084924AAE7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0" creationId="{04ABC88C-D257-1BFF-85DD-8AA3FDC3EA7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1" creationId="{FD7B50AF-51D9-7238-E8F3-2FB318ED27E2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2" creationId="{68D94CEF-7E0C-0FA5-1E8E-2B540D63836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3" creationId="{C05C44F6-674F-07DE-8851-234D0DFEAD44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4" creationId="{45E60B50-BA4E-C579-4547-BA44E15D3C51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5" creationId="{F5715504-62F7-22B9-6830-C96186534CCA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6" creationId="{217A0C8F-E83A-3CE8-CF08-A3ACE22CADE5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7" creationId="{6E170E85-5F98-5808-7728-564F07046C6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8" creationId="{6F9A55FA-3C9B-9DF9-479E-A923D52A0ED8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39" creationId="{8445EEF5-4C32-7630-155F-EDAAE791865B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40" creationId="{E69FF88B-3C0F-7C83-81A3-63F07225E555}"/>
          </ac:spMkLst>
        </pc:spChg>
        <pc:spChg chg="add mod">
          <ac:chgData name="张泽熙" userId="b462aff9-c0c2-4092-8846-5c18439a8b1f" providerId="ADAL" clId="{9C31E4C5-9453-4413-9B1C-05C7D24DE1D3}" dt="2022-11-16T13:33:17.746" v="230" actId="1076"/>
          <ac:spMkLst>
            <pc:docMk/>
            <pc:sldMk cId="886178099" sldId="261"/>
            <ac:spMk id="241" creationId="{2F350DA4-A1A2-D74B-6B60-89316D4A3283}"/>
          </ac:spMkLst>
        </pc:spChg>
        <pc:spChg chg="add del mod">
          <ac:chgData name="张泽熙" userId="b462aff9-c0c2-4092-8846-5c18439a8b1f" providerId="ADAL" clId="{9C31E4C5-9453-4413-9B1C-05C7D24DE1D3}" dt="2022-11-16T13:32:59.341" v="225"/>
          <ac:spMkLst>
            <pc:docMk/>
            <pc:sldMk cId="886178099" sldId="261"/>
            <ac:spMk id="242" creationId="{5CF26E1C-7CA1-7E7D-DE71-2F7CED1B5929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45" creationId="{C8D8DDD0-6E35-3040-A710-399BE16BD0DC}"/>
          </ac:spMkLst>
        </pc:spChg>
        <pc:spChg chg="mod">
          <ac:chgData name="张泽熙" userId="b462aff9-c0c2-4092-8846-5c18439a8b1f" providerId="ADAL" clId="{9C31E4C5-9453-4413-9B1C-05C7D24DE1D3}" dt="2022-11-16T13:32:12.665" v="193"/>
          <ac:spMkLst>
            <pc:docMk/>
            <pc:sldMk cId="886178099" sldId="261"/>
            <ac:spMk id="248" creationId="{62ECD6CB-0DC7-B4CE-D2F9-44B0FFF7EAB7}"/>
          </ac:spMkLst>
        </pc:spChg>
        <pc:spChg chg="add mod">
          <ac:chgData name="张泽熙" userId="b462aff9-c0c2-4092-8846-5c18439a8b1f" providerId="ADAL" clId="{9C31E4C5-9453-4413-9B1C-05C7D24DE1D3}" dt="2022-11-16T14:13:30.197" v="2069" actId="108"/>
          <ac:spMkLst>
            <pc:docMk/>
            <pc:sldMk cId="886178099" sldId="261"/>
            <ac:spMk id="250" creationId="{CED4D611-8C37-6BD4-DEDB-EDAA283418D5}"/>
          </ac:spMkLst>
        </pc:spChg>
        <pc:grpChg chg="add mod">
          <ac:chgData name="张泽熙" userId="b462aff9-c0c2-4092-8846-5c18439a8b1f" providerId="ADAL" clId="{9C31E4C5-9453-4413-9B1C-05C7D24DE1D3}" dt="2022-11-16T13:33:24.927" v="233" actId="14100"/>
          <ac:grpSpMkLst>
            <pc:docMk/>
            <pc:sldMk cId="886178099" sldId="261"/>
            <ac:grpSpMk id="6" creationId="{AFEB8E83-C817-B79A-B760-CAF1ADFC2CC4}"/>
          </ac:grpSpMkLst>
        </pc:grpChg>
        <pc:grpChg chg="mod">
          <ac:chgData name="张泽熙" userId="b462aff9-c0c2-4092-8846-5c18439a8b1f" providerId="ADAL" clId="{9C31E4C5-9453-4413-9B1C-05C7D24DE1D3}" dt="2022-11-16T13:32:12.665" v="193"/>
          <ac:grpSpMkLst>
            <pc:docMk/>
            <pc:sldMk cId="886178099" sldId="261"/>
            <ac:grpSpMk id="7" creationId="{56494C68-8412-8218-A1B4-B21823C5A6C6}"/>
          </ac:grpSpMkLst>
        </pc:grpChg>
        <pc:grpChg chg="add mod">
          <ac:chgData name="张泽熙" userId="b462aff9-c0c2-4092-8846-5c18439a8b1f" providerId="ADAL" clId="{9C31E4C5-9453-4413-9B1C-05C7D24DE1D3}" dt="2022-11-16T13:33:30.374" v="234" actId="1076"/>
          <ac:grpSpMkLst>
            <pc:docMk/>
            <pc:sldMk cId="886178099" sldId="261"/>
            <ac:grpSpMk id="243" creationId="{715207E0-CE17-DA4A-BA0C-A5C93A793A8F}"/>
          </ac:grpSpMkLst>
        </pc:grpChg>
        <pc:graphicFrameChg chg="add mod">
          <ac:chgData name="张泽熙" userId="b462aff9-c0c2-4092-8846-5c18439a8b1f" providerId="ADAL" clId="{9C31E4C5-9453-4413-9B1C-05C7D24DE1D3}" dt="2022-11-16T13:33:11.178" v="227" actId="1076"/>
          <ac:graphicFrameMkLst>
            <pc:docMk/>
            <pc:sldMk cId="886178099" sldId="261"/>
            <ac:graphicFrameMk id="249" creationId="{A907646E-C7A5-89C7-6982-9BC4F393EB7C}"/>
          </ac:graphicFrameMkLst>
        </pc:graphicFrameChg>
        <pc:picChg chg="add mod">
          <ac:chgData name="张泽熙" userId="b462aff9-c0c2-4092-8846-5c18439a8b1f" providerId="ADAL" clId="{9C31E4C5-9453-4413-9B1C-05C7D24DE1D3}" dt="2022-11-16T13:33:16.210" v="229" actId="1076"/>
          <ac:picMkLst>
            <pc:docMk/>
            <pc:sldMk cId="886178099" sldId="261"/>
            <ac:picMk id="5" creationId="{1A9C2C57-DB2B-5B24-9CF0-534285EF8653}"/>
          </ac:picMkLst>
        </pc:picChg>
        <pc:picChg chg="mod">
          <ac:chgData name="张泽熙" userId="b462aff9-c0c2-4092-8846-5c18439a8b1f" providerId="ADAL" clId="{9C31E4C5-9453-4413-9B1C-05C7D24DE1D3}" dt="2022-11-16T13:32:12.665" v="193"/>
          <ac:picMkLst>
            <pc:docMk/>
            <pc:sldMk cId="886178099" sldId="261"/>
            <ac:picMk id="244" creationId="{1379A0BB-D286-A6C4-CBBB-DAFEF87464AE}"/>
          </ac:picMkLst>
        </pc:picChg>
        <pc:cxnChg chg="mod">
          <ac:chgData name="张泽熙" userId="b462aff9-c0c2-4092-8846-5c18439a8b1f" providerId="ADAL" clId="{9C31E4C5-9453-4413-9B1C-05C7D24DE1D3}" dt="2022-11-16T13:32:12.665" v="193"/>
          <ac:cxnSpMkLst>
            <pc:docMk/>
            <pc:sldMk cId="886178099" sldId="261"/>
            <ac:cxnSpMk id="8" creationId="{B7041E05-E75E-4249-B435-0B659079A6E2}"/>
          </ac:cxnSpMkLst>
        </pc:cxnChg>
        <pc:cxnChg chg="mod">
          <ac:chgData name="张泽熙" userId="b462aff9-c0c2-4092-8846-5c18439a8b1f" providerId="ADAL" clId="{9C31E4C5-9453-4413-9B1C-05C7D24DE1D3}" dt="2022-11-16T13:32:12.665" v="193"/>
          <ac:cxnSpMkLst>
            <pc:docMk/>
            <pc:sldMk cId="886178099" sldId="261"/>
            <ac:cxnSpMk id="9" creationId="{B0FA7638-A2E1-3736-CBA4-04C1D29DD687}"/>
          </ac:cxnSpMkLst>
        </pc:cxnChg>
        <pc:cxnChg chg="mod">
          <ac:chgData name="张泽熙" userId="b462aff9-c0c2-4092-8846-5c18439a8b1f" providerId="ADAL" clId="{9C31E4C5-9453-4413-9B1C-05C7D24DE1D3}" dt="2022-11-16T13:32:12.665" v="193"/>
          <ac:cxnSpMkLst>
            <pc:docMk/>
            <pc:sldMk cId="886178099" sldId="261"/>
            <ac:cxnSpMk id="246" creationId="{1102085C-551F-605B-AFF2-AC0F112A393C}"/>
          </ac:cxnSpMkLst>
        </pc:cxnChg>
        <pc:cxnChg chg="mod">
          <ac:chgData name="张泽熙" userId="b462aff9-c0c2-4092-8846-5c18439a8b1f" providerId="ADAL" clId="{9C31E4C5-9453-4413-9B1C-05C7D24DE1D3}" dt="2022-11-16T13:32:12.665" v="193"/>
          <ac:cxnSpMkLst>
            <pc:docMk/>
            <pc:sldMk cId="886178099" sldId="261"/>
            <ac:cxnSpMk id="247" creationId="{FD4B1E16-E57C-5285-FEAE-57EC701AD00B}"/>
          </ac:cxnSpMkLst>
        </pc:cxn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846209069" sldId="261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33054111" sldId="262"/>
        </pc:sldMkLst>
      </pc:sldChg>
      <pc:sldChg chg="addSp modSp new mod modAnim">
        <pc:chgData name="张泽熙" userId="b462aff9-c0c2-4092-8846-5c18439a8b1f" providerId="ADAL" clId="{9C31E4C5-9453-4413-9B1C-05C7D24DE1D3}" dt="2022-11-16T14:13:28.143" v="2067" actId="108"/>
        <pc:sldMkLst>
          <pc:docMk/>
          <pc:sldMk cId="1606484606" sldId="262"/>
        </pc:sldMkLst>
        <pc:spChg chg="mod">
          <ac:chgData name="张泽熙" userId="b462aff9-c0c2-4092-8846-5c18439a8b1f" providerId="ADAL" clId="{9C31E4C5-9453-4413-9B1C-05C7D24DE1D3}" dt="2022-11-16T13:33:59.282" v="249"/>
          <ac:spMkLst>
            <pc:docMk/>
            <pc:sldMk cId="1606484606" sldId="262"/>
            <ac:spMk id="2" creationId="{43A96B76-4C1F-1AF2-0A65-ACFF808A60DA}"/>
          </ac:spMkLst>
        </pc:spChg>
        <pc:spChg chg="mod">
          <ac:chgData name="张泽熙" userId="b462aff9-c0c2-4092-8846-5c18439a8b1f" providerId="ADAL" clId="{9C31E4C5-9453-4413-9B1C-05C7D24DE1D3}" dt="2022-11-16T13:33:52.117" v="248" actId="20577"/>
          <ac:spMkLst>
            <pc:docMk/>
            <pc:sldMk cId="1606484606" sldId="262"/>
            <ac:spMk id="3" creationId="{E223167B-530C-416D-D5AF-CC6E867B20F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" creationId="{600D165A-BFDE-FBF7-F737-AD253CA2DF9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" creationId="{7D5DE26D-896C-15EA-DCB1-F29EF3349AE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" creationId="{47762A55-E8D8-3B13-C242-A8403D2A905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" creationId="{000BDD22-D7B8-CEDF-8B9F-F84D90BD7EA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" creationId="{4BFEE26C-F07F-B9CA-17EB-9DC5B3523EF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" creationId="{00089C1C-BE9F-7110-81CC-602D122350F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" creationId="{DFDB9CA3-9786-F444-34D2-29DF71CAF61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" creationId="{4FA9106E-5F7C-D807-C460-9159E203DDD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" creationId="{44625EE2-752D-7E22-3147-BB1B5C93F3A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" creationId="{4CABB4B0-9AB7-CEF2-24B0-D9256D44A0D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" creationId="{0CE29EA2-DD3D-E141-59D7-EC75B6F627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" creationId="{C4678213-857D-5040-31D8-8853A182137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" creationId="{4F6B4C0E-4165-0A22-FBF3-9256BC30E28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" creationId="{E2B473A6-F2F0-76D4-A2BB-AF5663D8215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" creationId="{2A8F44FE-AD2F-66E7-75B1-AC1573A131E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" creationId="{39210327-34AF-F9C9-9EE5-E9B14E56997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" creationId="{E84840D3-39B1-9FB9-0039-5C9F975276E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" creationId="{EAD591A0-4DDF-1EF9-5C21-E7BFAC22C51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" creationId="{FE10FA2C-9CF9-F4C3-66FF-D016DE23E8C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" creationId="{A59252E2-A973-8C7A-BA4E-E41279118EE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" creationId="{B7BDD2E6-7628-134B-1D04-9637BF75CD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" creationId="{140C6248-8583-64E9-DF92-ED09F420C7F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" creationId="{BE5ADF6B-7C14-7C21-C291-28F292191FA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" creationId="{AF9FFDA2-ED56-3BE6-1020-0E0DF4AF5C6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" creationId="{8995012B-1668-16C2-7013-C2DB3A9C4A9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" creationId="{76A82DE5-5115-14D8-3F5B-8829BF4A055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" creationId="{252769A1-6705-B91C-8F0D-6FF57933F5E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" creationId="{2DFC2A72-A361-E884-26D5-1E5E75E796E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" creationId="{736C8413-A772-2759-5750-B4B40E92644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" creationId="{87B12A4E-7824-BEE0-7700-7BD09A6EF9B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" creationId="{15243AD7-26B1-D4A3-3C5B-A39B308019A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" creationId="{636A4F08-9207-8071-560A-4D94689789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" creationId="{3B68DD09-AA1C-CEB9-389B-8EDEF78C45C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" creationId="{7B724A9E-3AED-BEFC-B678-5619A76ED03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" creationId="{473741B0-D4E8-8E51-A740-C3C78224751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" creationId="{979A88C3-F987-8359-253F-EB086382144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" creationId="{FA1E164A-46FA-8D56-718E-EE686DC15E1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" creationId="{6E32432F-EACF-449E-793A-567FD140BCC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" creationId="{1FF47BD6-6E0C-FC9D-F9D5-C4D2D9A23F1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" creationId="{261C1CE2-6FD6-ABA9-6471-FA0AE54813A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" creationId="{BD8DFF6B-DB70-E6F3-E791-AA166F8CA9F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" creationId="{966F2F48-5ED0-CCC4-50F0-8F676DCAE8E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" creationId="{C0C5755C-1474-FB0E-F40B-175ADCBABD6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" creationId="{D69C9DFA-74B1-FA4F-7806-786F819F4AA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" creationId="{E8CA0D35-BBE9-4BE0-D0B5-391D0C9785C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" creationId="{6A445A50-D15C-3F0E-875B-ADE425DE6D7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" creationId="{7EB48B4B-E97D-BB97-23DF-1C13F93B110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" creationId="{20C11F5A-4928-92E4-0BA7-B23DAAD3FA3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" creationId="{E153BA0F-56EC-56F4-4C25-2E578EE28DB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" creationId="{0DDA3FE5-11CA-9D64-8D1B-4CE6CD67E00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" creationId="{55197FBA-A68D-5B34-7D2D-D40192056D3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" creationId="{1E5669C6-C00B-A80C-7665-3A9CBADF3B3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" creationId="{FC6713BC-3855-D4C2-0EBB-00CFBD88B65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" creationId="{AEA15C19-A83C-D8F2-5F4D-4849B18DAB4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" creationId="{F577482F-6D9D-FA34-9814-92F7F927700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" creationId="{E815EAD5-B8EC-E803-9A1D-663583712D9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" creationId="{901E8EE5-73F4-3556-2634-D8426900DBF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9" creationId="{1D27E679-6003-F820-C777-4ED95F9FA26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0" creationId="{8E526AC9-CD37-18DA-17D1-A81B07E20C9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1" creationId="{C386F0F4-15DB-9E3C-E605-47E6C0BCFA5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2" creationId="{13A8B1ED-2259-F99E-7212-DACBF94D9BC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3" creationId="{F7FA5ED3-9E67-0443-727A-CF4C6F528B2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4" creationId="{A3C5CC18-1675-2EC4-8A12-BB4CD29EFC7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5" creationId="{F295F15F-645E-8BAE-F58F-F194DCB3A64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6" creationId="{A5E8994A-1BA5-1989-41A1-D20E7FEE75C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7" creationId="{91C8C1B6-5322-C09C-05A4-E866BAE5198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8" creationId="{2D967932-1C96-3E28-1CE5-27E8773774A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79" creationId="{BAD87B19-9E00-591E-2EC1-815D7A6342F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0" creationId="{C5A59CB9-7DAE-A481-7BDD-E09DEF2502E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1" creationId="{0B032834-1815-CCBB-9C16-EC321236F60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2" creationId="{E15D8733-346F-B002-F41A-99065F03AD2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3" creationId="{E3373F13-DF1A-09D1-C17A-99C3E680623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4" creationId="{8E4E614B-C24B-2414-C334-C6ACAD3881B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5" creationId="{DF22326B-DFFB-D86C-8D51-72C38E5ACF1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6" creationId="{173D161E-353B-9579-5E3E-B5F05B745CE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7" creationId="{634CE35A-5E56-874F-E4BC-BCCD4E2505E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8" creationId="{6B27282B-87F9-851D-BB13-C2BD67DC730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89" creationId="{A37F5C04-74C6-DDCC-AF86-7348E0777DF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0" creationId="{7920B0B5-359D-CB30-AAB9-A5AC96EAB8A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1" creationId="{1CC6C63E-E53A-F0B4-BE8E-59CD00F298B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2" creationId="{D4CE1287-0C3A-036F-8751-2DA467B5D5C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3" creationId="{69ED93E5-6565-CAA9-2BAA-FA465C5B133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4" creationId="{0E0F848C-FB84-D6DE-40B7-8002E48335D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5" creationId="{E88568EA-642F-B4B6-DF18-2D4C667EDC6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6" creationId="{9B26934A-FDDE-C5FA-94D1-3DA5493820A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7" creationId="{405F0898-4658-5E22-561B-D1A16B83157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8" creationId="{857401F8-1878-424E-3B48-93BE5D1E010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99" creationId="{D07EF6B6-0390-5BD0-59C6-BDAB7ECF743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0" creationId="{E4D399D4-08DB-DB5E-4012-FDE55D8B927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1" creationId="{FF84E96D-F79E-3BE5-BB99-BB7171D6279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2" creationId="{5BBB151A-B33C-D026-EECD-6DAD0272475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3" creationId="{80196665-8D70-F568-E8BE-21FEF30E1E8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4" creationId="{70D921CC-D76B-8C47-5A65-7D40651403A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5" creationId="{80E40412-9368-40C3-6846-607C3354B97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6" creationId="{6E15CC64-A586-69EC-0151-9F7EB3C20E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7" creationId="{773AB988-1E62-4875-9B74-E27201553ED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8" creationId="{297BE46B-B44E-1881-AB84-E534A2C4D28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09" creationId="{3F049046-917E-E2CE-4515-68789C708C2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0" creationId="{07C66B66-0D60-6AE0-A5CD-18873BD731E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1" creationId="{C4B89184-7BF6-29F9-3CC4-B6BECCDF5A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2" creationId="{EFEC6AA6-2464-6D88-6849-8D123BEBEC9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3" creationId="{1006F811-A00E-AB5D-EF86-7AB2A304A50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4" creationId="{2F18D040-5DE6-DE2E-E4BF-4E9A96E8C2B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5" creationId="{39A510C3-003B-F037-CCD0-3868EFD719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6" creationId="{8B95064B-8A0D-4AE9-1471-5F6A493F066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7" creationId="{6C5DAC30-BCE4-6B3C-05DA-A8E14C3772A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8" creationId="{90600760-D833-55F9-EB6C-2C4F0D335B4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19" creationId="{CCB7608C-3C10-F900-D78A-E2A72052BB8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0" creationId="{F38B3E31-73D2-017F-FCCA-B8C6E9DE55B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1" creationId="{0826C2CA-FE85-8F57-40F7-4184595BF24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2" creationId="{B8CE33EF-D335-A457-EE18-C3812978CA1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3" creationId="{33A5AD0F-963A-BF6F-00F6-41DDC564494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4" creationId="{1E995392-E6A1-DA22-B092-35C6964FA08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5" creationId="{6F57DE36-9329-81FF-FAD2-3F8B1BD1863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6" creationId="{EED5C239-2E66-A742-57A9-291CDE79CC2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7" creationId="{FA38B6D3-51EE-A190-406C-9DC0AC414A4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8" creationId="{CC686DF2-C590-26C3-0119-612F2231A5C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29" creationId="{610D6280-D2DB-2CEC-FA6D-5E987A09EBF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0" creationId="{69CD2B80-8A48-4EB8-76B3-793A4CF6AB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1" creationId="{429E8417-A2A0-F616-9D04-7EEF947A764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2" creationId="{DB43CAC6-F770-F124-C21B-CD97C5637E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3" creationId="{63EDAEFF-0595-923F-2FF6-8B55EC73DCB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4" creationId="{F2A5259A-26A9-FA23-EA72-3C3766E2EC5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5" creationId="{16B2BD3C-8798-B5D2-A0DD-87840B3D97F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6" creationId="{F541C701-BC2C-51EC-3271-CA4EA9C64D9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7" creationId="{958DD3F2-5882-A1F5-2536-9ADD22123C5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8" creationId="{C2ECBEDB-A187-D6B0-D0DA-DE696B1C65E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39" creationId="{822C3CF5-7ECA-2A96-7CE9-BAAC92B4110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0" creationId="{8535FFD6-D247-D43A-03F5-63B13B264E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1" creationId="{4E553A62-5CF9-577E-10F0-902B0516D11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2" creationId="{09B2DDEA-E40B-D128-3BE2-228732F435E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3" creationId="{3D76D59E-6059-7289-22FE-B3A9FBAF057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4" creationId="{C0EC78FC-A2D5-1032-D566-2078E7D7730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5" creationId="{B6BAB7E7-D953-D104-7AD1-91F5F6AAE6C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6" creationId="{7589442E-BD26-481E-794F-D49A1EDC978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7" creationId="{63EEDEC8-0489-529B-A96D-985FBA4D1D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8" creationId="{E7E4D605-5871-3957-956E-F7DE98F6640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49" creationId="{5F509942-D45E-1210-5E10-F1F972BC937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0" creationId="{9EBCEFC4-CDE2-C92A-C7D4-3BFF90107C0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1" creationId="{16D61B5F-27AE-948E-1646-3E2F6A2FCE7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2" creationId="{109F7C48-D9E9-25B0-F4A3-B05D31D08C6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3" creationId="{BEFBE6A3-4043-937C-DDD7-DA3D5057A39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4" creationId="{606B1AAB-DE5C-302B-35A0-53A4790C6E8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5" creationId="{473F9C44-3B4A-8A1E-18C8-C580CF8FC3D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6" creationId="{C252496F-ED4A-57DB-0137-DDF0FE95BA2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7" creationId="{742B0C4F-7F95-442A-DEFE-B8E4B1E150C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8" creationId="{D435CA0B-7747-C66D-60F9-9144460657A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59" creationId="{6741DE40-22FF-AB72-4721-160ADE3E4D2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0" creationId="{9C4ECE94-2BF2-48F8-D47B-1297295D7BB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1" creationId="{57F3B5FF-BDC2-A66E-87D7-2BAD7DFDA61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2" creationId="{F04792BC-AF24-D385-FD16-A98FF0520EA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3" creationId="{8FD1F2B5-BA90-7035-9D25-DF115661EC7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4" creationId="{E032EC84-B3DC-4E7C-81B5-64B7D7E10DE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5" creationId="{5B522741-EC80-6EF9-6477-66E1271C03C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6" creationId="{E3E9DDA3-D5BB-B822-1C3F-0723A64596A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7" creationId="{CBA78DFE-07BA-58E6-1BAA-29EF38FE87E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8" creationId="{05DEC3BA-1F03-A8CE-B306-D785B6F1A98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69" creationId="{F33F222D-880F-909E-1B3D-DEF13012734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0" creationId="{DEEF95A6-0BBE-A54C-E670-87B470D748C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1" creationId="{40ECB51A-6BAA-89B6-8B5A-8D20D810F58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2" creationId="{91EACA93-82D1-F3D1-1AFC-9970ABB4CBE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3" creationId="{F427BBFD-46B5-D669-3CC7-D6016CB205B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4" creationId="{8F317DB3-53CB-55AD-112C-3B86776C9B6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5" creationId="{846E1A9A-F6C9-141B-09F0-C00D209E2A8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6" creationId="{12195239-8F74-B52C-31A2-B6BACC928B7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7" creationId="{3A6C1A32-3872-A5F7-A990-9D11CA49FB1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8" creationId="{50B0C242-5354-0279-330E-C2EFE26AC5B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79" creationId="{0AE3410E-63BD-F43C-2AC1-C9B421F0495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0" creationId="{08B62C54-81AB-CD92-3858-17FAB811970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1" creationId="{73559905-191D-874D-34D7-B2D8E2B583C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2" creationId="{3063D3E2-07B6-7346-10B1-64A0E14E27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3" creationId="{22AF222A-194A-6A1A-455E-5A93E265E0D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4" creationId="{FF62BC81-C090-D5D6-7275-7C6D461C290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5" creationId="{167AE7F9-A3D1-2816-B1CE-F4C96763CA3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6" creationId="{561FF452-9E42-9F7B-8ED7-E144A8454FB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7" creationId="{3C37D8CA-F541-F280-CC21-041F4FDF236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8" creationId="{A94628AC-34F4-13C2-6B6C-53A9812316B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89" creationId="{B9730853-8C19-90A7-4C37-B9F70CE12CD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0" creationId="{11379712-8D93-F8C9-510B-1D44C7B0A1D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1" creationId="{69A911D8-92D2-A8F9-99A3-98BC4264424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2" creationId="{7C50CDF8-0EA8-BF82-9708-CB16ED1C60F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3" creationId="{9A6F1929-6CF2-FB82-EF41-68D55E6BDE8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4" creationId="{A35E415C-69C5-E1C9-3C5F-DCF8B70E6AD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5" creationId="{F1D1585F-FB15-6DA9-69D6-FD52A5B794B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6" creationId="{6ADA0543-7E6C-3A9A-8E4D-43ACA57B8F0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7" creationId="{C2ACCD46-067E-6944-388A-D88D0AF64D6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8" creationId="{CB802B88-B61A-8DE3-8A4A-63A67769D5E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199" creationId="{C9A12D94-7670-ADD9-C8D4-14DAD46D900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0" creationId="{D30280CE-49EB-745D-74CC-A3B69E8BD18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1" creationId="{EBCCAD6B-7456-2D46-2C40-C07EA77FC1F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2" creationId="{9F713132-09CF-5D2F-192A-826E1B122BE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3" creationId="{F3AC4EB7-A798-BF74-EC24-1138F4F646D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4" creationId="{B23BC6A3-13F1-B0ED-4F4E-C161AF4E31C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5" creationId="{ACA80CB1-D35F-2F8C-475F-E6CB14AB581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6" creationId="{CB6E4404-7ABA-3C28-193C-6261A0F0CA5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7" creationId="{78F1376D-16BD-3385-A098-8C8E27DD889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8" creationId="{6F327039-3BAC-9272-ABA8-4CA7BF84F4C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09" creationId="{F4BC48D8-E76E-9603-0F6F-D9B40241FFE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0" creationId="{43720636-CA4A-DBEA-C854-D5D94981284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1" creationId="{8801130C-A3D4-D6A1-B0C9-A2FB531FB26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2" creationId="{35ADCC04-EC27-A07F-BC5A-139D986C84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3" creationId="{78F1472A-438F-9BF9-7897-33A9C109777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4" creationId="{1908E150-C44C-F736-90B3-54EEE0286C8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5" creationId="{2D0AE7D6-E8B8-3EA5-109A-8D5B243DECF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6" creationId="{2F99EEE8-A32C-D6DF-FC6F-A15FA67ADEC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7" creationId="{EA3F8A13-6CB9-7721-512E-1693F4144E1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8" creationId="{C4A84CE3-80D3-EE60-8501-5142720A885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19" creationId="{C47FC4A5-5B55-7F7A-3ED6-FC8C2DB7AD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0" creationId="{A7A98569-2DE3-6A14-F0EE-1DAEE1CE9B7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1" creationId="{8F7F4661-B839-20E1-47E1-D619209130C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2" creationId="{8E594F82-C1E8-4AD8-3921-D421D995AF5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3" creationId="{38D4F8C3-A32F-87FE-DF99-2D72B74B1E5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4" creationId="{B29D8D70-599E-A815-D5D5-A69FD34FF55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5" creationId="{F633D4A2-568B-5FFA-527A-F7C8493F14A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6" creationId="{6E00EDBC-118D-5BC5-6593-2E830A458A7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7" creationId="{186859E5-983E-FE17-B3B8-A135F51DF8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8" creationId="{C3971D8C-6A51-00B4-3151-EDA59332ABE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29" creationId="{315C149E-2384-AA10-EB69-7FB3B687060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0" creationId="{59FD540E-432A-3BA5-6151-94E1AE8B044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1" creationId="{3051C070-85F1-2D5D-2236-ABF7BFD13C5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2" creationId="{E791128B-0DBD-913D-42AD-E2E013E9C05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3" creationId="{F5DAE645-800A-5855-F603-75628AD1B0A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4" creationId="{F1FF6ED8-9D6E-1A7E-CF9D-4DEBEE0D39F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5" creationId="{63D8F130-6F57-1CE6-1E65-5A3E35AA2E7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6" creationId="{0E26D0D0-45B1-E49E-067F-1BB18F47E5C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7" creationId="{D31C4211-5EAE-4F4E-0204-9BB44FECD46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8" creationId="{16BBDCDD-C3E4-909C-5A70-22472F71E3C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39" creationId="{3CD1F642-1F6C-58C6-01BB-7C5BAFAF362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0" creationId="{E9959941-C02E-90D1-A50F-A5C4C796E59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1" creationId="{657CDCC5-6259-1E01-FEEE-36EAA72B56E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2" creationId="{37430DB6-B7AF-2D08-6368-9C32041D918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3" creationId="{1360AE9B-2D3B-7327-513F-79FB285C9A3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4" creationId="{0B8A1B87-7294-3061-4D94-F090B073EB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5" creationId="{F0511AE5-9079-5D7A-C084-B727BD32ABA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6" creationId="{743FEFC8-F316-2112-7E35-1EED2E0DB61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7" creationId="{CEFCB5CE-9ED8-B3B6-0F9D-755AC25EC16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8" creationId="{1DA8D125-2C31-F4E9-D7E7-7CD3B8A8168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49" creationId="{AB00D4F3-2199-71EB-C919-09A5285CBC5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0" creationId="{DE23FC5A-D29C-889F-7762-A0D30D58D29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1" creationId="{913CF59B-F8E0-B7D7-9DA2-7D5AE16614F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2" creationId="{D5E3C824-47C9-A4D5-11C4-DFBAFC875F0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3" creationId="{7E040D8A-0359-5354-D66A-769BFD4A684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4" creationId="{6926D64A-8E3F-57D5-8678-7516A498963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5" creationId="{2F8163C2-E6E2-F5FE-D42E-C63FD6986D2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6" creationId="{240F3815-A1EB-5E2F-913B-6C41898D58B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7" creationId="{50672E61-36EE-9C43-3407-F4C43F4592B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8" creationId="{00B522ED-0122-9ACD-7514-AC91F49C165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59" creationId="{9E2E1C0D-8C71-F590-CC03-EE28AE27BEE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0" creationId="{3F69526C-412D-F151-D5B2-C552ADEC614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1" creationId="{C86D1DC8-C041-52E5-7616-DF05FEB200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2" creationId="{C26AEF81-D963-AC7E-CAD8-1CF3008D187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3" creationId="{63F37AB5-D4B4-714A-E45B-1719BEF86C6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4" creationId="{B0A9CE7D-16C8-8713-A63D-F05F140C71F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5" creationId="{090A3383-8D48-2D2F-DD66-F6DAC9A93CD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6" creationId="{71C4B99B-E0D8-EE88-DAE7-87ED95CD7A2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7" creationId="{BBF8294C-8AF3-F6A0-1930-C26FF73939F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8" creationId="{CC4D0F80-5E2D-F028-F01A-F78C3D5FE80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69" creationId="{9EF70A52-F9E0-61B4-983E-8AE9D3443A2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0" creationId="{0EBB463E-0C2C-9514-8584-D1EBD5722B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1" creationId="{A56C6A72-D98E-4701-56F5-192C5F2D1A0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2" creationId="{0C4DB759-13B8-84CE-5C4E-53F3581D994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3" creationId="{FBCFAFD2-95C6-E814-F851-2048D6A11B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4" creationId="{83A4AA11-1BA3-E904-1ED2-05FBCFEA631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5" creationId="{DFCBCEB8-C995-A3B7-E200-790B9FB9D42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6" creationId="{24ABDF20-AA6A-D955-ECCF-899B90AB3E0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7" creationId="{49546A2E-5337-E2DC-898B-0C84BAF6CD8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8" creationId="{AAD19B83-7E6B-3028-5C10-CDD23ED414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79" creationId="{84E147DE-537C-CFD5-6674-8AEE198F306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0" creationId="{3CBFDB88-D8BB-96FE-993C-493DE08989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1" creationId="{028439B7-8074-0570-E765-F4B5B9164F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2" creationId="{664AB00B-8D21-010B-1EFA-0C044BAFB57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3" creationId="{B58739AB-A4DF-6BB8-6FC6-3EDF26400F2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4" creationId="{B8311869-5B5C-B0AD-1EB2-467897ADB9D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5" creationId="{ED56DA50-4850-E128-305D-4D9BB53437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6" creationId="{78BAABF0-EB43-1783-B3C2-FF39A99E65C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7" creationId="{FECA4A79-4FA9-8788-866F-5AFE1B29967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8" creationId="{5ADADC90-385D-2148-99DE-3217F8F075A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89" creationId="{048F6267-00EF-2C2C-C240-C7A2602A877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0" creationId="{4E4003FF-CD96-4E78-6727-7A6CBCD5264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1" creationId="{BD0228CD-C940-4D30-7E66-F9C0E0E4DC6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2" creationId="{884395F3-CA53-D04E-E7D0-4BB324A8E82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3" creationId="{7917FBF3-DA97-081D-9786-136441F208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4" creationId="{38251BFA-A6CB-DB49-303C-49B0DEA8A96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5" creationId="{E1DD28AA-C243-F28F-ED6B-A43B217E6B4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6" creationId="{9B17E596-AE59-C7D5-326A-A5CE65BB68C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7" creationId="{EE90E5F5-CC74-67AD-403C-995E3CADF96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8" creationId="{648BBCC1-AF20-29CA-6F2C-BEF892DE4F9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299" creationId="{275BC2DE-C038-EB22-B76A-259637E2A85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0" creationId="{41A15654-11AC-E030-9A84-66623634C3C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1" creationId="{090EBAA7-1C65-B62A-18F2-0FEE145E0E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2" creationId="{00E7CB44-041C-0142-9A6B-41600C8D984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3" creationId="{7205E7B2-CCD6-C636-6786-58ED75728D2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4" creationId="{C6EDAABF-A44B-C2E1-92B4-A8BF313840A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5" creationId="{70814109-FF20-D442-3148-B74E218125F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6" creationId="{EE73E225-177C-652F-231D-3E4ED67913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7" creationId="{CF9FEDD7-C534-D525-25DC-E771D84E301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8" creationId="{B67F0DEB-E244-4915-8CBB-6839FC62D1E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09" creationId="{82461781-78FE-587F-E247-EE89D008883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0" creationId="{5736A7D2-ECD8-7DFC-2982-F124D554F6D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1" creationId="{820FBBEC-98F1-12D0-20AF-CE8E256E871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2" creationId="{95721A28-CF5F-BD7B-5C05-864A9D2FE1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3" creationId="{505D887E-2D10-BB2C-2AF2-AE791ABFAC7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4" creationId="{0FBD9FDF-A9D9-3DE0-98FE-B87CCF24FA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5" creationId="{3D609F85-4EF4-E3D5-2CAD-08CDA630AF1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6" creationId="{6346A84A-7B3E-8BBB-1E4D-49A711B7004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7" creationId="{60CAAA74-323E-8B6A-DBB4-7A3B6E67FE8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8" creationId="{1535693A-CA5E-3BCF-F41E-DC3321D933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19" creationId="{530BEBD4-4856-D3E0-5E84-56163AFBB53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0" creationId="{A49D46FB-588C-AD29-80CA-16B8A16AE8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1" creationId="{4D990F5C-F544-97A5-CBFF-25723AF3F6C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2" creationId="{60389C5B-7143-7E00-8DA2-F4EA03DB863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3" creationId="{FC1863B2-DFDD-8F5F-A5CC-79F651E752F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4" creationId="{17BA115F-C381-463C-5026-0F6DD6BCA1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5" creationId="{91502FCD-DDCE-DA23-0EBC-C6746B00159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6" creationId="{5E356FD0-1D1E-8016-47C5-46AD007D6B3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7" creationId="{DD738981-C505-95A3-391B-C85594AED42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8" creationId="{74FDBA08-6AF7-45FD-DD99-3255BE328D5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29" creationId="{EFE8D821-513C-FF58-D7D8-08780952945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0" creationId="{B6636A74-1D28-1EE6-BBEA-B9AE19F53B0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1" creationId="{FDC6E9C7-109A-6EF0-CC14-662E2EF28DF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2" creationId="{48808EFF-9223-0C11-A29C-1F274346B3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3" creationId="{C898C845-4444-DE22-750E-09DDAEF69A3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4" creationId="{2F288801-1C6E-5DB3-CA9E-7201F33E7C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5" creationId="{AB2CEFC2-3FC8-30C4-C3E6-A7BE550F905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6" creationId="{B9464D6B-52D7-EF39-C401-32DE1285E64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7" creationId="{9714BCAF-102C-1AB4-B118-75368F95E6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8" creationId="{D3DC552C-8D93-D38F-6497-1A15B3E60EF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39" creationId="{5A47895B-4EA6-3CE7-1368-BD34CCC38FE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0" creationId="{33647377-AB77-EA33-7714-D2DB43F643C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1" creationId="{20A09DE0-53F9-48B1-CE52-BCBB2FEF3B1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2" creationId="{8D9901E1-6241-8E0D-4A27-6E4A731E212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3" creationId="{4B2A83CC-2A89-BFB0-3A10-83C2EDEE36F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4" creationId="{E185A8A6-6626-A4DE-46B2-9FBE9611D24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5" creationId="{659AA703-9BD4-BF8C-7C6F-BFB0F407B81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6" creationId="{5C095C9B-7948-7553-37A1-DDE84283466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7" creationId="{C93B6582-7889-62D3-4AB8-B1C9CCF435F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8" creationId="{F8817064-CD55-2594-7BA0-C71BAB902FD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49" creationId="{58A31BCF-0DDA-7335-FA4A-13137CC0604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0" creationId="{67423B10-A4B7-1D77-3C24-5EE6A468423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1" creationId="{A6DD95B5-95E2-21C3-E4AB-E1566A402CD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2" creationId="{F97B30F2-A4A3-50FB-D9B2-125FC59C16F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3" creationId="{7C49918F-AA00-07D6-10B4-B91BCFF0782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4" creationId="{17538140-6C7C-8DF1-B5D4-984D4A6F6C2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5" creationId="{66525628-6A2B-7DEF-7C90-8A84B6D1DDA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6" creationId="{6A6383B0-0702-1976-A420-4FEC8193F02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7" creationId="{9C99B08C-2EBA-A09B-4771-4ABA1709D07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8" creationId="{4FC30122-0B43-D60F-C012-05B50C5F563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59" creationId="{04EED080-2D5F-5885-D3AF-8E5029F1975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0" creationId="{290EA4CA-0D33-979E-F06C-428A295F4FE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1" creationId="{6E8A2739-CD46-DE9F-1A00-88E291A8DC9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2" creationId="{59F736EE-97DC-6C1A-EDCF-0C2C7C8616B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3" creationId="{B036B1E5-52CD-D4BC-5865-04B52A9DFC6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4" creationId="{9E544B32-1453-348A-5BD5-1911A628DB2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5" creationId="{90820CD4-9B4A-86F8-8BBC-8148E91A112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6" creationId="{C6E77AD0-A95D-6B63-F1EC-D2232FE3C7A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7" creationId="{44854B07-39F4-EFB6-F60B-57FD897EB02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8" creationId="{6EDE4E46-A152-FC27-6FF5-0D122814AC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69" creationId="{4E7B1BBF-4011-DC9D-F29A-B67E956D6E9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0" creationId="{3B9B4638-402E-E1E2-E873-203AA338BF8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1" creationId="{58297AA6-E6DE-D356-F1EC-5AA3BB0B2FA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2" creationId="{F2E7A43F-EABF-76DA-A7EA-A405316A564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3" creationId="{431392E2-8AD2-7E7C-0E54-E36F16677D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4" creationId="{8A5BB6B8-1639-F2DA-508C-EDFBC4D5FD2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5" creationId="{D5F98049-479A-F9D3-09D1-3B2B70B88E4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6" creationId="{09CB6B1F-FEF9-86F8-3B51-7BA1C8AAFC3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7" creationId="{57C36F5B-2CDB-528F-74CA-2C5AAF10BB1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8" creationId="{582CB002-8A42-9F42-F3E3-018C5989827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79" creationId="{94FE59BE-C0C0-4EB8-FFE7-BF34689863B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0" creationId="{8B31DEAD-73B9-7E00-7277-C81BE9812B7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1" creationId="{BC671B18-08D0-50F7-4E7A-EAE57463C2B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2" creationId="{B1464D49-FBBB-4AA7-10FB-3FEBFD7B69D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3" creationId="{ECCE1791-927A-4415-1C2B-A30F71BCFB4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4" creationId="{41F4D10B-3762-5396-1E18-9D76FDDB480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5" creationId="{AC039707-5B80-B87A-88B9-271DC844D1E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6" creationId="{85A414BA-C2AD-06D7-1DEA-0E40A72F8C1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7" creationId="{269C6BE2-921B-FA5C-4324-3C2E2CC0970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8" creationId="{B3BE1C2A-9127-EE36-B4FC-A3E2BA04879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89" creationId="{4E013838-7413-1345-1EED-4C1DC843EE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0" creationId="{33992BAC-0C3F-AA89-C4CD-3990B4C57E9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1" creationId="{2A2AC503-7E70-A253-5EA3-ADCAE30B80E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2" creationId="{E36C3851-A086-F381-2588-14251432B20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3" creationId="{EF013566-3FEE-9673-4C61-0BED010A2F5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4" creationId="{F6E4823D-04FB-28F0-4DAA-9D24C9637FC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5" creationId="{A3CA1280-0B03-2D73-E82D-E876C7EDF5C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6" creationId="{A0DBD530-B4EE-A2B8-3225-107B1A816E5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7" creationId="{849916F0-479D-9C57-4F1A-9D79321C858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8" creationId="{681429B9-9AB2-991E-ABD0-B571F49DB3E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399" creationId="{A9D06F11-22FA-0D3B-E1F4-5B1071C41C8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0" creationId="{C2F51D8E-E408-2516-DA57-0267FD7F61A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1" creationId="{0F2F0E37-83BA-9921-ACD4-C750F0002E8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2" creationId="{6F8A3B27-6AEA-D4DD-53B7-023FE8B1CC4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3" creationId="{405EED91-DA6D-CB9F-908B-8F36BEFBD7F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4" creationId="{CE488061-5F58-123D-CB04-0E052F426F7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5" creationId="{10E14FA3-CE28-BDB3-4012-EC2730917E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6" creationId="{21682767-C61E-2CCF-CD89-6C45032E6D4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7" creationId="{D698D1E0-9825-B0B7-13B3-59D68674695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8" creationId="{70712242-2F0D-5580-3DDB-8A253677E92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09" creationId="{58533CED-ADDF-8711-5E93-0C25B465F28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0" creationId="{EBA5D901-FF84-298E-713B-FE46D894D21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1" creationId="{863388C9-4EFD-7A55-E9C5-C2467FEB224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2" creationId="{61AC24D9-E39D-6B3B-1AF4-B86A63BE452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3" creationId="{028DA2A2-39AC-6BA9-1659-1C4DA10DE5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4" creationId="{1C5A3AFE-81D8-791A-90D8-B668AAFF3E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5" creationId="{FB74AA5D-A4DA-8F3F-BE11-63E6CA4B749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6" creationId="{5BB0E9B1-E117-1939-15D0-309D26BE8B3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7" creationId="{4BE952CE-36CE-888F-E6C4-28E9A282179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8" creationId="{6C7BE0C1-C243-25BA-A4FF-C62E84B3A4A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19" creationId="{00CDF11A-0858-5C33-DBC6-9F93B1484F4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0" creationId="{310F20E7-3829-2FF3-93BD-EF0B7B06870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1" creationId="{EE26B0D5-F843-F626-4FCF-F01E3DD04C6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2" creationId="{0066076F-7E2F-CA52-69F9-6ECBBFB3760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3" creationId="{76B23EFF-0707-05C9-4642-234D3D06DDD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4" creationId="{4C9E1D6C-7948-8E35-8EE3-C550BF66D1B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5" creationId="{80F92EC9-B5B0-A010-0AA8-5DF0C7CE89F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6" creationId="{15270A06-473B-77C2-3795-C4724B73007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7" creationId="{392D4088-0AA0-673E-2D24-85AE27BBB40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8" creationId="{FE955AC4-1230-F7A4-BCD9-AC12EDAB7B6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29" creationId="{376B4619-3FF4-1B1B-D1FF-8DBFBFA13F0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0" creationId="{C2EC71C3-529A-55AE-FBC8-526807C97D5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1" creationId="{887D17C7-4E5B-67E5-8092-78A76388090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2" creationId="{5559B07E-521F-6797-4B68-5D8881DFBE0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3" creationId="{338FD959-4A06-4151-1251-984E150EB55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4" creationId="{D980511E-385C-2C0A-4CD8-549BD21A198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5" creationId="{685CF7F1-1D33-76F5-A5E3-7B9262D05B0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6" creationId="{DBE59C5D-B3BA-081E-6B62-D945BA128D4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7" creationId="{0B63DFCE-1E3C-1232-1BF0-58D87B18752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8" creationId="{01E645D0-5945-CE7F-3FB8-B246B518628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39" creationId="{69F49750-6DCD-4E0B-D962-3FCDD274FD3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0" creationId="{9BDE2033-3055-CC35-BA58-A0A7657D85D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1" creationId="{A8AA20C7-0634-8056-E0EE-C1330FD2071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2" creationId="{8444E5CC-FF96-A978-2B02-E3DC52DB8D8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3" creationId="{6A653767-B1A7-E054-4FE3-ACAD4C6044A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4" creationId="{3D0EFCCE-A788-651A-5AC7-33446CC7E6D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5" creationId="{07CB5532-CE23-BB4E-468E-082616F1BD5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6" creationId="{9B483483-7FE6-D34B-CEC8-3117C5D8365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7" creationId="{F0EE9EB5-2DB7-33DE-8BAC-E14643571C0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8" creationId="{C3634795-0DB8-AF02-8FC5-CC607EA4723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49" creationId="{4CEF3FE2-BD9E-9A0C-E5B7-454BB5CBED0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0" creationId="{20B84CAB-5071-1A14-A817-FF0AD7D3AE1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1" creationId="{8CA3953C-0D3B-17A5-79C6-F7EDBBCC1D5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2" creationId="{2B294A73-78BA-A90E-624E-92648FE792F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3" creationId="{3C4AF49C-CF36-2FAA-4FAF-D3D060CF8EA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4" creationId="{F8D44C0F-8EF1-80A7-6DE6-4DF86C9E225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5" creationId="{B1CAF56C-D251-516C-69A1-397ACEACCBF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6" creationId="{75EFFC82-C59C-7363-6BF9-5ADF63B839F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7" creationId="{553632B8-35CB-39FE-CB8C-7D3F903BF5F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8" creationId="{DCB3E817-9D37-7A97-0581-6618E6B7328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59" creationId="{7840675E-1522-688A-1612-98B0FF8882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0" creationId="{1925D094-BD68-FF31-A93E-3315277D04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1" creationId="{5CE7703A-74DA-026A-6440-CA318FAAA7A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2" creationId="{60BE5FDB-220B-83E5-E482-358FA2D105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3" creationId="{472B94D5-975A-16F6-1B07-553DABE9B00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4" creationId="{52E99697-F6BA-BDF1-F926-08E39A0C983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5" creationId="{5EC30682-D595-298C-E894-E1194C996CE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6" creationId="{12B6FDB4-B063-332F-E59A-7CB56CF7186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7" creationId="{3D6F6A62-A397-BEF6-3928-98B4CD384AC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8" creationId="{86B88542-5FA8-DF01-1C29-CC09A1C3F9A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69" creationId="{A655F289-63D9-31E0-8B63-620B53CCCDA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0" creationId="{BB9D66BD-2437-A7D9-1188-C0D9070FCAE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1" creationId="{CEF5C4E9-3FC2-95B0-F31D-8D4339D004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2" creationId="{9B83A7A1-0DF8-56D1-6F84-F4B5F46389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3" creationId="{1AD94830-6518-6009-9602-2002F3E6BB1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4" creationId="{DEF2DE20-C401-7020-1EE6-5D96836AFD7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5" creationId="{ED09F016-AC01-EC20-B3CE-CCC6E5125AD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6" creationId="{0F4353E9-E76D-084C-A5A5-2C8C1A1A3CB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7" creationId="{FE9855E2-EBD8-1123-0B9E-F10954D6587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8" creationId="{1FB3E341-894E-558E-5EE6-784F7DA7E90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79" creationId="{CE6C2716-6E86-6ADE-C681-783186C9BB8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0" creationId="{3385C7EA-AF7D-732F-4B32-08141DA515C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1" creationId="{F198DB28-0A68-DCE0-7B28-079CFB282BD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2" creationId="{FC30F891-0793-41D6-DF36-5EA56A20020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3" creationId="{ABEACF9A-01E1-D92A-EE68-390A93C5204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4" creationId="{26D1D12C-4CD9-326E-E7FB-54D0CF845EC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5" creationId="{1E31F16B-36A9-1817-49DE-1DD4589D021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6" creationId="{BD7EF17E-A80D-1DFC-1A2B-9A592D15EF2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7" creationId="{68CDE08E-5082-8772-DEFC-827C2E6BEF3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8" creationId="{4B2C87DB-110B-82C1-6457-D079777B40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89" creationId="{55DF1562-9453-7D1A-5691-86FDC03C311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0" creationId="{520B4A56-93AC-C383-8EC2-04D4FC12A21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1" creationId="{C05BCB37-F32B-35CC-3CBF-72F4858EE1A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2" creationId="{6307D6B8-EC61-EDC3-4665-CF0B14AB13C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3" creationId="{B8F9078C-4072-17C6-5C06-E4CCA42EC2D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4" creationId="{7EAA2C28-D9AA-1ECD-E4D1-3D8652E6F82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5" creationId="{D2AF528A-02AC-8FB7-78F0-F8372860948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6" creationId="{2AF2A143-00E0-F669-9E9D-177A1C9A37E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7" creationId="{41A80C0E-0C6F-B1C2-599F-B0F30954CB7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8" creationId="{B2B8DE77-7614-63A8-1706-9E61CBE89E7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499" creationId="{9A7E4937-25E3-641A-2A32-748AFB4C070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0" creationId="{A8F4E2B7-E40E-67FA-ACDB-79CC0C35A73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1" creationId="{8A7DF3BF-5E31-CC37-0437-37A018BF0E6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2" creationId="{F0CEFD15-0C00-4C1A-129A-919CE0358E4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3" creationId="{6A2CC711-387A-9C4A-F69D-352DE4CB416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4" creationId="{7A9FECEA-9B83-706B-4259-5FAF0EA288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5" creationId="{BBF6D4AE-DE6E-6CE3-A55F-CE5E24CB4F5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6" creationId="{11334451-D873-E083-289B-C2F29DD8E4A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7" creationId="{EF129602-2647-381E-AA05-9D27D059878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8" creationId="{B1B13895-E474-6935-D6FF-EFD1C00A740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09" creationId="{A66DC59F-9838-9D12-3FAF-576E5C313B7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0" creationId="{F24F3C3D-16CF-9ADC-7182-C232D39105B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1" creationId="{34722149-7681-4C0C-F6E6-869AB22389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2" creationId="{7DACE282-0070-DA5C-6898-B32334922CA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3" creationId="{1BF1D0B4-B2DD-992F-E86D-63BB95820E7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4" creationId="{935AD5AB-2919-2A55-4179-B76F0EFD847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5" creationId="{3DB56DF6-17A1-7475-9265-60630608425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6" creationId="{F653D1EC-83A3-16DE-9560-671A1AECFE2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7" creationId="{26B00860-AADF-2238-9328-F3E15F70C00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8" creationId="{F093873E-3978-04EF-87B9-2BB51284DBC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19" creationId="{D84A4088-5287-E887-068A-4CC69CE77C4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0" creationId="{D77B0F1B-A208-CB90-934B-89AF94F06E1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1" creationId="{70290D4C-0B1D-F392-1303-214C8103246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2" creationId="{41F59812-73A1-6817-194A-409204BF904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3" creationId="{0A3CAC73-1C37-A2C1-900D-9E8FB66939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4" creationId="{6F8DD3C1-6C77-52BA-FDB7-CB12095364B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5" creationId="{E618F661-DDCC-E5FA-2D49-BA75EF30524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6" creationId="{209BB675-C7F7-4D2F-C684-81DD9FA16CD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7" creationId="{5F30DA1C-ACB1-B950-6735-B5C45A58C4C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8" creationId="{84B35541-9052-101B-B19E-90A4965721E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29" creationId="{C7FBE276-2095-D784-D808-8F4A41F6A3F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0" creationId="{8773E52D-7796-4B8F-A27A-059E049014D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1" creationId="{1149B9BF-BF83-492D-1705-51F9E687C41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2" creationId="{C937B8D0-7720-4A51-2912-0982E8F862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3" creationId="{D7D2A5CB-E710-051A-650C-7933F9B7E5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4" creationId="{06A4D68D-D9FA-5789-C89B-DBFA0A8533C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5" creationId="{41ADA862-5431-8901-4FE3-C092711AFE6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6" creationId="{52555F05-A97A-6DB7-9A72-6B03D4F5C23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7" creationId="{F772A376-CD6B-6433-FC74-4727815BA1A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8" creationId="{073C4A15-32EE-C432-D1F5-8A43CCA8C4D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39" creationId="{5775428A-1761-EC9D-769E-0C3B0A6048B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0" creationId="{4AAC7FD9-BA27-BAD0-7DCC-618A6079BEF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1" creationId="{B65193FC-613B-4C80-9B20-35653E3A5BE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2" creationId="{3F8B45E4-4D6F-334B-4F0A-5E7ECF4F4DB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3" creationId="{5475D7BC-5D4A-132A-AC80-7D11C465CCE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4" creationId="{44A85EC6-BC42-7699-A3FB-D2E865D4F34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5" creationId="{1B5F0499-060A-9D78-0DC1-31E8DB2E3D9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6" creationId="{BDF631D5-5A60-9084-635F-3F37456E0FA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7" creationId="{97DFDD63-A485-78AD-4FF1-A646A3E13F5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8" creationId="{67F13F66-C6C4-88B3-E4D1-B7E6714D6D0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49" creationId="{7D025EA5-8CC5-07FB-CB4E-AE1E3A3578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0" creationId="{98C811EC-8254-40F3-D989-7E8AA5917B9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1" creationId="{1D95203D-1D02-5408-E481-1F0C36B65FF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2" creationId="{B24407AE-9A85-5563-3125-E85F7F01A8C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3" creationId="{D4E7BE3B-FAB4-4617-E57F-9E67AE3BA8A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4" creationId="{E5243B86-B075-A305-1523-E7B76C1B9C3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5" creationId="{2623FA54-BF9D-2753-1B7A-98B2AA09A07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6" creationId="{E87D00AA-4BEC-4E5A-C003-66983093E17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7" creationId="{3161FEAB-73D4-488B-AF16-FD5B376D422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8" creationId="{C502427D-E7D0-8609-8D47-4B36FD32329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59" creationId="{EA81DB24-3C3C-22CD-95AE-DF118EA6E1C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0" creationId="{F1E6C561-C5D4-851D-60C3-C7F1D35C769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1" creationId="{94551076-264F-44BC-722D-57EE2EB9AF3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2" creationId="{5A47167B-9696-D8AA-BFC3-6E97AFF203C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3" creationId="{010A84EC-111C-DBE6-C4C1-8971CCD97F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4" creationId="{9FE447A4-AD3C-026E-CC80-C7BD6F94C90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5" creationId="{1A05816B-D9B2-544E-7016-CE79D079173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6" creationId="{4EB5BA1C-A7DA-9D99-AE89-F085F928B7E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7" creationId="{A1B6527B-F096-E0E9-7353-222D5B3D9A8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8" creationId="{24D42A92-F829-65B8-5980-7A9E97250F4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69" creationId="{D4C29B1A-4DBD-6CE8-898E-4010F328BD6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0" creationId="{46D7CF2D-CD6F-8D5F-F46D-F2E429AACD0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1" creationId="{484D5551-32BC-4DEE-EB25-A2DFE938749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2" creationId="{6EC8C987-8370-E37B-BC0E-B33C6BA067F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3" creationId="{0103BDC2-AD38-3EE6-0AEF-79F6F5A2BB8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4" creationId="{7314BF63-4E91-5F1D-1956-256E63692EA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5" creationId="{85A19307-35E7-9A16-CC8C-2365F1C76B2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6" creationId="{BC187633-C2B6-C20D-9D08-2D0253392E9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7" creationId="{2638D4BB-08A0-5C5C-14E1-6BB9BF38D8E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8" creationId="{B0F9BC43-61AE-B937-13A8-FA08DAC2606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79" creationId="{812B0212-A607-2A96-39C5-82D8D104426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0" creationId="{217089FF-A7A1-8C88-566F-0A4EB96538B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1" creationId="{DA6140FD-CF93-B132-103E-ACE4DD6B7D6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2" creationId="{DD34D736-AE0C-833A-5E9A-80C4C145A51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3" creationId="{E1487B51-A447-82F0-9F98-54C5A9A159A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4" creationId="{E98A6E55-6BBC-9AED-F4CB-5925B6A6A12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5" creationId="{9AC4F5BA-E4AE-707E-87BE-1542E9272F0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6" creationId="{A775E8C2-D6AD-667B-5B11-032BFEF1DFC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7" creationId="{683C0C28-1C03-12F2-B633-F997FFE4AE4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8" creationId="{5F669F73-121F-DEE1-DFD1-52951FC0B8B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89" creationId="{38B1045A-24F8-C178-34AD-997DD1E7F8E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0" creationId="{8DF96CAB-41F4-62F6-C9B8-FA0D428E478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1" creationId="{DA0C47A7-99CD-9822-171C-6862E3F471A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2" creationId="{A0406FA1-2A9E-8DFB-1DD0-C37B5EFFC7D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3" creationId="{D7FB0EDD-C237-6EFD-4E86-C3425CFAC25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4" creationId="{7C8F4850-9F06-DA83-3E44-5341BE2D33B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5" creationId="{CD6927C2-29F6-D2A5-8254-359F4F3D35E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6" creationId="{D1AD939B-1816-9BD2-D76A-F0273D37EB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7" creationId="{9EF0EACE-DA1F-8CC3-3007-882647ECD34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8" creationId="{F9341CFD-51E5-3DF4-5B34-39E7F653AA2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599" creationId="{6D5565A6-7178-139D-CC9A-65B45CF1D25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0" creationId="{CC8B1D39-747D-F913-926F-2E90773801C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1" creationId="{8F8EE1F8-5764-75F3-A3A8-5426DEEEDF5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2" creationId="{C937AAEA-0164-DEF4-8195-A44B827B344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3" creationId="{2C92D45D-0D3A-1075-F482-1D617E02811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4" creationId="{CAC1C3FB-F8A4-1C80-90ED-28FF669C922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5" creationId="{3E0B7787-B78D-BE57-C82F-13DE005CD9C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6" creationId="{F67CC3C6-A15A-52EE-0F60-6A5276273A3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7" creationId="{285BD8E9-6CB9-0546-1144-472CA3BB30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8" creationId="{97A26F62-CE99-892D-0044-304930BEE2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09" creationId="{2AB63D5F-530B-DBD3-9B86-E0B348B6DA8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0" creationId="{CEA52701-4118-33A4-F0C2-B1304BD426C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1" creationId="{932D8E89-B8B3-34D9-90B0-CB2B72A288C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2" creationId="{130986D9-3112-EE13-BCE5-16FF3B86368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3" creationId="{3AE5A1B6-A638-7EEB-C693-09418273D83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4" creationId="{FB73C3EC-E881-4486-DBEB-08460D3BA34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5" creationId="{F4561148-50A7-566C-3160-61E7458F15D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6" creationId="{64853D75-EA43-20FB-2D2D-EE8EF1995EF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7" creationId="{7313CD83-C4C2-3A5A-F8E6-2D216935B47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8" creationId="{E7E788FD-B9C2-D25E-1640-B81F1CCCD98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19" creationId="{6F531202-4D4D-EBBD-C218-B43574326C9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0" creationId="{A39CBC0F-C9AB-9F74-CBB2-705085216AD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1" creationId="{D377FE69-6E83-49A6-8599-AFC46B5D0BB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2" creationId="{1B32A7CC-A93C-ECF9-2550-6CED08FB8CE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3" creationId="{C12C63DF-DF35-5639-6BAE-6CA62D31E98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4" creationId="{C14F64BC-2620-253F-27A0-15EC894DC0D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5" creationId="{FFE383E8-5AA6-39ED-90EC-98D45E9AC80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6" creationId="{290B6A5C-86FC-BA10-D81A-36C2803E2FD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7" creationId="{40E1DE98-CF18-C2D9-E588-0AB35B687BF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8" creationId="{2980589D-48F4-C162-C212-C9F56FD2551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29" creationId="{0BAF970A-6008-E949-E6C3-7576DDAC921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0" creationId="{8078BE83-7347-8A16-9810-EC79240CF5A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1" creationId="{38C3D9FD-686C-DE72-1986-89F86FBFC6C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2" creationId="{F30E45D7-D2FB-7EA4-A85D-62CB645984E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3" creationId="{67D4960B-BAA7-0DC4-4288-4BDB41DB59F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4" creationId="{A5C48269-6206-3A58-518D-524F60EDBF7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5" creationId="{14902907-9D58-0932-EC88-08F9ACD144A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6" creationId="{540B5517-6124-5CFE-E42A-A368B0404E6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7" creationId="{612B666B-4592-88D0-C3CD-902BF25B348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8" creationId="{2C27266A-AD7F-D8EC-F5F3-1DA8431C4F8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39" creationId="{35B0536B-F0D5-E9EC-31A1-6BB379B9E91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0" creationId="{306E8D54-7B37-4D27-641D-F0A4EFD08E4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1" creationId="{8F3606F5-D4F6-2F6C-EB91-A8F7BC5D652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2" creationId="{971ABBB4-C886-2C00-4D02-4C16C32932C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3" creationId="{D714F10D-F13C-1CB6-B5C1-93F609BB0B4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4" creationId="{AA8F442C-55E1-C03E-1814-14C36EA59AA2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5" creationId="{54A64665-F17F-BB1E-846D-7B4DB367D76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6" creationId="{C99B0D99-E6BC-0028-1A69-84A0BF7C3E9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7" creationId="{D911D562-7550-1009-B544-35DF430EEEA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8" creationId="{9419DF72-1FCD-0A9E-C8AB-BE5C9CFFF4D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49" creationId="{22269880-3280-E26B-3982-521740006D0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0" creationId="{AC0E5F62-9BEF-37D0-610C-62F2618A601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1" creationId="{AB2A2974-0440-AC64-8DE3-95F76CB5F3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2" creationId="{F32D96C9-99AA-A018-4225-B86163578B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3" creationId="{37255ED7-DC66-3D05-20D5-9BE48396683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4" creationId="{878EDB5E-E973-E17A-8288-7169E741500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5" creationId="{49181670-3ECD-B0E3-4CB5-C60C7855F17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6" creationId="{C780F104-06FA-D684-FAA8-514EB167AD85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7" creationId="{00A14D4F-FE3A-2721-724E-080DF8205F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8" creationId="{29E5B60D-F906-9FC5-E0F1-2B5E8D34338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59" creationId="{CCAA58D2-4590-6A31-F4B9-A8352F008DE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0" creationId="{D837E0BC-58C3-64BA-CAB9-D0CD5DDBB88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1" creationId="{0F4F203B-D297-7B66-A559-413B537D30B4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2" creationId="{29CA88EA-1D83-6936-3F80-F2301392BB4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3" creationId="{9FDFDC7D-3421-572D-BD5A-5DD8EA4E22C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4" creationId="{96D9D35B-B549-70D5-3010-CE843D1DC58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5" creationId="{3AC7B326-C020-6F67-A3CE-EDC4317A650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6" creationId="{4A4BC67C-75EA-A0F1-8726-C475B487C1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7" creationId="{B9CF647B-294D-2863-FF42-F1C2720397D3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8" creationId="{DC3FC8A8-E996-EBCB-68C8-9730CA7072A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69" creationId="{F68B9A37-4886-96A3-0BE0-D2D8FF5B95D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0" creationId="{CE099A0E-931A-CC09-31EA-8D085237421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1" creationId="{902A1373-30A4-AB0E-ACAE-85FF217DD16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2" creationId="{72823D3C-25DC-DD2D-6DBC-7400E6F5AA1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3" creationId="{4271388A-98CF-464E-5BBB-4BA11E6E203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4" creationId="{68CCB20A-10D4-6CF9-7344-C3D753FFB39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5" creationId="{048B12FE-4FC5-AC54-D71C-ADA1F4F347F6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6" creationId="{A429D2A2-2CEA-76F5-710A-00595A960C81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7" creationId="{63722C83-E1A5-7E41-E041-96D42D908B7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8" creationId="{A11C6BD3-4872-3A09-9228-C52F71A8B3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79" creationId="{E6E4AE88-DD24-C801-E068-83AB4D601B6A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0" creationId="{C7850A24-09AD-3E34-D258-A339E6CB4FB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1" creationId="{D0858CD6-6D96-3E43-B6FD-203756EAC1D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2" creationId="{17A93B49-2766-7728-04C3-ECD39DA1F55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3" creationId="{27D24CCF-A283-07A4-EAE9-150DC84F69CE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4" creationId="{D7704ECD-D329-1E9A-9462-846D0C4820F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5" creationId="{455B2A97-EB96-1FFB-1049-9D52D192B7A9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6" creationId="{F28FCBE9-B9EB-CC68-D95C-D5F9D2C3FB60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7" creationId="{AADBD00D-C931-C408-DF2F-408EAB0D7178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8" creationId="{37169CEE-4774-98D7-B1AA-447441D3DAFB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89" creationId="{91855F16-9B8F-6B37-7492-7DEFB56761AD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90" creationId="{0808EF72-10C8-5D39-489F-AB6A173B3AF7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91" creationId="{7AF58E80-6500-E4CD-60BE-0AF3D672741F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92" creationId="{274F4D23-0D3C-4EE7-9EC9-D80F9A70F36C}"/>
          </ac:spMkLst>
        </pc:spChg>
        <pc:spChg chg="mod">
          <ac:chgData name="张泽熙" userId="b462aff9-c0c2-4092-8846-5c18439a8b1f" providerId="ADAL" clId="{9C31E4C5-9453-4413-9B1C-05C7D24DE1D3}" dt="2022-11-16T13:34:10.539" v="250"/>
          <ac:spMkLst>
            <pc:docMk/>
            <pc:sldMk cId="1606484606" sldId="262"/>
            <ac:spMk id="693" creationId="{80CEB20E-90A5-0F00-2C5B-1FF55BC621E5}"/>
          </ac:spMkLst>
        </pc:spChg>
        <pc:spChg chg="add mod">
          <ac:chgData name="张泽熙" userId="b462aff9-c0c2-4092-8846-5c18439a8b1f" providerId="ADAL" clId="{9C31E4C5-9453-4413-9B1C-05C7D24DE1D3}" dt="2022-11-16T13:34:18.066" v="254" actId="1076"/>
          <ac:spMkLst>
            <pc:docMk/>
            <pc:sldMk cId="1606484606" sldId="262"/>
            <ac:spMk id="694" creationId="{57E1B8AF-BE75-5D1F-75FC-40607BDD1991}"/>
          </ac:spMkLst>
        </pc:spChg>
        <pc:spChg chg="add mod">
          <ac:chgData name="张泽熙" userId="b462aff9-c0c2-4092-8846-5c18439a8b1f" providerId="ADAL" clId="{9C31E4C5-9453-4413-9B1C-05C7D24DE1D3}" dt="2022-11-16T13:34:35.298" v="257" actId="1076"/>
          <ac:spMkLst>
            <pc:docMk/>
            <pc:sldMk cId="1606484606" sldId="262"/>
            <ac:spMk id="700" creationId="{F4340437-EDC8-815D-AA79-A735745DB190}"/>
          </ac:spMkLst>
        </pc:spChg>
        <pc:spChg chg="add mod">
          <ac:chgData name="张泽熙" userId="b462aff9-c0c2-4092-8846-5c18439a8b1f" providerId="ADAL" clId="{9C31E4C5-9453-4413-9B1C-05C7D24DE1D3}" dt="2022-11-16T13:34:35.298" v="257" actId="1076"/>
          <ac:spMkLst>
            <pc:docMk/>
            <pc:sldMk cId="1606484606" sldId="262"/>
            <ac:spMk id="702" creationId="{440371BC-1F4C-7989-699C-01B37FF03E5E}"/>
          </ac:spMkLst>
        </pc:spChg>
        <pc:spChg chg="add mod">
          <ac:chgData name="张泽熙" userId="b462aff9-c0c2-4092-8846-5c18439a8b1f" providerId="ADAL" clId="{9C31E4C5-9453-4413-9B1C-05C7D24DE1D3}" dt="2022-11-16T14:13:28.143" v="2067" actId="108"/>
          <ac:spMkLst>
            <pc:docMk/>
            <pc:sldMk cId="1606484606" sldId="262"/>
            <ac:spMk id="703" creationId="{7AC6416E-31B4-75F0-613B-BCB10E73E146}"/>
          </ac:spMkLst>
        </pc:spChg>
        <pc:grpChg chg="add mod">
          <ac:chgData name="张泽熙" userId="b462aff9-c0c2-4092-8846-5c18439a8b1f" providerId="ADAL" clId="{9C31E4C5-9453-4413-9B1C-05C7D24DE1D3}" dt="2022-11-16T13:34:18.066" v="254" actId="1076"/>
          <ac:grpSpMkLst>
            <pc:docMk/>
            <pc:sldMk cId="1606484606" sldId="262"/>
            <ac:grpSpMk id="5" creationId="{B391EEC4-0A62-85E3-3E23-FA3AECFB47E0}"/>
          </ac:grpSpMkLst>
        </pc:grpChg>
        <pc:grpChg chg="mod">
          <ac:chgData name="张泽熙" userId="b462aff9-c0c2-4092-8846-5c18439a8b1f" providerId="ADAL" clId="{9C31E4C5-9453-4413-9B1C-05C7D24DE1D3}" dt="2022-11-16T13:34:10.539" v="250"/>
          <ac:grpSpMkLst>
            <pc:docMk/>
            <pc:sldMk cId="1606484606" sldId="262"/>
            <ac:grpSpMk id="6" creationId="{D09D129A-1F72-4B43-E283-6887E04F561C}"/>
          </ac:grpSpMkLst>
        </pc:grpChg>
        <pc:grpChg chg="mod">
          <ac:chgData name="张泽熙" userId="b462aff9-c0c2-4092-8846-5c18439a8b1f" providerId="ADAL" clId="{9C31E4C5-9453-4413-9B1C-05C7D24DE1D3}" dt="2022-11-16T13:34:10.539" v="250"/>
          <ac:grpSpMkLst>
            <pc:docMk/>
            <pc:sldMk cId="1606484606" sldId="262"/>
            <ac:grpSpMk id="7" creationId="{BAAC7E01-7988-832B-E2E7-76FA713467C8}"/>
          </ac:grpSpMkLst>
        </pc:grpChg>
        <pc:grpChg chg="mod">
          <ac:chgData name="张泽熙" userId="b462aff9-c0c2-4092-8846-5c18439a8b1f" providerId="ADAL" clId="{9C31E4C5-9453-4413-9B1C-05C7D24DE1D3}" dt="2022-11-16T13:34:10.539" v="250"/>
          <ac:grpSpMkLst>
            <pc:docMk/>
            <pc:sldMk cId="1606484606" sldId="262"/>
            <ac:grpSpMk id="8" creationId="{32FCB7EC-86A4-1D2E-1EBB-A45CA5BCA119}"/>
          </ac:grpSpMkLst>
        </pc:grpChg>
        <pc:graphicFrameChg chg="add mod">
          <ac:chgData name="张泽熙" userId="b462aff9-c0c2-4092-8846-5c18439a8b1f" providerId="ADAL" clId="{9C31E4C5-9453-4413-9B1C-05C7D24DE1D3}" dt="2022-11-16T13:34:35.298" v="257" actId="1076"/>
          <ac:graphicFrameMkLst>
            <pc:docMk/>
            <pc:sldMk cId="1606484606" sldId="262"/>
            <ac:graphicFrameMk id="701" creationId="{042EA415-A65E-A4D7-6DA7-10C4984F1A8C}"/>
          </ac:graphicFrameMkLst>
        </pc:graphicFrameChg>
        <pc:picChg chg="add mod">
          <ac:chgData name="张泽熙" userId="b462aff9-c0c2-4092-8846-5c18439a8b1f" providerId="ADAL" clId="{9C31E4C5-9453-4413-9B1C-05C7D24DE1D3}" dt="2022-11-16T13:34:18.066" v="254" actId="1076"/>
          <ac:picMkLst>
            <pc:docMk/>
            <pc:sldMk cId="1606484606" sldId="262"/>
            <ac:picMk id="4" creationId="{3600AB89-B89B-3438-893F-49D8F5D2FCF8}"/>
          </ac:picMkLst>
        </pc:picChg>
        <pc:picChg chg="add mod">
          <ac:chgData name="张泽熙" userId="b462aff9-c0c2-4092-8846-5c18439a8b1f" providerId="ADAL" clId="{9C31E4C5-9453-4413-9B1C-05C7D24DE1D3}" dt="2022-11-16T13:34:35.298" v="257" actId="1076"/>
          <ac:picMkLst>
            <pc:docMk/>
            <pc:sldMk cId="1606484606" sldId="262"/>
            <ac:picMk id="695" creationId="{D3CC4CA6-7DA0-35A8-AAF6-879614ED5BA1}"/>
          </ac:picMkLst>
        </pc:picChg>
        <pc:picChg chg="add mod">
          <ac:chgData name="张泽熙" userId="b462aff9-c0c2-4092-8846-5c18439a8b1f" providerId="ADAL" clId="{9C31E4C5-9453-4413-9B1C-05C7D24DE1D3}" dt="2022-11-16T13:34:35.298" v="257" actId="1076"/>
          <ac:picMkLst>
            <pc:docMk/>
            <pc:sldMk cId="1606484606" sldId="262"/>
            <ac:picMk id="696" creationId="{20BDC6EF-6C7B-7D3A-F645-A71FFCB7EE12}"/>
          </ac:picMkLst>
        </pc:picChg>
        <pc:picChg chg="add mod">
          <ac:chgData name="张泽熙" userId="b462aff9-c0c2-4092-8846-5c18439a8b1f" providerId="ADAL" clId="{9C31E4C5-9453-4413-9B1C-05C7D24DE1D3}" dt="2022-11-16T13:34:35.298" v="257" actId="1076"/>
          <ac:picMkLst>
            <pc:docMk/>
            <pc:sldMk cId="1606484606" sldId="262"/>
            <ac:picMk id="697" creationId="{3DB674C7-F53D-774C-0035-BBEA625DF48C}"/>
          </ac:picMkLst>
        </pc:picChg>
        <pc:cxnChg chg="mod">
          <ac:chgData name="张泽熙" userId="b462aff9-c0c2-4092-8846-5c18439a8b1f" providerId="ADAL" clId="{9C31E4C5-9453-4413-9B1C-05C7D24DE1D3}" dt="2022-11-16T13:34:10.539" v="250"/>
          <ac:cxnSpMkLst>
            <pc:docMk/>
            <pc:sldMk cId="1606484606" sldId="262"/>
            <ac:cxnSpMk id="9" creationId="{E3411ED1-FE73-AF26-8831-A46F2DB0E13A}"/>
          </ac:cxnSpMkLst>
        </pc:cxnChg>
        <pc:cxnChg chg="mod">
          <ac:chgData name="张泽熙" userId="b462aff9-c0c2-4092-8846-5c18439a8b1f" providerId="ADAL" clId="{9C31E4C5-9453-4413-9B1C-05C7D24DE1D3}" dt="2022-11-16T13:34:10.539" v="250"/>
          <ac:cxnSpMkLst>
            <pc:docMk/>
            <pc:sldMk cId="1606484606" sldId="262"/>
            <ac:cxnSpMk id="11" creationId="{D0CB8DC6-2CE2-9F0E-709D-44DE202A6F4E}"/>
          </ac:cxnSpMkLst>
        </pc:cxnChg>
        <pc:cxnChg chg="mod">
          <ac:chgData name="张泽熙" userId="b462aff9-c0c2-4092-8846-5c18439a8b1f" providerId="ADAL" clId="{9C31E4C5-9453-4413-9B1C-05C7D24DE1D3}" dt="2022-11-16T13:34:10.539" v="250"/>
          <ac:cxnSpMkLst>
            <pc:docMk/>
            <pc:sldMk cId="1606484606" sldId="262"/>
            <ac:cxnSpMk id="13" creationId="{D3BB8EE1-F930-5686-BD12-9DADE34B5613}"/>
          </ac:cxnSpMkLst>
        </pc:cxnChg>
        <pc:cxnChg chg="add mod">
          <ac:chgData name="张泽熙" userId="b462aff9-c0c2-4092-8846-5c18439a8b1f" providerId="ADAL" clId="{9C31E4C5-9453-4413-9B1C-05C7D24DE1D3}" dt="2022-11-16T13:34:35.298" v="257" actId="1076"/>
          <ac:cxnSpMkLst>
            <pc:docMk/>
            <pc:sldMk cId="1606484606" sldId="262"/>
            <ac:cxnSpMk id="698" creationId="{BA4A168D-1F3A-423B-60AC-4ACFF154847F}"/>
          </ac:cxnSpMkLst>
        </pc:cxnChg>
        <pc:cxnChg chg="add mod">
          <ac:chgData name="张泽熙" userId="b462aff9-c0c2-4092-8846-5c18439a8b1f" providerId="ADAL" clId="{9C31E4C5-9453-4413-9B1C-05C7D24DE1D3}" dt="2022-11-16T13:34:35.298" v="257" actId="1076"/>
          <ac:cxnSpMkLst>
            <pc:docMk/>
            <pc:sldMk cId="1606484606" sldId="262"/>
            <ac:cxnSpMk id="699" creationId="{A2F4F00B-7287-3FA5-DA66-BA51B941B652}"/>
          </ac:cxnSpMkLst>
        </pc:cxnChg>
      </pc:sldChg>
      <pc:sldChg chg="addSp delSp modSp new mod">
        <pc:chgData name="张泽熙" userId="b462aff9-c0c2-4092-8846-5c18439a8b1f" providerId="ADAL" clId="{9C31E4C5-9453-4413-9B1C-05C7D24DE1D3}" dt="2022-11-16T13:52:55.955" v="1075" actId="22"/>
        <pc:sldMkLst>
          <pc:docMk/>
          <pc:sldMk cId="2374697987" sldId="263"/>
        </pc:sldMkLst>
        <pc:spChg chg="mod">
          <ac:chgData name="张泽熙" userId="b462aff9-c0c2-4092-8846-5c18439a8b1f" providerId="ADAL" clId="{9C31E4C5-9453-4413-9B1C-05C7D24DE1D3}" dt="2022-11-16T13:37:32.865" v="396" actId="20577"/>
          <ac:spMkLst>
            <pc:docMk/>
            <pc:sldMk cId="2374697987" sldId="263"/>
            <ac:spMk id="2" creationId="{A42ACA98-1121-8E34-27AC-EB68261D1F5E}"/>
          </ac:spMkLst>
        </pc:spChg>
        <pc:spChg chg="mod">
          <ac:chgData name="张泽熙" userId="b462aff9-c0c2-4092-8846-5c18439a8b1f" providerId="ADAL" clId="{9C31E4C5-9453-4413-9B1C-05C7D24DE1D3}" dt="2022-11-16T13:36:17.121" v="292" actId="20577"/>
          <ac:spMkLst>
            <pc:docMk/>
            <pc:sldMk cId="2374697987" sldId="263"/>
            <ac:spMk id="3" creationId="{FF7FF0DF-37C9-2335-B477-F91FC03FF793}"/>
          </ac:spMkLst>
        </pc:spChg>
        <pc:spChg chg="add del">
          <ac:chgData name="张泽熙" userId="b462aff9-c0c2-4092-8846-5c18439a8b1f" providerId="ADAL" clId="{9C31E4C5-9453-4413-9B1C-05C7D24DE1D3}" dt="2022-11-16T13:52:55.955" v="1075" actId="22"/>
          <ac:spMkLst>
            <pc:docMk/>
            <pc:sldMk cId="2374697987" sldId="263"/>
            <ac:spMk id="5" creationId="{A2539D96-F2AD-BB11-F1DB-1BFCDC5CECBD}"/>
          </ac:spMkLst>
        </pc:sp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4256661517" sldId="263"/>
        </pc:sldMkLst>
      </pc:sldChg>
      <pc:sldChg chg="addSp modSp new mod">
        <pc:chgData name="张泽熙" userId="b462aff9-c0c2-4092-8846-5c18439a8b1f" providerId="ADAL" clId="{9C31E4C5-9453-4413-9B1C-05C7D24DE1D3}" dt="2022-11-16T14:13:24.545" v="2065" actId="108"/>
        <pc:sldMkLst>
          <pc:docMk/>
          <pc:sldMk cId="723666362" sldId="264"/>
        </pc:sldMkLst>
        <pc:spChg chg="mod">
          <ac:chgData name="张泽熙" userId="b462aff9-c0c2-4092-8846-5c18439a8b1f" providerId="ADAL" clId="{9C31E4C5-9453-4413-9B1C-05C7D24DE1D3}" dt="2022-11-16T13:51:48.366" v="986" actId="20577"/>
          <ac:spMkLst>
            <pc:docMk/>
            <pc:sldMk cId="723666362" sldId="264"/>
            <ac:spMk id="2" creationId="{890AEF3F-7656-2E86-D8E5-943D67C9FE59}"/>
          </ac:spMkLst>
        </pc:spChg>
        <pc:spChg chg="mod">
          <ac:chgData name="张泽熙" userId="b462aff9-c0c2-4092-8846-5c18439a8b1f" providerId="ADAL" clId="{9C31E4C5-9453-4413-9B1C-05C7D24DE1D3}" dt="2022-11-16T13:38:05.514" v="426" actId="20577"/>
          <ac:spMkLst>
            <pc:docMk/>
            <pc:sldMk cId="723666362" sldId="264"/>
            <ac:spMk id="3" creationId="{6C886267-2847-3A71-3613-91774BAE2F2A}"/>
          </ac:spMkLst>
        </pc:spChg>
        <pc:spChg chg="add mod">
          <ac:chgData name="张泽熙" userId="b462aff9-c0c2-4092-8846-5c18439a8b1f" providerId="ADAL" clId="{9C31E4C5-9453-4413-9B1C-05C7D24DE1D3}" dt="2022-11-16T13:51:32.709" v="983" actId="1076"/>
          <ac:spMkLst>
            <pc:docMk/>
            <pc:sldMk cId="723666362" sldId="264"/>
            <ac:spMk id="10" creationId="{C5950EDB-F5F3-507D-779D-6AE33C62BA95}"/>
          </ac:spMkLst>
        </pc:spChg>
        <pc:spChg chg="add mod">
          <ac:chgData name="张泽熙" userId="b462aff9-c0c2-4092-8846-5c18439a8b1f" providerId="ADAL" clId="{9C31E4C5-9453-4413-9B1C-05C7D24DE1D3}" dt="2022-11-16T13:51:32.709" v="983" actId="1076"/>
          <ac:spMkLst>
            <pc:docMk/>
            <pc:sldMk cId="723666362" sldId="264"/>
            <ac:spMk id="11" creationId="{D466F354-5B5C-5E5D-CE54-175651D79881}"/>
          </ac:spMkLst>
        </pc:spChg>
        <pc:spChg chg="add mod">
          <ac:chgData name="张泽熙" userId="b462aff9-c0c2-4092-8846-5c18439a8b1f" providerId="ADAL" clId="{9C31E4C5-9453-4413-9B1C-05C7D24DE1D3}" dt="2022-11-16T14:13:24.545" v="2065" actId="108"/>
          <ac:spMkLst>
            <pc:docMk/>
            <pc:sldMk cId="723666362" sldId="264"/>
            <ac:spMk id="12" creationId="{45E47421-8B62-8480-004E-A0392DA7B815}"/>
          </ac:spMkLst>
        </pc:spChg>
        <pc:graphicFrameChg chg="add mod">
          <ac:chgData name="张泽熙" userId="b462aff9-c0c2-4092-8846-5c18439a8b1f" providerId="ADAL" clId="{9C31E4C5-9453-4413-9B1C-05C7D24DE1D3}" dt="2022-11-16T13:49:08.063" v="870" actId="1076"/>
          <ac:graphicFrameMkLst>
            <pc:docMk/>
            <pc:sldMk cId="723666362" sldId="264"/>
            <ac:graphicFrameMk id="4" creationId="{38AE327B-9F27-7039-0269-895B725D3904}"/>
          </ac:graphicFrameMkLst>
        </pc:graphicFrameChg>
        <pc:graphicFrameChg chg="add mod">
          <ac:chgData name="张泽熙" userId="b462aff9-c0c2-4092-8846-5c18439a8b1f" providerId="ADAL" clId="{9C31E4C5-9453-4413-9B1C-05C7D24DE1D3}" dt="2022-11-16T13:51:38.179" v="985" actId="14100"/>
          <ac:graphicFrameMkLst>
            <pc:docMk/>
            <pc:sldMk cId="723666362" sldId="264"/>
            <ac:graphicFrameMk id="5" creationId="{E4287768-B8F6-E89D-81F9-B86A449AC68E}"/>
          </ac:graphicFrameMkLst>
        </pc:graphicFrameChg>
        <pc:picChg chg="add mod">
          <ac:chgData name="张泽熙" userId="b462aff9-c0c2-4092-8846-5c18439a8b1f" providerId="ADAL" clId="{9C31E4C5-9453-4413-9B1C-05C7D24DE1D3}" dt="2022-11-16T13:51:32.709" v="983" actId="1076"/>
          <ac:picMkLst>
            <pc:docMk/>
            <pc:sldMk cId="723666362" sldId="264"/>
            <ac:picMk id="6" creationId="{BF8CA53A-8D9C-8833-2CC7-7736C7BCABAB}"/>
          </ac:picMkLst>
        </pc:picChg>
        <pc:picChg chg="add mod">
          <ac:chgData name="张泽熙" userId="b462aff9-c0c2-4092-8846-5c18439a8b1f" providerId="ADAL" clId="{9C31E4C5-9453-4413-9B1C-05C7D24DE1D3}" dt="2022-11-16T13:51:32.709" v="983" actId="1076"/>
          <ac:picMkLst>
            <pc:docMk/>
            <pc:sldMk cId="723666362" sldId="264"/>
            <ac:picMk id="7" creationId="{3ED1FDFD-C8DD-BDF6-755F-F6503662DBAA}"/>
          </ac:picMkLst>
        </pc:picChg>
        <pc:picChg chg="add mod">
          <ac:chgData name="张泽熙" userId="b462aff9-c0c2-4092-8846-5c18439a8b1f" providerId="ADAL" clId="{9C31E4C5-9453-4413-9B1C-05C7D24DE1D3}" dt="2022-11-16T13:51:32.709" v="983" actId="1076"/>
          <ac:picMkLst>
            <pc:docMk/>
            <pc:sldMk cId="723666362" sldId="264"/>
            <ac:picMk id="8" creationId="{FFEF8033-8C84-626A-194D-FC943CAACD98}"/>
          </ac:picMkLst>
        </pc:picChg>
        <pc:picChg chg="add mod">
          <ac:chgData name="张泽熙" userId="b462aff9-c0c2-4092-8846-5c18439a8b1f" providerId="ADAL" clId="{9C31E4C5-9453-4413-9B1C-05C7D24DE1D3}" dt="2022-11-16T13:51:32.709" v="983" actId="1076"/>
          <ac:picMkLst>
            <pc:docMk/>
            <pc:sldMk cId="723666362" sldId="264"/>
            <ac:picMk id="9" creationId="{54BAE746-C0AD-56D8-5C4A-91B4282EDEF6}"/>
          </ac:picMkLst>
        </pc:pic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595279237" sldId="264"/>
        </pc:sldMkLst>
      </pc:sldChg>
      <pc:sldChg chg="add">
        <pc:chgData name="张泽熙" userId="b462aff9-c0c2-4092-8846-5c18439a8b1f" providerId="ADAL" clId="{9C31E4C5-9453-4413-9B1C-05C7D24DE1D3}" dt="2022-11-16T13:37:47.085" v="397"/>
        <pc:sldMkLst>
          <pc:docMk/>
          <pc:sldMk cId="1675587449" sldId="265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753666233" sldId="265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624108227" sldId="266"/>
        </pc:sldMkLst>
      </pc:sldChg>
      <pc:sldChg chg="addSp modSp new mod modNotesTx">
        <pc:chgData name="张泽熙" userId="b462aff9-c0c2-4092-8846-5c18439a8b1f" providerId="ADAL" clId="{9C31E4C5-9453-4413-9B1C-05C7D24DE1D3}" dt="2022-11-16T14:13:21.571" v="2063" actId="108"/>
        <pc:sldMkLst>
          <pc:docMk/>
          <pc:sldMk cId="3758750639" sldId="266"/>
        </pc:sldMkLst>
        <pc:spChg chg="mod">
          <ac:chgData name="张泽熙" userId="b462aff9-c0c2-4092-8846-5c18439a8b1f" providerId="ADAL" clId="{9C31E4C5-9453-4413-9B1C-05C7D24DE1D3}" dt="2022-11-16T13:46:35.904" v="692" actId="20577"/>
          <ac:spMkLst>
            <pc:docMk/>
            <pc:sldMk cId="3758750639" sldId="266"/>
            <ac:spMk id="2" creationId="{494F5441-ABA7-6B88-125A-8A7A633E5C64}"/>
          </ac:spMkLst>
        </pc:spChg>
        <pc:spChg chg="mod">
          <ac:chgData name="张泽熙" userId="b462aff9-c0c2-4092-8846-5c18439a8b1f" providerId="ADAL" clId="{9C31E4C5-9453-4413-9B1C-05C7D24DE1D3}" dt="2022-11-16T13:44:05.710" v="484" actId="20577"/>
          <ac:spMkLst>
            <pc:docMk/>
            <pc:sldMk cId="3758750639" sldId="266"/>
            <ac:spMk id="3" creationId="{FF469F64-C55E-DC62-75E3-8347F51D1833}"/>
          </ac:spMkLst>
        </pc:spChg>
        <pc:spChg chg="add mod">
          <ac:chgData name="张泽熙" userId="b462aff9-c0c2-4092-8846-5c18439a8b1f" providerId="ADAL" clId="{9C31E4C5-9453-4413-9B1C-05C7D24DE1D3}" dt="2022-11-16T14:13:21.571" v="2063" actId="108"/>
          <ac:spMkLst>
            <pc:docMk/>
            <pc:sldMk cId="3758750639" sldId="266"/>
            <ac:spMk id="5" creationId="{FD4B0B2B-62C9-0E03-32C5-8C3D2D5EE85A}"/>
          </ac:spMkLst>
        </pc:spChg>
        <pc:picChg chg="add mod">
          <ac:chgData name="张泽熙" userId="b462aff9-c0c2-4092-8846-5c18439a8b1f" providerId="ADAL" clId="{9C31E4C5-9453-4413-9B1C-05C7D24DE1D3}" dt="2022-11-16T13:46:45.983" v="694" actId="14100"/>
          <ac:picMkLst>
            <pc:docMk/>
            <pc:sldMk cId="3758750639" sldId="266"/>
            <ac:picMk id="4" creationId="{29D8DCB4-BAB6-7E21-E971-694BCA16281F}"/>
          </ac:picMkLst>
        </pc:pic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19608353" sldId="267"/>
        </pc:sldMkLst>
      </pc:sldChg>
      <pc:sldChg chg="addSp delSp modSp new mod">
        <pc:chgData name="张泽熙" userId="b462aff9-c0c2-4092-8846-5c18439a8b1f" providerId="ADAL" clId="{9C31E4C5-9453-4413-9B1C-05C7D24DE1D3}" dt="2022-11-16T14:16:26.548" v="2143" actId="1076"/>
        <pc:sldMkLst>
          <pc:docMk/>
          <pc:sldMk cId="1869448758" sldId="267"/>
        </pc:sldMkLst>
        <pc:spChg chg="mod">
          <ac:chgData name="张泽熙" userId="b462aff9-c0c2-4092-8846-5c18439a8b1f" providerId="ADAL" clId="{9C31E4C5-9453-4413-9B1C-05C7D24DE1D3}" dt="2022-11-16T14:16:14.041" v="2135" actId="21"/>
          <ac:spMkLst>
            <pc:docMk/>
            <pc:sldMk cId="1869448758" sldId="267"/>
            <ac:spMk id="2" creationId="{B76FF288-D18D-82E0-60CD-5B0627BB01B3}"/>
          </ac:spMkLst>
        </pc:spChg>
        <pc:spChg chg="mod">
          <ac:chgData name="张泽熙" userId="b462aff9-c0c2-4092-8846-5c18439a8b1f" providerId="ADAL" clId="{9C31E4C5-9453-4413-9B1C-05C7D24DE1D3}" dt="2022-11-16T14:04:22.543" v="1619" actId="20577"/>
          <ac:spMkLst>
            <pc:docMk/>
            <pc:sldMk cId="1869448758" sldId="267"/>
            <ac:spMk id="3" creationId="{11302341-B299-76CD-9C1A-A2C035C09279}"/>
          </ac:spMkLst>
        </pc:spChg>
        <pc:spChg chg="add mod">
          <ac:chgData name="张泽熙" userId="b462aff9-c0c2-4092-8846-5c18439a8b1f" providerId="ADAL" clId="{9C31E4C5-9453-4413-9B1C-05C7D24DE1D3}" dt="2022-11-16T14:13:14.453" v="2058" actId="207"/>
          <ac:spMkLst>
            <pc:docMk/>
            <pc:sldMk cId="1869448758" sldId="267"/>
            <ac:spMk id="4" creationId="{A59C7708-FC70-9CAE-E68D-7A85F7D96E68}"/>
          </ac:spMkLst>
        </pc:spChg>
        <pc:spChg chg="add del mod">
          <ac:chgData name="张泽熙" userId="b462aff9-c0c2-4092-8846-5c18439a8b1f" providerId="ADAL" clId="{9C31E4C5-9453-4413-9B1C-05C7D24DE1D3}" dt="2022-11-16T14:11:32.391" v="2010"/>
          <ac:spMkLst>
            <pc:docMk/>
            <pc:sldMk cId="1869448758" sldId="267"/>
            <ac:spMk id="5" creationId="{BDB83D6B-E917-D2C4-717E-92F3A8BB050F}"/>
          </ac:spMkLst>
        </pc:spChg>
        <pc:picChg chg="add mod">
          <ac:chgData name="张泽熙" userId="b462aff9-c0c2-4092-8846-5c18439a8b1f" providerId="ADAL" clId="{9C31E4C5-9453-4413-9B1C-05C7D24DE1D3}" dt="2022-11-16T14:16:26.548" v="2143" actId="1076"/>
          <ac:picMkLst>
            <pc:docMk/>
            <pc:sldMk cId="1869448758" sldId="267"/>
            <ac:picMk id="1026" creationId="{701A12E6-C701-9590-0A34-C5E4EBDA21FB}"/>
          </ac:picMkLst>
        </pc:pic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094480875" sldId="268"/>
        </pc:sldMkLst>
      </pc:sldChg>
      <pc:sldChg chg="addSp delSp modSp new mod">
        <pc:chgData name="张泽熙" userId="b462aff9-c0c2-4092-8846-5c18439a8b1f" providerId="ADAL" clId="{9C31E4C5-9453-4413-9B1C-05C7D24DE1D3}" dt="2022-11-16T14:16:28.957" v="2146"/>
        <pc:sldMkLst>
          <pc:docMk/>
          <pc:sldMk cId="3879631852" sldId="268"/>
        </pc:sldMkLst>
        <pc:spChg chg="mod">
          <ac:chgData name="张泽熙" userId="b462aff9-c0c2-4092-8846-5c18439a8b1f" providerId="ADAL" clId="{9C31E4C5-9453-4413-9B1C-05C7D24DE1D3}" dt="2022-11-16T14:16:22.162" v="2141" actId="20577"/>
          <ac:spMkLst>
            <pc:docMk/>
            <pc:sldMk cId="3879631852" sldId="268"/>
            <ac:spMk id="2" creationId="{BC43D245-548F-291B-C52B-C9813BAA7959}"/>
          </ac:spMkLst>
        </pc:spChg>
        <pc:spChg chg="mod">
          <ac:chgData name="张泽熙" userId="b462aff9-c0c2-4092-8846-5c18439a8b1f" providerId="ADAL" clId="{9C31E4C5-9453-4413-9B1C-05C7D24DE1D3}" dt="2022-11-16T14:14:16.779" v="2114" actId="20577"/>
          <ac:spMkLst>
            <pc:docMk/>
            <pc:sldMk cId="3879631852" sldId="268"/>
            <ac:spMk id="3" creationId="{FA2938E7-6BD4-5A4E-9EEE-2AC1C2A0EE9C}"/>
          </ac:spMkLst>
        </pc:spChg>
        <pc:spChg chg="add mod">
          <ac:chgData name="张泽熙" userId="b462aff9-c0c2-4092-8846-5c18439a8b1f" providerId="ADAL" clId="{9C31E4C5-9453-4413-9B1C-05C7D24DE1D3}" dt="2022-11-16T14:15:54.058" v="2134"/>
          <ac:spMkLst>
            <pc:docMk/>
            <pc:sldMk cId="3879631852" sldId="268"/>
            <ac:spMk id="5" creationId="{8B7362E5-7DBE-8AEB-C8CF-20E9A9B0B561}"/>
          </ac:spMkLst>
        </pc:spChg>
        <pc:picChg chg="add del mod">
          <ac:chgData name="张泽熙" userId="b462aff9-c0c2-4092-8846-5c18439a8b1f" providerId="ADAL" clId="{9C31E4C5-9453-4413-9B1C-05C7D24DE1D3}" dt="2022-11-16T14:16:28.727" v="2145" actId="478"/>
          <ac:picMkLst>
            <pc:docMk/>
            <pc:sldMk cId="3879631852" sldId="268"/>
            <ac:picMk id="4" creationId="{67669D13-799D-4E8D-33AD-B2597D97DC74}"/>
          </ac:picMkLst>
        </pc:picChg>
        <pc:picChg chg="add mod">
          <ac:chgData name="张泽熙" userId="b462aff9-c0c2-4092-8846-5c18439a8b1f" providerId="ADAL" clId="{9C31E4C5-9453-4413-9B1C-05C7D24DE1D3}" dt="2022-11-16T14:16:28.957" v="2146"/>
          <ac:picMkLst>
            <pc:docMk/>
            <pc:sldMk cId="3879631852" sldId="268"/>
            <ac:picMk id="6" creationId="{BDD1A14B-849D-48B4-9F7F-CE55BD4EEF52}"/>
          </ac:picMkLst>
        </pc:picChg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201453235" sldId="269"/>
        </pc:sldMkLst>
      </pc:sldChg>
      <pc:sldChg chg="addSp modSp new mod">
        <pc:chgData name="张泽熙" userId="b462aff9-c0c2-4092-8846-5c18439a8b1f" providerId="ADAL" clId="{9C31E4C5-9453-4413-9B1C-05C7D24DE1D3}" dt="2022-11-16T14:18:24.511" v="2290" actId="1076"/>
        <pc:sldMkLst>
          <pc:docMk/>
          <pc:sldMk cId="1383963568" sldId="269"/>
        </pc:sldMkLst>
        <pc:spChg chg="mod">
          <ac:chgData name="张泽熙" userId="b462aff9-c0c2-4092-8846-5c18439a8b1f" providerId="ADAL" clId="{9C31E4C5-9453-4413-9B1C-05C7D24DE1D3}" dt="2022-11-16T14:17:15.416" v="2286" actId="20577"/>
          <ac:spMkLst>
            <pc:docMk/>
            <pc:sldMk cId="1383963568" sldId="269"/>
            <ac:spMk id="2" creationId="{D2CBAFE6-348F-0055-7B1B-CEF9E68E6578}"/>
          </ac:spMkLst>
        </pc:spChg>
        <pc:spChg chg="mod">
          <ac:chgData name="张泽熙" userId="b462aff9-c0c2-4092-8846-5c18439a8b1f" providerId="ADAL" clId="{9C31E4C5-9453-4413-9B1C-05C7D24DE1D3}" dt="2022-11-16T14:16:46.081" v="2200" actId="20577"/>
          <ac:spMkLst>
            <pc:docMk/>
            <pc:sldMk cId="1383963568" sldId="269"/>
            <ac:spMk id="3" creationId="{AD18C8E1-F1A9-06FF-0577-611990432932}"/>
          </ac:spMkLst>
        </pc:spChg>
        <pc:picChg chg="add mod">
          <ac:chgData name="张泽熙" userId="b462aff9-c0c2-4092-8846-5c18439a8b1f" providerId="ADAL" clId="{9C31E4C5-9453-4413-9B1C-05C7D24DE1D3}" dt="2022-11-16T14:18:24.511" v="2290" actId="1076"/>
          <ac:picMkLst>
            <pc:docMk/>
            <pc:sldMk cId="1383963568" sldId="269"/>
            <ac:picMk id="5" creationId="{A3F0C9A9-CC05-09D0-DFAF-BC8849A04B59}"/>
          </ac:picMkLst>
        </pc:picChg>
      </pc:sldChg>
      <pc:sldChg chg="new">
        <pc:chgData name="张泽熙" userId="b462aff9-c0c2-4092-8846-5c18439a8b1f" providerId="ADAL" clId="{9C31E4C5-9453-4413-9B1C-05C7D24DE1D3}" dt="2022-11-16T14:18:15.231" v="2289" actId="680"/>
        <pc:sldMkLst>
          <pc:docMk/>
          <pc:sldMk cId="1281075453" sldId="270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473960281" sldId="270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418563550" sldId="271"/>
        </pc:sldMkLst>
      </pc:sldChg>
      <pc:sldChg chg="add">
        <pc:chgData name="张泽熙" userId="b462aff9-c0c2-4092-8846-5c18439a8b1f" providerId="ADAL" clId="{9C31E4C5-9453-4413-9B1C-05C7D24DE1D3}" dt="2022-11-16T14:18:32.072" v="2291"/>
        <pc:sldMkLst>
          <pc:docMk/>
          <pc:sldMk cId="3255318836" sldId="271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465555886" sldId="272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352436808" sldId="273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462846646" sldId="274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343789687" sldId="275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578238027" sldId="276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167766486" sldId="277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620705159" sldId="278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870202382" sldId="279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2085259256" sldId="280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3997683999" sldId="281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362973645" sldId="282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305822291" sldId="283"/>
        </pc:sldMkLst>
      </pc:sldChg>
      <pc:sldChg chg="del">
        <pc:chgData name="张泽熙" userId="b462aff9-c0c2-4092-8846-5c18439a8b1f" providerId="ADAL" clId="{9C31E4C5-9453-4413-9B1C-05C7D24DE1D3}" dt="2022-11-16T13:31:19.809" v="148" actId="47"/>
        <pc:sldMkLst>
          <pc:docMk/>
          <pc:sldMk cId="1026729523" sldId="284"/>
        </pc:sldMkLst>
      </pc:sldChg>
      <pc:sldMasterChg chg="delSldLayout">
        <pc:chgData name="张泽熙" userId="b462aff9-c0c2-4092-8846-5c18439a8b1f" providerId="ADAL" clId="{9C31E4C5-9453-4413-9B1C-05C7D24DE1D3}" dt="2022-11-16T13:31:19.809" v="148" actId="47"/>
        <pc:sldMasterMkLst>
          <pc:docMk/>
          <pc:sldMasterMk cId="3265737396" sldId="2147483802"/>
        </pc:sldMasterMkLst>
        <pc:sldLayoutChg chg="del">
          <pc:chgData name="张泽熙" userId="b462aff9-c0c2-4092-8846-5c18439a8b1f" providerId="ADAL" clId="{9C31E4C5-9453-4413-9B1C-05C7D24DE1D3}" dt="2022-11-16T13:31:19.809" v="148" actId="47"/>
          <pc:sldLayoutMkLst>
            <pc:docMk/>
            <pc:sldMasterMk cId="3265737396" sldId="2147483802"/>
            <pc:sldLayoutMk cId="1380372780" sldId="2147483818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C841-E2E1-4802-8701-94EA307E94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6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149566"/>
            <a:ext cx="105156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838200" y="5114030"/>
            <a:ext cx="105156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0822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858" y="975600"/>
            <a:ext cx="11421927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3" pos="2160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11000035" y="313201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49859" y="960115"/>
            <a:ext cx="5376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12192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349859" y="1717675"/>
            <a:ext cx="5376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6381751" y="1717675"/>
            <a:ext cx="5376333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381751" y="958297"/>
            <a:ext cx="5376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5420" y="313201"/>
            <a:ext cx="6495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6924" userDrawn="1">
          <p15:clr>
            <a:srgbClr val="FBAE40"/>
          </p15:clr>
        </p15:guide>
        <p15:guide id="5" pos="2160" userDrawn="1">
          <p15:clr>
            <a:srgbClr val="FBAE40"/>
          </p15:clr>
        </p15:guide>
        <p15:guide id="6" pos="3895" userDrawn="1">
          <p15:clr>
            <a:srgbClr val="FBAE40"/>
          </p15:clr>
        </p15:guide>
        <p15:guide id="7" pos="2880" userDrawn="1">
          <p15:clr>
            <a:srgbClr val="FBAE40"/>
          </p15:clr>
        </p15:guide>
        <p15:guide id="8" pos="51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014" y="5815086"/>
            <a:ext cx="3278293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498" y="4006448"/>
            <a:ext cx="11100025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5499" y="5245247"/>
            <a:ext cx="7760477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625499" y="5815087"/>
            <a:ext cx="5545667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1"/>
            <a:ext cx="12192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93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22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115968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11162884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699" y="974278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1596801" y="313201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2"/>
            <a:ext cx="12192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04390"/>
            <a:ext cx="613229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1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12192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8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5" pos="4167" userDrawn="1">
          <p15:clr>
            <a:srgbClr val="FBAE40"/>
          </p15:clr>
        </p15:guide>
        <p15:guide id="6" pos="153" userDrawn="1">
          <p15:clr>
            <a:srgbClr val="FBAE40"/>
          </p15:clr>
        </p15:guide>
        <p15:guide id="7" pos="5556" userDrawn="1">
          <p15:clr>
            <a:srgbClr val="FBAE40"/>
          </p15:clr>
        </p15:guide>
        <p15:guide id="8" pos="20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58701" y="975601"/>
            <a:ext cx="11162884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1000035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11595421" y="311755"/>
            <a:ext cx="59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51292" y="1673352"/>
            <a:ext cx="1112056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551291" y="863021"/>
            <a:ext cx="11213989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" y="0"/>
            <a:ext cx="12193057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1"/>
            <a:ext cx="12192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9" y="168583"/>
            <a:ext cx="2023540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12192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0" y="1231683"/>
            <a:ext cx="12192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12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21.png"/><Relationship Id="rId5" Type="http://schemas.openxmlformats.org/officeDocument/2006/relationships/image" Target="../media/image16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j-cs"/>
              </a:rPr>
              <a:t>直方图均衡化和</a:t>
            </a:r>
            <a:r>
              <a: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/>
                <a:ea typeface="等线"/>
                <a:cs typeface="+mj-cs"/>
              </a:rPr>
              <a:t>图像锐化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25498" y="5574761"/>
            <a:ext cx="7760477" cy="468179"/>
          </a:xfrm>
        </p:spPr>
        <p:txBody>
          <a:bodyPr/>
          <a:lstStyle/>
          <a:p>
            <a:r>
              <a:rPr lang="en-US" altLang="zh-CN" sz="2400" dirty="0"/>
              <a:t>CS1501</a:t>
            </a:r>
            <a:r>
              <a:rPr lang="zh-CN" altLang="en-US" sz="2400" dirty="0"/>
              <a:t>大作业</a:t>
            </a:r>
            <a:endParaRPr lang="en-US" altLang="zh-CN" sz="2400" dirty="0"/>
          </a:p>
          <a:p>
            <a:r>
              <a:rPr lang="en-US" altLang="zh-CN" sz="2400" dirty="0"/>
              <a:t>2022.11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C43D245-548F-291B-C52B-C9813BAA79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理想情况下，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为均匀分布，</a:t>
                </a:r>
                <a:r>
                  <a:rPr lang="en-US" altLang="zh-CN" dirty="0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为像素点个数，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为灰度级深度，取</a:t>
                </a:r>
                <a:r>
                  <a:rPr lang="en-US" altLang="zh-CN" dirty="0"/>
                  <a:t>256</a:t>
                </a:r>
              </a:p>
              <a:p>
                <a:r>
                  <a:rPr lang="zh-CN" altLang="en-US" dirty="0"/>
                  <a:t>带入得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12121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12121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zh-CN" altLang="en-US" dirty="0"/>
                  <a:t>，推得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离散形式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C43D245-548F-291B-C52B-C9813BAA7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FA2938E7-6BD4-5A4E-9EEE-2AC1C2A0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直方图均衡化的原理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7362E5-7DBE-8AEB-C8CF-20E9A9B0B561}"/>
              </a:ext>
            </a:extLst>
          </p:cNvPr>
          <p:cNvSpPr txBox="1"/>
          <p:nvPr/>
        </p:nvSpPr>
        <p:spPr>
          <a:xfrm>
            <a:off x="341265" y="645328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参考自知乎专栏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https://zhuanlan.zhihu.com/p/44918476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DD1A14B-849D-48B4-9F7F-CE55BD4E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r="20566"/>
          <a:stretch/>
        </p:blipFill>
        <p:spPr bwMode="auto">
          <a:xfrm>
            <a:off x="9362506" y="4156538"/>
            <a:ext cx="2415725" cy="229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3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CBAFE6-348F-0055-7B1B-CEF9E68E65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请大家使用</a:t>
            </a:r>
            <a:r>
              <a:rPr lang="en-US" altLang="zh-CN" dirty="0"/>
              <a:t>C++</a:t>
            </a:r>
            <a:r>
              <a:rPr lang="zh-CN" altLang="en-US" dirty="0"/>
              <a:t>实现该算法，并在命令行输出或</a:t>
            </a:r>
            <a:r>
              <a:rPr lang="en-US" altLang="zh-CN" dirty="0"/>
              <a:t>txt</a:t>
            </a:r>
            <a:r>
              <a:rPr lang="zh-CN" altLang="en-US" dirty="0"/>
              <a:t>文件中作出算法前后的直方图，说明算法的效果。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18C8E1-F1A9-06FF-0577-61199043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直方图作图提示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F0C9A9-CC05-09D0-DFAF-BC8849A0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455" y="2869592"/>
            <a:ext cx="49053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4963" y="2012004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4107460" y="241966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88500" y="198318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14963" y="2931977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4107460" y="333964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88500" y="290316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直方图均衡化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14963" y="3851950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4107460" y="42596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8500" y="382313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图像锐化</a:t>
            </a:r>
          </a:p>
        </p:txBody>
      </p:sp>
    </p:spTree>
    <p:extLst>
      <p:ext uri="{BB962C8B-B14F-4D97-AF65-F5344CB8AC3E}">
        <p14:creationId xmlns:p14="http://schemas.microsoft.com/office/powerpoint/2010/main" val="91016925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CF1CA7-DD53-AF07-F6C8-23F0F1D1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8" y="1710164"/>
            <a:ext cx="10355324" cy="3437671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65B08C05-E600-2217-AC3E-C575E5CF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/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</a:p>
        </p:txBody>
      </p:sp>
    </p:spTree>
    <p:extLst>
      <p:ext uri="{BB962C8B-B14F-4D97-AF65-F5344CB8AC3E}">
        <p14:creationId xmlns:p14="http://schemas.microsoft.com/office/powerpoint/2010/main" val="207847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55125F-3660-6E95-E824-02367A0B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45" y="1634602"/>
            <a:ext cx="7275481" cy="5065891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536CCE78-B83C-BB84-F254-44C19C50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>
            <a:normAutofit/>
          </a:bodyPr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sz="3200" dirty="0"/>
              <a:t>图片卷积滤波器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07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9744F1E-5E48-B5B4-D7B7-E0679924C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0" y="1820217"/>
            <a:ext cx="8331320" cy="3913890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90A33852-5BDF-B9E0-B802-13D46E0D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>
            <a:normAutofit/>
          </a:bodyPr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sz="3200" dirty="0"/>
              <a:t>图片卷积滤波器（续）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2132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01817B7-BF6D-DE3F-BDC9-C1645FC8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1" y="1996882"/>
            <a:ext cx="9746497" cy="3592989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8967BDB9-DE7A-9C46-D677-F768F085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/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sz="3200" dirty="0"/>
              <a:t>图片卷积滤波器（续）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44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D953E2-28FD-FAF6-876C-F3A52B24B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23" y="1946203"/>
            <a:ext cx="9117154" cy="4633308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9E290E5E-BCCC-7719-2D98-1FC84044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/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380145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A8189A6-7278-2D2E-7C92-23D283756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91" y="2181394"/>
            <a:ext cx="4614721" cy="37977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130439-A1E6-2799-F7F5-0A80A47E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33" y="2909390"/>
            <a:ext cx="2602206" cy="30697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AD9DDC-E37D-A465-BBA5-FF9348619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34" y="2909391"/>
            <a:ext cx="2658598" cy="3069722"/>
          </a:xfrm>
          <a:prstGeom prst="rect">
            <a:avLst/>
          </a:prstGeom>
        </p:spPr>
      </p:pic>
      <p:sp>
        <p:nvSpPr>
          <p:cNvPr id="2" name="标题 2">
            <a:extLst>
              <a:ext uri="{FF2B5EF4-FFF2-40B4-BE49-F238E27FC236}">
                <a16:creationId xmlns:a16="http://schemas.microsoft.com/office/drawing/2014/main" id="{8C96E929-8660-6832-5AFE-12BCC0AA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01" y="975600"/>
            <a:ext cx="11162884" cy="576000"/>
          </a:xfrm>
        </p:spPr>
        <p:txBody>
          <a:bodyPr/>
          <a:lstStyle/>
          <a:p>
            <a:r>
              <a:rPr lang="zh-CN" altLang="en-US" dirty="0"/>
              <a:t>图像锐化</a:t>
            </a:r>
            <a:r>
              <a:rPr lang="en-US" altLang="zh-CN" dirty="0"/>
              <a:t>-</a:t>
            </a:r>
            <a:r>
              <a:rPr lang="zh-CN" altLang="en-US" dirty="0"/>
              <a:t>补充</a:t>
            </a:r>
          </a:p>
        </p:txBody>
      </p:sp>
    </p:spTree>
    <p:extLst>
      <p:ext uri="{BB962C8B-B14F-4D97-AF65-F5344CB8AC3E}">
        <p14:creationId xmlns:p14="http://schemas.microsoft.com/office/powerpoint/2010/main" val="413274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4963" y="2012004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4107460" y="241966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88500" y="198318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图像基本概念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14963" y="2931977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4107460" y="333964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88500" y="290316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直方图均衡化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14963" y="3851950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4107460" y="42596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8500" y="382313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图像锐化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6C32F-9CC1-215D-1E2B-B4743FB2B4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图像的基本元素是“像素</a:t>
            </a:r>
            <a:r>
              <a:rPr lang="en-US" altLang="zh-CN" dirty="0"/>
              <a:t>(pixel)”</a:t>
            </a:r>
            <a:r>
              <a:rPr lang="zh-CN" altLang="en-US" dirty="0"/>
              <a:t>。一幅宽为</a:t>
            </a:r>
            <a:r>
              <a:rPr lang="en-US" altLang="zh-CN" dirty="0"/>
              <a:t>W</a:t>
            </a:r>
            <a:r>
              <a:rPr lang="zh-CN" altLang="en-US" dirty="0"/>
              <a:t>，高为</a:t>
            </a:r>
            <a:r>
              <a:rPr lang="en-US" altLang="zh-CN" dirty="0"/>
              <a:t>H</a:t>
            </a:r>
            <a:r>
              <a:rPr lang="zh-CN" altLang="en-US" dirty="0"/>
              <a:t>的灰度图像在计算机中用一个</a:t>
            </a:r>
            <a:r>
              <a:rPr lang="en-US" altLang="zh-CN" dirty="0"/>
              <a:t>W×H</a:t>
            </a:r>
            <a:r>
              <a:rPr lang="zh-CN" altLang="en-US" dirty="0"/>
              <a:t>的矩阵存储。矩阵的每个元素是图像对应位置像素的灰度值，范围在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255</a:t>
            </a:r>
            <a:r>
              <a:rPr lang="zh-CN" altLang="en-US" dirty="0"/>
              <a:t>之间。灰度值</a:t>
            </a:r>
            <a:r>
              <a:rPr lang="en-US" altLang="zh-CN" dirty="0"/>
              <a:t>0</a:t>
            </a:r>
            <a:r>
              <a:rPr lang="zh-CN" altLang="en-US" dirty="0"/>
              <a:t>表示黑色，灰度值</a:t>
            </a:r>
            <a:r>
              <a:rPr lang="en-US" altLang="zh-CN" dirty="0"/>
              <a:t>255</a:t>
            </a:r>
            <a:r>
              <a:rPr lang="zh-CN" altLang="en-US" dirty="0"/>
              <a:t>表示白色。图像坐标系以左上角为原点，横向为</a:t>
            </a:r>
            <a:r>
              <a:rPr lang="en-US" altLang="zh-CN" dirty="0"/>
              <a:t>x</a:t>
            </a:r>
            <a:r>
              <a:rPr lang="zh-CN" altLang="en-US" dirty="0"/>
              <a:t>方向，纵向为</a:t>
            </a:r>
            <a:r>
              <a:rPr lang="en-US" altLang="zh-CN" dirty="0"/>
              <a:t>y</a:t>
            </a:r>
            <a:r>
              <a:rPr lang="zh-CN" altLang="en-US" dirty="0"/>
              <a:t>方向。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7E070E-31D0-FFB8-5D05-0AA68E29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图像基本概念</a:t>
            </a:r>
            <a:r>
              <a:rPr lang="en-US" altLang="zh-CN" dirty="0"/>
              <a:t>-</a:t>
            </a:r>
            <a:r>
              <a:rPr lang="zh-CN" altLang="en-US" dirty="0"/>
              <a:t>灰度图的表示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9C2C57-DB2B-5B24-9CF0-534285EF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20" y="3429000"/>
            <a:ext cx="2160347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1676">
            <a:extLst>
              <a:ext uri="{FF2B5EF4-FFF2-40B4-BE49-F238E27FC236}">
                <a16:creationId xmlns:a16="http://schemas.microsoft.com/office/drawing/2014/main" id="{AFEB8E83-C817-B79A-B760-CAF1ADFC2CC4}"/>
              </a:ext>
            </a:extLst>
          </p:cNvPr>
          <p:cNvGrpSpPr>
            <a:grpSpLocks/>
          </p:cNvGrpSpPr>
          <p:nvPr/>
        </p:nvGrpSpPr>
        <p:grpSpPr bwMode="auto">
          <a:xfrm>
            <a:off x="4003444" y="3083547"/>
            <a:ext cx="3024188" cy="2924175"/>
            <a:chOff x="35496" y="3933056"/>
            <a:chExt cx="3024336" cy="2924944"/>
          </a:xfrm>
        </p:grpSpPr>
        <p:grpSp>
          <p:nvGrpSpPr>
            <p:cNvPr id="7" name="组合 267">
              <a:extLst>
                <a:ext uri="{FF2B5EF4-FFF2-40B4-BE49-F238E27FC236}">
                  <a16:creationId xmlns:a16="http://schemas.microsoft.com/office/drawing/2014/main" id="{56494C68-8412-8218-A1B4-B21823C5A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536" y="4293096"/>
              <a:ext cx="2160240" cy="2160240"/>
              <a:chOff x="1115616" y="4293096"/>
              <a:chExt cx="2160240" cy="216024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F953C1A6-9AE6-FE3A-15EE-139142189AF0}"/>
                  </a:ext>
                </a:extLst>
              </p:cNvPr>
              <p:cNvSpPr/>
              <p:nvPr/>
            </p:nvSpPr>
            <p:spPr>
              <a:xfrm>
                <a:off x="1115957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D51FA26-1DBA-3AB7-D6CC-83E87EA60DD6}"/>
                  </a:ext>
                </a:extLst>
              </p:cNvPr>
              <p:cNvSpPr/>
              <p:nvPr/>
            </p:nvSpPr>
            <p:spPr>
              <a:xfrm>
                <a:off x="126042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4CC6B949-EF00-F38B-42AA-A0562494F23C}"/>
                  </a:ext>
                </a:extLst>
              </p:cNvPr>
              <p:cNvSpPr/>
              <p:nvPr/>
            </p:nvSpPr>
            <p:spPr>
              <a:xfrm>
                <a:off x="1115957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50A52D9-2716-F302-CD97-9F9840D056F3}"/>
                  </a:ext>
                </a:extLst>
              </p:cNvPr>
              <p:cNvSpPr/>
              <p:nvPr/>
            </p:nvSpPr>
            <p:spPr>
              <a:xfrm>
                <a:off x="126042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90F7E0C-EA91-923B-ED2A-9B3D38431E5B}"/>
                  </a:ext>
                </a:extLst>
              </p:cNvPr>
              <p:cNvSpPr/>
              <p:nvPr/>
            </p:nvSpPr>
            <p:spPr>
              <a:xfrm>
                <a:off x="140330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79A9F61-531B-B03E-A4F9-A4A1F616C6C0}"/>
                  </a:ext>
                </a:extLst>
              </p:cNvPr>
              <p:cNvSpPr/>
              <p:nvPr/>
            </p:nvSpPr>
            <p:spPr>
              <a:xfrm>
                <a:off x="1547778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AD5D49B-3F9F-0794-AB9C-0B400AE9E2E9}"/>
                  </a:ext>
                </a:extLst>
              </p:cNvPr>
              <p:cNvSpPr/>
              <p:nvPr/>
            </p:nvSpPr>
            <p:spPr>
              <a:xfrm>
                <a:off x="140330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18E8CEC-78F7-9545-C7DB-481520632BF5}"/>
                  </a:ext>
                </a:extLst>
              </p:cNvPr>
              <p:cNvSpPr/>
              <p:nvPr/>
            </p:nvSpPr>
            <p:spPr>
              <a:xfrm>
                <a:off x="1547778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E8C5C5B-523B-E235-8D60-D76991143DCD}"/>
                  </a:ext>
                </a:extLst>
              </p:cNvPr>
              <p:cNvSpPr/>
              <p:nvPr/>
            </p:nvSpPr>
            <p:spPr>
              <a:xfrm>
                <a:off x="1115957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D5B8F9AF-BDE1-44DF-F068-22916C383E45}"/>
                  </a:ext>
                </a:extLst>
              </p:cNvPr>
              <p:cNvSpPr/>
              <p:nvPr/>
            </p:nvSpPr>
            <p:spPr>
              <a:xfrm>
                <a:off x="126042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679CF8-0808-18CE-7D2C-57479F867398}"/>
                  </a:ext>
                </a:extLst>
              </p:cNvPr>
              <p:cNvSpPr/>
              <p:nvPr/>
            </p:nvSpPr>
            <p:spPr>
              <a:xfrm>
                <a:off x="1115957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2C465E1-9DA7-E634-8383-27DF4532C90F}"/>
                  </a:ext>
                </a:extLst>
              </p:cNvPr>
              <p:cNvSpPr/>
              <p:nvPr/>
            </p:nvSpPr>
            <p:spPr>
              <a:xfrm>
                <a:off x="126042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0C1D79A-226E-A61F-1F8F-4EF9514731F6}"/>
                  </a:ext>
                </a:extLst>
              </p:cNvPr>
              <p:cNvSpPr/>
              <p:nvPr/>
            </p:nvSpPr>
            <p:spPr>
              <a:xfrm>
                <a:off x="140330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E1BDE74-B9B1-337B-EE34-4E0FA4D1939B}"/>
                  </a:ext>
                </a:extLst>
              </p:cNvPr>
              <p:cNvSpPr/>
              <p:nvPr/>
            </p:nvSpPr>
            <p:spPr>
              <a:xfrm>
                <a:off x="1547778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5DD1855-5DDD-4DDF-1042-E73AC57872D6}"/>
                  </a:ext>
                </a:extLst>
              </p:cNvPr>
              <p:cNvSpPr/>
              <p:nvPr/>
            </p:nvSpPr>
            <p:spPr>
              <a:xfrm>
                <a:off x="140330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7664076-EE78-9E61-1387-06F6CE9A0B46}"/>
                  </a:ext>
                </a:extLst>
              </p:cNvPr>
              <p:cNvSpPr/>
              <p:nvPr/>
            </p:nvSpPr>
            <p:spPr>
              <a:xfrm>
                <a:off x="1547778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1047557-3D0F-7A83-93C5-945EEC5DE91E}"/>
                  </a:ext>
                </a:extLst>
              </p:cNvPr>
              <p:cNvSpPr/>
              <p:nvPr/>
            </p:nvSpPr>
            <p:spPr>
              <a:xfrm>
                <a:off x="1692248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FCC12B7-5E77-72B4-89F3-01EF74A48EED}"/>
                  </a:ext>
                </a:extLst>
              </p:cNvPr>
              <p:cNvSpPr/>
              <p:nvPr/>
            </p:nvSpPr>
            <p:spPr>
              <a:xfrm>
                <a:off x="1836717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E1EF3CE-636A-FA6D-EF2D-B7720851CAD0}"/>
                  </a:ext>
                </a:extLst>
              </p:cNvPr>
              <p:cNvSpPr/>
              <p:nvPr/>
            </p:nvSpPr>
            <p:spPr>
              <a:xfrm>
                <a:off x="1692248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34C5259-6B20-A9BE-3374-72540C14252A}"/>
                  </a:ext>
                </a:extLst>
              </p:cNvPr>
              <p:cNvSpPr/>
              <p:nvPr/>
            </p:nvSpPr>
            <p:spPr>
              <a:xfrm>
                <a:off x="1836717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5905370-3094-3197-CE5A-282FE55132E7}"/>
                  </a:ext>
                </a:extLst>
              </p:cNvPr>
              <p:cNvSpPr/>
              <p:nvPr/>
            </p:nvSpPr>
            <p:spPr>
              <a:xfrm>
                <a:off x="197959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6C282F7-FEC4-713B-17B4-6CB228683588}"/>
                  </a:ext>
                </a:extLst>
              </p:cNvPr>
              <p:cNvSpPr/>
              <p:nvPr/>
            </p:nvSpPr>
            <p:spPr>
              <a:xfrm>
                <a:off x="2124069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82DAE89-26E4-69D7-3BC6-25F8C00D1041}"/>
                  </a:ext>
                </a:extLst>
              </p:cNvPr>
              <p:cNvSpPr/>
              <p:nvPr/>
            </p:nvSpPr>
            <p:spPr>
              <a:xfrm>
                <a:off x="197959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82B80BF-1C7B-3108-5A7C-4CB965DFD880}"/>
                  </a:ext>
                </a:extLst>
              </p:cNvPr>
              <p:cNvSpPr/>
              <p:nvPr/>
            </p:nvSpPr>
            <p:spPr>
              <a:xfrm>
                <a:off x="2124069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763576E-5A87-11F4-67D0-02FA25ADA0A4}"/>
                  </a:ext>
                </a:extLst>
              </p:cNvPr>
              <p:cNvSpPr/>
              <p:nvPr/>
            </p:nvSpPr>
            <p:spPr>
              <a:xfrm>
                <a:off x="1692248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D41716D-2A04-3471-61E5-25EF85E76BFF}"/>
                  </a:ext>
                </a:extLst>
              </p:cNvPr>
              <p:cNvSpPr/>
              <p:nvPr/>
            </p:nvSpPr>
            <p:spPr>
              <a:xfrm>
                <a:off x="1836717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B94F9D-D190-6F8F-2570-F774545499F7}"/>
                  </a:ext>
                </a:extLst>
              </p:cNvPr>
              <p:cNvSpPr/>
              <p:nvPr/>
            </p:nvSpPr>
            <p:spPr>
              <a:xfrm>
                <a:off x="1692248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E604AF8-0D77-8EAB-8E3A-1BDC8AD72ACD}"/>
                  </a:ext>
                </a:extLst>
              </p:cNvPr>
              <p:cNvSpPr/>
              <p:nvPr/>
            </p:nvSpPr>
            <p:spPr>
              <a:xfrm>
                <a:off x="1836717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091D96D-3344-BBE0-5465-58A8C6E0135D}"/>
                  </a:ext>
                </a:extLst>
              </p:cNvPr>
              <p:cNvSpPr/>
              <p:nvPr/>
            </p:nvSpPr>
            <p:spPr>
              <a:xfrm>
                <a:off x="197959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31163C36-D115-FDF6-2856-4D008D104056}"/>
                  </a:ext>
                </a:extLst>
              </p:cNvPr>
              <p:cNvSpPr/>
              <p:nvPr/>
            </p:nvSpPr>
            <p:spPr>
              <a:xfrm>
                <a:off x="2124069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2390A87-95A0-8FA6-C2C8-96866EDC4E61}"/>
                  </a:ext>
                </a:extLst>
              </p:cNvPr>
              <p:cNvSpPr/>
              <p:nvPr/>
            </p:nvSpPr>
            <p:spPr>
              <a:xfrm>
                <a:off x="197959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729A84E-D24E-674F-F4F0-C5304EA92449}"/>
                  </a:ext>
                </a:extLst>
              </p:cNvPr>
              <p:cNvSpPr/>
              <p:nvPr/>
            </p:nvSpPr>
            <p:spPr>
              <a:xfrm>
                <a:off x="2124069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A16F554-B274-2BA4-DB17-61B864CE1A81}"/>
                  </a:ext>
                </a:extLst>
              </p:cNvPr>
              <p:cNvSpPr/>
              <p:nvPr/>
            </p:nvSpPr>
            <p:spPr>
              <a:xfrm>
                <a:off x="1115957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689A65D-E88A-EC22-822F-002657B39947}"/>
                  </a:ext>
                </a:extLst>
              </p:cNvPr>
              <p:cNvSpPr/>
              <p:nvPr/>
            </p:nvSpPr>
            <p:spPr>
              <a:xfrm>
                <a:off x="126042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094A513-6AA1-FD1D-5B62-8171865737EE}"/>
                  </a:ext>
                </a:extLst>
              </p:cNvPr>
              <p:cNvSpPr/>
              <p:nvPr/>
            </p:nvSpPr>
            <p:spPr>
              <a:xfrm>
                <a:off x="1115957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2DA1876-823B-A013-62F8-0A2B1BD8429F}"/>
                  </a:ext>
                </a:extLst>
              </p:cNvPr>
              <p:cNvSpPr/>
              <p:nvPr/>
            </p:nvSpPr>
            <p:spPr>
              <a:xfrm>
                <a:off x="126042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057EA27-798C-793B-4011-97B38CAB8F12}"/>
                  </a:ext>
                </a:extLst>
              </p:cNvPr>
              <p:cNvSpPr/>
              <p:nvPr/>
            </p:nvSpPr>
            <p:spPr>
              <a:xfrm>
                <a:off x="140330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A0D82E58-6BF6-DBFD-CE83-4B33BBD8F184}"/>
                  </a:ext>
                </a:extLst>
              </p:cNvPr>
              <p:cNvSpPr/>
              <p:nvPr/>
            </p:nvSpPr>
            <p:spPr>
              <a:xfrm>
                <a:off x="1547778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EA0AC5C-68DD-9709-6749-20E168FDC688}"/>
                  </a:ext>
                </a:extLst>
              </p:cNvPr>
              <p:cNvSpPr/>
              <p:nvPr/>
            </p:nvSpPr>
            <p:spPr>
              <a:xfrm>
                <a:off x="140330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D6A2644-B450-CEB6-DD55-E5C0394B1C2D}"/>
                  </a:ext>
                </a:extLst>
              </p:cNvPr>
              <p:cNvSpPr/>
              <p:nvPr/>
            </p:nvSpPr>
            <p:spPr>
              <a:xfrm>
                <a:off x="1547778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2E71B2C-5DAE-5F8E-9E08-8626348ADF06}"/>
                  </a:ext>
                </a:extLst>
              </p:cNvPr>
              <p:cNvSpPr/>
              <p:nvPr/>
            </p:nvSpPr>
            <p:spPr>
              <a:xfrm>
                <a:off x="1115957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751B169-DF52-1D91-0EA9-9B7B5663D6A8}"/>
                  </a:ext>
                </a:extLst>
              </p:cNvPr>
              <p:cNvSpPr/>
              <p:nvPr/>
            </p:nvSpPr>
            <p:spPr>
              <a:xfrm>
                <a:off x="126042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DB188DA-7A31-7B14-8B91-2AC15EF69944}"/>
                  </a:ext>
                </a:extLst>
              </p:cNvPr>
              <p:cNvSpPr/>
              <p:nvPr/>
            </p:nvSpPr>
            <p:spPr>
              <a:xfrm>
                <a:off x="1115957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FEC7847-93C1-D740-CF35-DB174139E424}"/>
                  </a:ext>
                </a:extLst>
              </p:cNvPr>
              <p:cNvSpPr/>
              <p:nvPr/>
            </p:nvSpPr>
            <p:spPr>
              <a:xfrm>
                <a:off x="126042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FBA84EBA-8E0D-A715-E706-FBC2BF1A4DC3}"/>
                  </a:ext>
                </a:extLst>
              </p:cNvPr>
              <p:cNvSpPr/>
              <p:nvPr/>
            </p:nvSpPr>
            <p:spPr>
              <a:xfrm>
                <a:off x="140330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A53FE9D-8105-9B6E-CE58-74766B5A8200}"/>
                  </a:ext>
                </a:extLst>
              </p:cNvPr>
              <p:cNvSpPr/>
              <p:nvPr/>
            </p:nvSpPr>
            <p:spPr>
              <a:xfrm>
                <a:off x="1547778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05F9FEA-B108-9D12-23F4-2543E727BD3F}"/>
                  </a:ext>
                </a:extLst>
              </p:cNvPr>
              <p:cNvSpPr/>
              <p:nvPr/>
            </p:nvSpPr>
            <p:spPr>
              <a:xfrm>
                <a:off x="140330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2839A8E-487D-E62E-2374-8FBD68ACB66A}"/>
                  </a:ext>
                </a:extLst>
              </p:cNvPr>
              <p:cNvSpPr/>
              <p:nvPr/>
            </p:nvSpPr>
            <p:spPr>
              <a:xfrm>
                <a:off x="1547778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547B7BE-7AAE-1564-8CA6-3FF11740E11F}"/>
                  </a:ext>
                </a:extLst>
              </p:cNvPr>
              <p:cNvSpPr/>
              <p:nvPr/>
            </p:nvSpPr>
            <p:spPr>
              <a:xfrm>
                <a:off x="1692248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9838B2A-EA36-6295-AEF4-C83165AD906B}"/>
                  </a:ext>
                </a:extLst>
              </p:cNvPr>
              <p:cNvSpPr/>
              <p:nvPr/>
            </p:nvSpPr>
            <p:spPr>
              <a:xfrm>
                <a:off x="1836717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F28BCB5-0A43-11FD-0F51-2965F201E1FA}"/>
                  </a:ext>
                </a:extLst>
              </p:cNvPr>
              <p:cNvSpPr/>
              <p:nvPr/>
            </p:nvSpPr>
            <p:spPr>
              <a:xfrm>
                <a:off x="1692248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21D7FF5-F395-36FE-F69A-29BB27A5E79A}"/>
                  </a:ext>
                </a:extLst>
              </p:cNvPr>
              <p:cNvSpPr/>
              <p:nvPr/>
            </p:nvSpPr>
            <p:spPr>
              <a:xfrm>
                <a:off x="1836717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FCC6917-3746-566A-9753-BC7F16F6D55E}"/>
                  </a:ext>
                </a:extLst>
              </p:cNvPr>
              <p:cNvSpPr/>
              <p:nvPr/>
            </p:nvSpPr>
            <p:spPr>
              <a:xfrm>
                <a:off x="197959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EADAC291-319F-8981-D349-9DE65BA480E4}"/>
                  </a:ext>
                </a:extLst>
              </p:cNvPr>
              <p:cNvSpPr/>
              <p:nvPr/>
            </p:nvSpPr>
            <p:spPr>
              <a:xfrm>
                <a:off x="2124069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E88A3BF-675A-DA6D-DD6D-E76067D6A621}"/>
                  </a:ext>
                </a:extLst>
              </p:cNvPr>
              <p:cNvSpPr/>
              <p:nvPr/>
            </p:nvSpPr>
            <p:spPr>
              <a:xfrm>
                <a:off x="197959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9959B73-D5EA-0650-D86B-FC8B85636A47}"/>
                  </a:ext>
                </a:extLst>
              </p:cNvPr>
              <p:cNvSpPr/>
              <p:nvPr/>
            </p:nvSpPr>
            <p:spPr>
              <a:xfrm>
                <a:off x="2124069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5224B08-39C8-0A96-1089-FB91E489FF97}"/>
                  </a:ext>
                </a:extLst>
              </p:cNvPr>
              <p:cNvSpPr/>
              <p:nvPr/>
            </p:nvSpPr>
            <p:spPr>
              <a:xfrm>
                <a:off x="1692248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38D9F1E-FAA7-36E2-2F08-9EC246EE0216}"/>
                  </a:ext>
                </a:extLst>
              </p:cNvPr>
              <p:cNvSpPr/>
              <p:nvPr/>
            </p:nvSpPr>
            <p:spPr>
              <a:xfrm>
                <a:off x="1836717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BA69D6F-75A0-59F3-71DA-0D4DD71E4D0C}"/>
                  </a:ext>
                </a:extLst>
              </p:cNvPr>
              <p:cNvSpPr/>
              <p:nvPr/>
            </p:nvSpPr>
            <p:spPr>
              <a:xfrm>
                <a:off x="1692248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D4EA95B-DA3E-34B5-B698-B7BC083B070B}"/>
                  </a:ext>
                </a:extLst>
              </p:cNvPr>
              <p:cNvSpPr/>
              <p:nvPr/>
            </p:nvSpPr>
            <p:spPr>
              <a:xfrm>
                <a:off x="1836717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4D2CBDB-FBF1-CA34-9ECA-40EE7A141A0F}"/>
                  </a:ext>
                </a:extLst>
              </p:cNvPr>
              <p:cNvSpPr/>
              <p:nvPr/>
            </p:nvSpPr>
            <p:spPr>
              <a:xfrm>
                <a:off x="197959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CEB9AA3-B131-3C6E-8E4B-34499E99514B}"/>
                  </a:ext>
                </a:extLst>
              </p:cNvPr>
              <p:cNvSpPr/>
              <p:nvPr/>
            </p:nvSpPr>
            <p:spPr>
              <a:xfrm>
                <a:off x="2124069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4EF8FE2-010B-232C-587D-F04AFA32CB19}"/>
                  </a:ext>
                </a:extLst>
              </p:cNvPr>
              <p:cNvSpPr/>
              <p:nvPr/>
            </p:nvSpPr>
            <p:spPr>
              <a:xfrm>
                <a:off x="197959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4281BDA-4E45-E455-97E6-E3A49C78B0C7}"/>
                  </a:ext>
                </a:extLst>
              </p:cNvPr>
              <p:cNvSpPr/>
              <p:nvPr/>
            </p:nvSpPr>
            <p:spPr>
              <a:xfrm>
                <a:off x="2124069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9FE9584-948B-1E01-B8A5-E8B0E0FD9687}"/>
                  </a:ext>
                </a:extLst>
              </p:cNvPr>
              <p:cNvSpPr/>
              <p:nvPr/>
            </p:nvSpPr>
            <p:spPr>
              <a:xfrm>
                <a:off x="2268539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53C71BD-FF25-1E56-5D62-72761AB31973}"/>
                  </a:ext>
                </a:extLst>
              </p:cNvPr>
              <p:cNvSpPr/>
              <p:nvPr/>
            </p:nvSpPr>
            <p:spPr>
              <a:xfrm>
                <a:off x="241300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3DCCBC1-89B5-94AC-71E2-E524B42408BE}"/>
                  </a:ext>
                </a:extLst>
              </p:cNvPr>
              <p:cNvSpPr/>
              <p:nvPr/>
            </p:nvSpPr>
            <p:spPr>
              <a:xfrm>
                <a:off x="2268539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10E3A65F-8017-9BBC-CB4D-CD21157638EE}"/>
                  </a:ext>
                </a:extLst>
              </p:cNvPr>
              <p:cNvSpPr/>
              <p:nvPr/>
            </p:nvSpPr>
            <p:spPr>
              <a:xfrm>
                <a:off x="241300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421AAAC-14CE-9CDF-413D-FCD9D1FCB92F}"/>
                  </a:ext>
                </a:extLst>
              </p:cNvPr>
              <p:cNvSpPr/>
              <p:nvPr/>
            </p:nvSpPr>
            <p:spPr>
              <a:xfrm>
                <a:off x="2555891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63888F61-091F-B15C-F645-9395CD777A45}"/>
                  </a:ext>
                </a:extLst>
              </p:cNvPr>
              <p:cNvSpPr/>
              <p:nvPr/>
            </p:nvSpPr>
            <p:spPr>
              <a:xfrm>
                <a:off x="2700360" y="4293513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F6E3D378-81BE-2ED1-7E47-7D208D327BC8}"/>
                  </a:ext>
                </a:extLst>
              </p:cNvPr>
              <p:cNvSpPr/>
              <p:nvPr/>
            </p:nvSpPr>
            <p:spPr>
              <a:xfrm>
                <a:off x="2555891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E1461F75-E7DD-FBF8-9BA6-8BB371BD851B}"/>
                  </a:ext>
                </a:extLst>
              </p:cNvPr>
              <p:cNvSpPr/>
              <p:nvPr/>
            </p:nvSpPr>
            <p:spPr>
              <a:xfrm>
                <a:off x="2700360" y="4438014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3789FA8-C4F8-2C16-38DD-D9A17DF2CBBB}"/>
                  </a:ext>
                </a:extLst>
              </p:cNvPr>
              <p:cNvSpPr/>
              <p:nvPr/>
            </p:nvSpPr>
            <p:spPr>
              <a:xfrm>
                <a:off x="2268539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CF1D45EB-C1D6-7385-0241-048D134F0AB4}"/>
                  </a:ext>
                </a:extLst>
              </p:cNvPr>
              <p:cNvSpPr/>
              <p:nvPr/>
            </p:nvSpPr>
            <p:spPr>
              <a:xfrm>
                <a:off x="241300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1F699447-D08D-4005-7A29-19EF5062C5FC}"/>
                  </a:ext>
                </a:extLst>
              </p:cNvPr>
              <p:cNvSpPr/>
              <p:nvPr/>
            </p:nvSpPr>
            <p:spPr>
              <a:xfrm>
                <a:off x="2268539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B3379E8A-1FFD-8FA6-9CFC-CDBA3B229A4F}"/>
                  </a:ext>
                </a:extLst>
              </p:cNvPr>
              <p:cNvSpPr/>
              <p:nvPr/>
            </p:nvSpPr>
            <p:spPr>
              <a:xfrm>
                <a:off x="241300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7DEC613A-E282-75FE-C123-EE2D8285C810}"/>
                  </a:ext>
                </a:extLst>
              </p:cNvPr>
              <p:cNvSpPr/>
              <p:nvPr/>
            </p:nvSpPr>
            <p:spPr>
              <a:xfrm>
                <a:off x="2555891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286BCE4-6DBB-5403-04F4-948E2A713C1E}"/>
                  </a:ext>
                </a:extLst>
              </p:cNvPr>
              <p:cNvSpPr/>
              <p:nvPr/>
            </p:nvSpPr>
            <p:spPr>
              <a:xfrm>
                <a:off x="2700360" y="458092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1D45E3C5-81AE-0A30-EE54-A22647270086}"/>
                  </a:ext>
                </a:extLst>
              </p:cNvPr>
              <p:cNvSpPr/>
              <p:nvPr/>
            </p:nvSpPr>
            <p:spPr>
              <a:xfrm>
                <a:off x="2555891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F5C6A93-AFDC-21EF-6996-168A916F4780}"/>
                  </a:ext>
                </a:extLst>
              </p:cNvPr>
              <p:cNvSpPr/>
              <p:nvPr/>
            </p:nvSpPr>
            <p:spPr>
              <a:xfrm>
                <a:off x="2700360" y="472542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5F1F6B5-DDA8-5EA3-6EE5-5F0E54CD1BBF}"/>
                  </a:ext>
                </a:extLst>
              </p:cNvPr>
              <p:cNvSpPr/>
              <p:nvPr/>
            </p:nvSpPr>
            <p:spPr>
              <a:xfrm>
                <a:off x="2844830" y="4293513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0588204-4C62-ADE4-9DE7-B0B537FB7254}"/>
                  </a:ext>
                </a:extLst>
              </p:cNvPr>
              <p:cNvSpPr/>
              <p:nvPr/>
            </p:nvSpPr>
            <p:spPr>
              <a:xfrm>
                <a:off x="2989299" y="4293513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BC7CB10-D9C1-5D5C-125A-8926D5E87D00}"/>
                  </a:ext>
                </a:extLst>
              </p:cNvPr>
              <p:cNvSpPr/>
              <p:nvPr/>
            </p:nvSpPr>
            <p:spPr>
              <a:xfrm>
                <a:off x="2844830" y="4438014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8859E2DA-3CBA-23A9-BF17-93030CD33CEF}"/>
                  </a:ext>
                </a:extLst>
              </p:cNvPr>
              <p:cNvSpPr/>
              <p:nvPr/>
            </p:nvSpPr>
            <p:spPr>
              <a:xfrm>
                <a:off x="2989299" y="4438014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C1E53F4-6D35-E4E9-4B6A-D2228F0B0E0E}"/>
                  </a:ext>
                </a:extLst>
              </p:cNvPr>
              <p:cNvSpPr/>
              <p:nvPr/>
            </p:nvSpPr>
            <p:spPr>
              <a:xfrm>
                <a:off x="3132181" y="4293513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D6F6F74-3AE5-FD4A-2029-E0238DE48471}"/>
                  </a:ext>
                </a:extLst>
              </p:cNvPr>
              <p:cNvSpPr/>
              <p:nvPr/>
            </p:nvSpPr>
            <p:spPr>
              <a:xfrm>
                <a:off x="3132181" y="4438014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41786E0-27F0-9DF6-59E4-8E4D62EA57FE}"/>
                  </a:ext>
                </a:extLst>
              </p:cNvPr>
              <p:cNvSpPr/>
              <p:nvPr/>
            </p:nvSpPr>
            <p:spPr>
              <a:xfrm>
                <a:off x="2844830" y="458092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814FB4F-D600-03B1-75F6-BF0717A95693}"/>
                  </a:ext>
                </a:extLst>
              </p:cNvPr>
              <p:cNvSpPr/>
              <p:nvPr/>
            </p:nvSpPr>
            <p:spPr>
              <a:xfrm>
                <a:off x="2989299" y="458092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DDBD94C-E616-0299-2DE8-BC127B2FB990}"/>
                  </a:ext>
                </a:extLst>
              </p:cNvPr>
              <p:cNvSpPr/>
              <p:nvPr/>
            </p:nvSpPr>
            <p:spPr>
              <a:xfrm>
                <a:off x="2844830" y="472542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2A899B64-C745-D23C-E107-AB5CFF0E0DA3}"/>
                  </a:ext>
                </a:extLst>
              </p:cNvPr>
              <p:cNvSpPr/>
              <p:nvPr/>
            </p:nvSpPr>
            <p:spPr>
              <a:xfrm>
                <a:off x="2989299" y="472542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B423B30-9156-0645-F9D6-D2E3DB9C3F61}"/>
                  </a:ext>
                </a:extLst>
              </p:cNvPr>
              <p:cNvSpPr/>
              <p:nvPr/>
            </p:nvSpPr>
            <p:spPr>
              <a:xfrm>
                <a:off x="3132181" y="458092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89DB83D0-8127-3AD7-0C28-284FD728039A}"/>
                  </a:ext>
                </a:extLst>
              </p:cNvPr>
              <p:cNvSpPr/>
              <p:nvPr/>
            </p:nvSpPr>
            <p:spPr>
              <a:xfrm>
                <a:off x="3132181" y="472542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54572BD-58A4-9C9A-8122-BC3E5D04BBEE}"/>
                  </a:ext>
                </a:extLst>
              </p:cNvPr>
              <p:cNvSpPr/>
              <p:nvPr/>
            </p:nvSpPr>
            <p:spPr>
              <a:xfrm>
                <a:off x="2268539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DBAC6545-96A0-3096-49B7-640B05E6B4F2}"/>
                  </a:ext>
                </a:extLst>
              </p:cNvPr>
              <p:cNvSpPr/>
              <p:nvPr/>
            </p:nvSpPr>
            <p:spPr>
              <a:xfrm>
                <a:off x="241300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77D3AC39-BF7E-E12F-54BD-C7764F0C505D}"/>
                  </a:ext>
                </a:extLst>
              </p:cNvPr>
              <p:cNvSpPr/>
              <p:nvPr/>
            </p:nvSpPr>
            <p:spPr>
              <a:xfrm>
                <a:off x="2268539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1E80F0-D91E-F8FA-8230-BFFB9F4C77B8}"/>
                  </a:ext>
                </a:extLst>
              </p:cNvPr>
              <p:cNvSpPr/>
              <p:nvPr/>
            </p:nvSpPr>
            <p:spPr>
              <a:xfrm>
                <a:off x="241300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EA3CBA1-65DB-0EE1-BE3E-5609F1982B75}"/>
                  </a:ext>
                </a:extLst>
              </p:cNvPr>
              <p:cNvSpPr/>
              <p:nvPr/>
            </p:nvSpPr>
            <p:spPr>
              <a:xfrm>
                <a:off x="2555891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B385FC4-8E94-765C-AE3B-FF73309C3D6C}"/>
                  </a:ext>
                </a:extLst>
              </p:cNvPr>
              <p:cNvSpPr/>
              <p:nvPr/>
            </p:nvSpPr>
            <p:spPr>
              <a:xfrm>
                <a:off x="2700360" y="486992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5923251-E35E-FBFC-C098-EAA33E97416F}"/>
                  </a:ext>
                </a:extLst>
              </p:cNvPr>
              <p:cNvSpPr/>
              <p:nvPr/>
            </p:nvSpPr>
            <p:spPr>
              <a:xfrm>
                <a:off x="2555891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8FD20A0-2CEA-9588-6B7A-435AD584729E}"/>
                  </a:ext>
                </a:extLst>
              </p:cNvPr>
              <p:cNvSpPr/>
              <p:nvPr/>
            </p:nvSpPr>
            <p:spPr>
              <a:xfrm>
                <a:off x="2700360" y="5012840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E89CD1C-4205-1B79-4545-0C594FE059BD}"/>
                  </a:ext>
                </a:extLst>
              </p:cNvPr>
              <p:cNvSpPr/>
              <p:nvPr/>
            </p:nvSpPr>
            <p:spPr>
              <a:xfrm>
                <a:off x="2268539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17B47CF-2FD5-D791-8781-A4D2B5E950F2}"/>
                  </a:ext>
                </a:extLst>
              </p:cNvPr>
              <p:cNvSpPr/>
              <p:nvPr/>
            </p:nvSpPr>
            <p:spPr>
              <a:xfrm>
                <a:off x="241300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8CF27EA-B17C-8FD7-CB47-9B6FB2CEC44F}"/>
                  </a:ext>
                </a:extLst>
              </p:cNvPr>
              <p:cNvSpPr/>
              <p:nvPr/>
            </p:nvSpPr>
            <p:spPr>
              <a:xfrm>
                <a:off x="2268539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9492295-0A90-6279-F59E-48D1DA6D0B45}"/>
                  </a:ext>
                </a:extLst>
              </p:cNvPr>
              <p:cNvSpPr/>
              <p:nvPr/>
            </p:nvSpPr>
            <p:spPr>
              <a:xfrm>
                <a:off x="241300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0D898E2-1140-7E0E-84AA-FC02D1891D14}"/>
                  </a:ext>
                </a:extLst>
              </p:cNvPr>
              <p:cNvSpPr/>
              <p:nvPr/>
            </p:nvSpPr>
            <p:spPr>
              <a:xfrm>
                <a:off x="2555891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1778EA5A-9533-20EF-36C2-DAAE02E410E1}"/>
                  </a:ext>
                </a:extLst>
              </p:cNvPr>
              <p:cNvSpPr/>
              <p:nvPr/>
            </p:nvSpPr>
            <p:spPr>
              <a:xfrm>
                <a:off x="2700360" y="5157340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42DF6B45-6DE2-A673-83C8-D1454E2498A9}"/>
                  </a:ext>
                </a:extLst>
              </p:cNvPr>
              <p:cNvSpPr/>
              <p:nvPr/>
            </p:nvSpPr>
            <p:spPr>
              <a:xfrm>
                <a:off x="2555891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DA818EE-B4B4-12FD-FEA0-C4FE1A312A2A}"/>
                  </a:ext>
                </a:extLst>
              </p:cNvPr>
              <p:cNvSpPr/>
              <p:nvPr/>
            </p:nvSpPr>
            <p:spPr>
              <a:xfrm>
                <a:off x="2700360" y="5301841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7E1D9E3-00A8-A55D-F93D-2DFDEBDCBD1E}"/>
                  </a:ext>
                </a:extLst>
              </p:cNvPr>
              <p:cNvSpPr/>
              <p:nvPr/>
            </p:nvSpPr>
            <p:spPr>
              <a:xfrm>
                <a:off x="2844830" y="486992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B52B540-87D8-A082-E785-472E610AE7B1}"/>
                  </a:ext>
                </a:extLst>
              </p:cNvPr>
              <p:cNvSpPr/>
              <p:nvPr/>
            </p:nvSpPr>
            <p:spPr>
              <a:xfrm>
                <a:off x="2989299" y="486992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C06298F8-BB75-54D2-D0B1-E5DC4041B92B}"/>
                  </a:ext>
                </a:extLst>
              </p:cNvPr>
              <p:cNvSpPr/>
              <p:nvPr/>
            </p:nvSpPr>
            <p:spPr>
              <a:xfrm>
                <a:off x="2844830" y="5012840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BFB62F84-3B38-5A13-C8D9-2CD2C7494C17}"/>
                  </a:ext>
                </a:extLst>
              </p:cNvPr>
              <p:cNvSpPr/>
              <p:nvPr/>
            </p:nvSpPr>
            <p:spPr>
              <a:xfrm>
                <a:off x="2989299" y="5012840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A091E6B-C34B-B981-E3EE-3948E49436E9}"/>
                  </a:ext>
                </a:extLst>
              </p:cNvPr>
              <p:cNvSpPr/>
              <p:nvPr/>
            </p:nvSpPr>
            <p:spPr>
              <a:xfrm>
                <a:off x="3132181" y="486992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EABC250-8B18-F16E-8C57-8B40A5DC1B33}"/>
                  </a:ext>
                </a:extLst>
              </p:cNvPr>
              <p:cNvSpPr/>
              <p:nvPr/>
            </p:nvSpPr>
            <p:spPr>
              <a:xfrm>
                <a:off x="3132181" y="5012840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63FD46B1-C346-C52C-6F09-7AD193C11EF3}"/>
                  </a:ext>
                </a:extLst>
              </p:cNvPr>
              <p:cNvSpPr/>
              <p:nvPr/>
            </p:nvSpPr>
            <p:spPr>
              <a:xfrm>
                <a:off x="2844830" y="5157340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DE60F873-7AE6-BC74-5209-3C8B1268804F}"/>
                  </a:ext>
                </a:extLst>
              </p:cNvPr>
              <p:cNvSpPr/>
              <p:nvPr/>
            </p:nvSpPr>
            <p:spPr>
              <a:xfrm>
                <a:off x="2989299" y="5157340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90DF2053-851D-561F-E0D2-AB2A7BBCBB25}"/>
                  </a:ext>
                </a:extLst>
              </p:cNvPr>
              <p:cNvSpPr/>
              <p:nvPr/>
            </p:nvSpPr>
            <p:spPr>
              <a:xfrm>
                <a:off x="2844830" y="5301841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1D14ABC-1E08-214A-9DED-309ADF7D5F90}"/>
                  </a:ext>
                </a:extLst>
              </p:cNvPr>
              <p:cNvSpPr/>
              <p:nvPr/>
            </p:nvSpPr>
            <p:spPr>
              <a:xfrm>
                <a:off x="2989299" y="5301841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5567B1D3-0936-E0B4-3AEC-6492069D4E08}"/>
                  </a:ext>
                </a:extLst>
              </p:cNvPr>
              <p:cNvSpPr/>
              <p:nvPr/>
            </p:nvSpPr>
            <p:spPr>
              <a:xfrm>
                <a:off x="3132181" y="5157340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7D251F31-1045-1FB0-298D-3756AFA0E400}"/>
                  </a:ext>
                </a:extLst>
              </p:cNvPr>
              <p:cNvSpPr/>
              <p:nvPr/>
            </p:nvSpPr>
            <p:spPr>
              <a:xfrm>
                <a:off x="3132181" y="5301841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73C2244F-A1E0-2EAB-E4BC-36A523D29AE0}"/>
                  </a:ext>
                </a:extLst>
              </p:cNvPr>
              <p:cNvSpPr/>
              <p:nvPr/>
            </p:nvSpPr>
            <p:spPr>
              <a:xfrm>
                <a:off x="1115957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E601067-31B9-3ECE-F207-6D25DA74EC80}"/>
                  </a:ext>
                </a:extLst>
              </p:cNvPr>
              <p:cNvSpPr/>
              <p:nvPr/>
            </p:nvSpPr>
            <p:spPr>
              <a:xfrm>
                <a:off x="126042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3D656466-DD27-508A-B733-F161B0ABF050}"/>
                  </a:ext>
                </a:extLst>
              </p:cNvPr>
              <p:cNvSpPr/>
              <p:nvPr/>
            </p:nvSpPr>
            <p:spPr>
              <a:xfrm>
                <a:off x="1115957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91F2DD6-3898-3E0D-9916-9EC1BF185043}"/>
                  </a:ext>
                </a:extLst>
              </p:cNvPr>
              <p:cNvSpPr/>
              <p:nvPr/>
            </p:nvSpPr>
            <p:spPr>
              <a:xfrm>
                <a:off x="126042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67CA805E-3918-85EC-409A-7A68F08D0A0A}"/>
                  </a:ext>
                </a:extLst>
              </p:cNvPr>
              <p:cNvSpPr/>
              <p:nvPr/>
            </p:nvSpPr>
            <p:spPr>
              <a:xfrm>
                <a:off x="140330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C4312261-5DF4-8EB9-3B08-BBF3CBB5F85F}"/>
                  </a:ext>
                </a:extLst>
              </p:cNvPr>
              <p:cNvSpPr/>
              <p:nvPr/>
            </p:nvSpPr>
            <p:spPr>
              <a:xfrm>
                <a:off x="1547778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5AA3DF12-5B11-F6B0-63A4-CA0573C9F1E3}"/>
                  </a:ext>
                </a:extLst>
              </p:cNvPr>
              <p:cNvSpPr/>
              <p:nvPr/>
            </p:nvSpPr>
            <p:spPr>
              <a:xfrm>
                <a:off x="140330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DAD00C3A-CD55-D66E-E356-4902D1A96425}"/>
                  </a:ext>
                </a:extLst>
              </p:cNvPr>
              <p:cNvSpPr/>
              <p:nvPr/>
            </p:nvSpPr>
            <p:spPr>
              <a:xfrm>
                <a:off x="1547778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567F10F8-3202-C4FA-D2E5-A826BADA7E3F}"/>
                  </a:ext>
                </a:extLst>
              </p:cNvPr>
              <p:cNvSpPr/>
              <p:nvPr/>
            </p:nvSpPr>
            <p:spPr>
              <a:xfrm>
                <a:off x="1115957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C91246E-10E9-D1D9-67EF-66D2135E3089}"/>
                  </a:ext>
                </a:extLst>
              </p:cNvPr>
              <p:cNvSpPr/>
              <p:nvPr/>
            </p:nvSpPr>
            <p:spPr>
              <a:xfrm>
                <a:off x="126042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6B24B98-E18B-0C07-C6C8-D0325D66A626}"/>
                  </a:ext>
                </a:extLst>
              </p:cNvPr>
              <p:cNvSpPr/>
              <p:nvPr/>
            </p:nvSpPr>
            <p:spPr>
              <a:xfrm>
                <a:off x="1115957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27E57B6B-A335-5E03-DEB3-523820863A9C}"/>
                  </a:ext>
                </a:extLst>
              </p:cNvPr>
              <p:cNvSpPr/>
              <p:nvPr/>
            </p:nvSpPr>
            <p:spPr>
              <a:xfrm>
                <a:off x="126042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AB7742FA-816C-E523-53DD-7CF4D35CEB2B}"/>
                  </a:ext>
                </a:extLst>
              </p:cNvPr>
              <p:cNvSpPr/>
              <p:nvPr/>
            </p:nvSpPr>
            <p:spPr>
              <a:xfrm>
                <a:off x="140330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B89ACA58-07DB-784B-F7AD-08AA6B590EEC}"/>
                  </a:ext>
                </a:extLst>
              </p:cNvPr>
              <p:cNvSpPr/>
              <p:nvPr/>
            </p:nvSpPr>
            <p:spPr>
              <a:xfrm>
                <a:off x="1547778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77E5E96-E3AF-F4CA-8BFB-1D840A98D3FF}"/>
                  </a:ext>
                </a:extLst>
              </p:cNvPr>
              <p:cNvSpPr/>
              <p:nvPr/>
            </p:nvSpPr>
            <p:spPr>
              <a:xfrm>
                <a:off x="140330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85C06E2-D6B0-D9BF-8A1F-22FC3990BD3F}"/>
                  </a:ext>
                </a:extLst>
              </p:cNvPr>
              <p:cNvSpPr/>
              <p:nvPr/>
            </p:nvSpPr>
            <p:spPr>
              <a:xfrm>
                <a:off x="1547778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A7676E1C-D8B7-40AF-9D6B-40ECCA221233}"/>
                  </a:ext>
                </a:extLst>
              </p:cNvPr>
              <p:cNvSpPr/>
              <p:nvPr/>
            </p:nvSpPr>
            <p:spPr>
              <a:xfrm>
                <a:off x="1692248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5F275E7-456B-51F7-D97E-C44B391000CE}"/>
                  </a:ext>
                </a:extLst>
              </p:cNvPr>
              <p:cNvSpPr/>
              <p:nvPr/>
            </p:nvSpPr>
            <p:spPr>
              <a:xfrm>
                <a:off x="1836717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57823664-6703-310E-A3CA-07C7CBE41C9D}"/>
                  </a:ext>
                </a:extLst>
              </p:cNvPr>
              <p:cNvSpPr/>
              <p:nvPr/>
            </p:nvSpPr>
            <p:spPr>
              <a:xfrm>
                <a:off x="1692248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6F67ACF5-7935-4D65-B2D2-F77222E2B6E5}"/>
                  </a:ext>
                </a:extLst>
              </p:cNvPr>
              <p:cNvSpPr/>
              <p:nvPr/>
            </p:nvSpPr>
            <p:spPr>
              <a:xfrm>
                <a:off x="1836717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E33D5208-5126-03EC-5E3D-849DE6ACF098}"/>
                  </a:ext>
                </a:extLst>
              </p:cNvPr>
              <p:cNvSpPr/>
              <p:nvPr/>
            </p:nvSpPr>
            <p:spPr>
              <a:xfrm>
                <a:off x="197959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323C833C-9FA3-FA96-9FFD-D322CD125BA9}"/>
                  </a:ext>
                </a:extLst>
              </p:cNvPr>
              <p:cNvSpPr/>
              <p:nvPr/>
            </p:nvSpPr>
            <p:spPr>
              <a:xfrm>
                <a:off x="2124069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041EDBDA-E380-1E2F-8C07-0002D6C3C9AD}"/>
                  </a:ext>
                </a:extLst>
              </p:cNvPr>
              <p:cNvSpPr/>
              <p:nvPr/>
            </p:nvSpPr>
            <p:spPr>
              <a:xfrm>
                <a:off x="197959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2FD25C4B-93EC-BC0C-6EC5-8A9E05953596}"/>
                  </a:ext>
                </a:extLst>
              </p:cNvPr>
              <p:cNvSpPr/>
              <p:nvPr/>
            </p:nvSpPr>
            <p:spPr>
              <a:xfrm>
                <a:off x="2124069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B310690-259E-880E-DFE8-49DBE4107089}"/>
                  </a:ext>
                </a:extLst>
              </p:cNvPr>
              <p:cNvSpPr/>
              <p:nvPr/>
            </p:nvSpPr>
            <p:spPr>
              <a:xfrm>
                <a:off x="1692248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74EC04EE-B146-7333-17B0-C9AAB57697D0}"/>
                  </a:ext>
                </a:extLst>
              </p:cNvPr>
              <p:cNvSpPr/>
              <p:nvPr/>
            </p:nvSpPr>
            <p:spPr>
              <a:xfrm>
                <a:off x="1836717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65233AB2-7AF9-3660-D272-1333E4AC979F}"/>
                  </a:ext>
                </a:extLst>
              </p:cNvPr>
              <p:cNvSpPr/>
              <p:nvPr/>
            </p:nvSpPr>
            <p:spPr>
              <a:xfrm>
                <a:off x="1692248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EB9B931C-7A00-78C5-16AA-88E7D4F1E9DC}"/>
                  </a:ext>
                </a:extLst>
              </p:cNvPr>
              <p:cNvSpPr/>
              <p:nvPr/>
            </p:nvSpPr>
            <p:spPr>
              <a:xfrm>
                <a:off x="1836717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5BD03702-8257-62BC-C550-952D3BFA5A9B}"/>
                  </a:ext>
                </a:extLst>
              </p:cNvPr>
              <p:cNvSpPr/>
              <p:nvPr/>
            </p:nvSpPr>
            <p:spPr>
              <a:xfrm>
                <a:off x="197959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81E72228-D50B-7017-D69F-91D6679F2205}"/>
                  </a:ext>
                </a:extLst>
              </p:cNvPr>
              <p:cNvSpPr/>
              <p:nvPr/>
            </p:nvSpPr>
            <p:spPr>
              <a:xfrm>
                <a:off x="2124069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706D49FC-0EB0-EAD6-A5FF-1FB9A7163AAD}"/>
                  </a:ext>
                </a:extLst>
              </p:cNvPr>
              <p:cNvSpPr/>
              <p:nvPr/>
            </p:nvSpPr>
            <p:spPr>
              <a:xfrm>
                <a:off x="197959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708561CF-CF0F-7546-8F24-EDB52DE4AC3A}"/>
                  </a:ext>
                </a:extLst>
              </p:cNvPr>
              <p:cNvSpPr/>
              <p:nvPr/>
            </p:nvSpPr>
            <p:spPr>
              <a:xfrm>
                <a:off x="2124069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CFCC0C40-85EE-A83A-5F4C-7E10894C0235}"/>
                  </a:ext>
                </a:extLst>
              </p:cNvPr>
              <p:cNvSpPr/>
              <p:nvPr/>
            </p:nvSpPr>
            <p:spPr>
              <a:xfrm>
                <a:off x="1115957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D603DE27-9716-FFEA-E822-C5409E422569}"/>
                  </a:ext>
                </a:extLst>
              </p:cNvPr>
              <p:cNvSpPr/>
              <p:nvPr/>
            </p:nvSpPr>
            <p:spPr>
              <a:xfrm>
                <a:off x="126042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17D70AC6-41CC-A124-3406-BB653DB3D433}"/>
                  </a:ext>
                </a:extLst>
              </p:cNvPr>
              <p:cNvSpPr/>
              <p:nvPr/>
            </p:nvSpPr>
            <p:spPr>
              <a:xfrm>
                <a:off x="1115957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83672074-8C1F-3955-73EB-0B42F30C5687}"/>
                  </a:ext>
                </a:extLst>
              </p:cNvPr>
              <p:cNvSpPr/>
              <p:nvPr/>
            </p:nvSpPr>
            <p:spPr>
              <a:xfrm>
                <a:off x="126042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4FC2EF0D-F0E9-A4A2-AC1F-4C30E743FDA6}"/>
                  </a:ext>
                </a:extLst>
              </p:cNvPr>
              <p:cNvSpPr/>
              <p:nvPr/>
            </p:nvSpPr>
            <p:spPr>
              <a:xfrm>
                <a:off x="140330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07C2319E-DC97-E80A-7B32-FB72C2D92FA5}"/>
                  </a:ext>
                </a:extLst>
              </p:cNvPr>
              <p:cNvSpPr/>
              <p:nvPr/>
            </p:nvSpPr>
            <p:spPr>
              <a:xfrm>
                <a:off x="1547778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ED1F6576-CF28-0E37-6B4A-A0BA54461746}"/>
                  </a:ext>
                </a:extLst>
              </p:cNvPr>
              <p:cNvSpPr/>
              <p:nvPr/>
            </p:nvSpPr>
            <p:spPr>
              <a:xfrm>
                <a:off x="140330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908F3BE-1224-4B80-A6F7-2E33F0BFCE9E}"/>
                  </a:ext>
                </a:extLst>
              </p:cNvPr>
              <p:cNvSpPr/>
              <p:nvPr/>
            </p:nvSpPr>
            <p:spPr>
              <a:xfrm>
                <a:off x="1547778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742E1EF6-9B23-A4FE-E1B8-96E5E7ED7513}"/>
                  </a:ext>
                </a:extLst>
              </p:cNvPr>
              <p:cNvSpPr/>
              <p:nvPr/>
            </p:nvSpPr>
            <p:spPr>
              <a:xfrm>
                <a:off x="1115957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909CA8C-8B90-0BC2-7749-73E36E86162C}"/>
                  </a:ext>
                </a:extLst>
              </p:cNvPr>
              <p:cNvSpPr/>
              <p:nvPr/>
            </p:nvSpPr>
            <p:spPr>
              <a:xfrm>
                <a:off x="126042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4653362B-DAE8-A75B-D88B-D5FEBD8E02E9}"/>
                  </a:ext>
                </a:extLst>
              </p:cNvPr>
              <p:cNvSpPr/>
              <p:nvPr/>
            </p:nvSpPr>
            <p:spPr>
              <a:xfrm>
                <a:off x="140330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EF34AEAE-C93D-07AD-A794-A747388AA3AC}"/>
                  </a:ext>
                </a:extLst>
              </p:cNvPr>
              <p:cNvSpPr/>
              <p:nvPr/>
            </p:nvSpPr>
            <p:spPr>
              <a:xfrm>
                <a:off x="1547778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60FC387A-2613-AD45-6FFF-9B4697FE279B}"/>
                  </a:ext>
                </a:extLst>
              </p:cNvPr>
              <p:cNvSpPr/>
              <p:nvPr/>
            </p:nvSpPr>
            <p:spPr>
              <a:xfrm>
                <a:off x="1692248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9D6EF2F7-6995-BB05-BAB6-93892229954F}"/>
                  </a:ext>
                </a:extLst>
              </p:cNvPr>
              <p:cNvSpPr/>
              <p:nvPr/>
            </p:nvSpPr>
            <p:spPr>
              <a:xfrm>
                <a:off x="1836717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88F0E87-4FFE-285C-43A6-ED35E0C12197}"/>
                  </a:ext>
                </a:extLst>
              </p:cNvPr>
              <p:cNvSpPr/>
              <p:nvPr/>
            </p:nvSpPr>
            <p:spPr>
              <a:xfrm>
                <a:off x="1692248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D6168B8-1EF4-30CC-1CA0-5D9BE8B84877}"/>
                  </a:ext>
                </a:extLst>
              </p:cNvPr>
              <p:cNvSpPr/>
              <p:nvPr/>
            </p:nvSpPr>
            <p:spPr>
              <a:xfrm>
                <a:off x="1836717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647D85D6-ABC1-6049-D06D-C62739118D01}"/>
                  </a:ext>
                </a:extLst>
              </p:cNvPr>
              <p:cNvSpPr/>
              <p:nvPr/>
            </p:nvSpPr>
            <p:spPr>
              <a:xfrm>
                <a:off x="197959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FD452CFC-808F-1BD1-CBEE-243B8A060E73}"/>
                  </a:ext>
                </a:extLst>
              </p:cNvPr>
              <p:cNvSpPr/>
              <p:nvPr/>
            </p:nvSpPr>
            <p:spPr>
              <a:xfrm>
                <a:off x="2124069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71166D1-C2BE-C894-C3E6-9A52A8EA8F4A}"/>
                  </a:ext>
                </a:extLst>
              </p:cNvPr>
              <p:cNvSpPr/>
              <p:nvPr/>
            </p:nvSpPr>
            <p:spPr>
              <a:xfrm>
                <a:off x="197959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AEF63BB5-CB8C-9EED-CB9C-D28D8D896B77}"/>
                  </a:ext>
                </a:extLst>
              </p:cNvPr>
              <p:cNvSpPr/>
              <p:nvPr/>
            </p:nvSpPr>
            <p:spPr>
              <a:xfrm>
                <a:off x="2124069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2D40E2D4-9343-6F4B-B194-81C10FF9EFFE}"/>
                  </a:ext>
                </a:extLst>
              </p:cNvPr>
              <p:cNvSpPr/>
              <p:nvPr/>
            </p:nvSpPr>
            <p:spPr>
              <a:xfrm>
                <a:off x="1692248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100AA9BE-D69E-4554-40A6-74FBC158E6AF}"/>
                  </a:ext>
                </a:extLst>
              </p:cNvPr>
              <p:cNvSpPr/>
              <p:nvPr/>
            </p:nvSpPr>
            <p:spPr>
              <a:xfrm>
                <a:off x="1836717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9274761D-7A75-8E94-8F95-7BF5B8C8B0BE}"/>
                  </a:ext>
                </a:extLst>
              </p:cNvPr>
              <p:cNvSpPr/>
              <p:nvPr/>
            </p:nvSpPr>
            <p:spPr>
              <a:xfrm>
                <a:off x="197959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9E9CC060-B1A4-7FCF-B8D2-2A41F0B40903}"/>
                  </a:ext>
                </a:extLst>
              </p:cNvPr>
              <p:cNvSpPr/>
              <p:nvPr/>
            </p:nvSpPr>
            <p:spPr>
              <a:xfrm>
                <a:off x="2124069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FFA0CE5F-CC02-B679-CD14-0B9A585C064C}"/>
                  </a:ext>
                </a:extLst>
              </p:cNvPr>
              <p:cNvSpPr/>
              <p:nvPr/>
            </p:nvSpPr>
            <p:spPr>
              <a:xfrm>
                <a:off x="2268539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B7E683A-F7BB-ACD8-7E09-4D270ED3DB49}"/>
                  </a:ext>
                </a:extLst>
              </p:cNvPr>
              <p:cNvSpPr/>
              <p:nvPr/>
            </p:nvSpPr>
            <p:spPr>
              <a:xfrm>
                <a:off x="241300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616417C9-0E0A-D448-0F4D-11B5743A75D9}"/>
                  </a:ext>
                </a:extLst>
              </p:cNvPr>
              <p:cNvSpPr/>
              <p:nvPr/>
            </p:nvSpPr>
            <p:spPr>
              <a:xfrm>
                <a:off x="2268539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8106049-9BCA-C3BC-AB2A-AB41FC75D9A6}"/>
                  </a:ext>
                </a:extLst>
              </p:cNvPr>
              <p:cNvSpPr/>
              <p:nvPr/>
            </p:nvSpPr>
            <p:spPr>
              <a:xfrm>
                <a:off x="241300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D18E21B7-094D-14C9-691C-7952F6F7199B}"/>
                  </a:ext>
                </a:extLst>
              </p:cNvPr>
              <p:cNvSpPr/>
              <p:nvPr/>
            </p:nvSpPr>
            <p:spPr>
              <a:xfrm>
                <a:off x="2555891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879D306-4B50-A5D2-A65A-8F1026341D3F}"/>
                  </a:ext>
                </a:extLst>
              </p:cNvPr>
              <p:cNvSpPr/>
              <p:nvPr/>
            </p:nvSpPr>
            <p:spPr>
              <a:xfrm>
                <a:off x="2700360" y="5444754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F05CB506-9D59-9FB7-DD2F-E3DE83724C6E}"/>
                  </a:ext>
                </a:extLst>
              </p:cNvPr>
              <p:cNvSpPr/>
              <p:nvPr/>
            </p:nvSpPr>
            <p:spPr>
              <a:xfrm>
                <a:off x="2555891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B8F51EE4-1D25-C095-C43C-1C01A5C9E804}"/>
                  </a:ext>
                </a:extLst>
              </p:cNvPr>
              <p:cNvSpPr/>
              <p:nvPr/>
            </p:nvSpPr>
            <p:spPr>
              <a:xfrm>
                <a:off x="2700360" y="5589254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224DE41-E75D-E1A7-9852-A59930B021AA}"/>
                  </a:ext>
                </a:extLst>
              </p:cNvPr>
              <p:cNvSpPr/>
              <p:nvPr/>
            </p:nvSpPr>
            <p:spPr>
              <a:xfrm>
                <a:off x="2268539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5BD1F25A-7419-3E21-D99B-02FD6579FA16}"/>
                  </a:ext>
                </a:extLst>
              </p:cNvPr>
              <p:cNvSpPr/>
              <p:nvPr/>
            </p:nvSpPr>
            <p:spPr>
              <a:xfrm>
                <a:off x="241300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F1FE3A3C-4E55-19FB-EA06-E3336D43051A}"/>
                  </a:ext>
                </a:extLst>
              </p:cNvPr>
              <p:cNvSpPr/>
              <p:nvPr/>
            </p:nvSpPr>
            <p:spPr>
              <a:xfrm>
                <a:off x="2268539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DF9EA51C-E785-EFAD-0BD7-22B9C7950A0A}"/>
                  </a:ext>
                </a:extLst>
              </p:cNvPr>
              <p:cNvSpPr/>
              <p:nvPr/>
            </p:nvSpPr>
            <p:spPr>
              <a:xfrm>
                <a:off x="241300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FD53B04B-E745-7DDF-54DC-C5234C671C19}"/>
                  </a:ext>
                </a:extLst>
              </p:cNvPr>
              <p:cNvSpPr/>
              <p:nvPr/>
            </p:nvSpPr>
            <p:spPr>
              <a:xfrm>
                <a:off x="2555891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390063BB-F963-3AE1-E996-167B69ECB46F}"/>
                  </a:ext>
                </a:extLst>
              </p:cNvPr>
              <p:cNvSpPr/>
              <p:nvPr/>
            </p:nvSpPr>
            <p:spPr>
              <a:xfrm>
                <a:off x="2700360" y="5733755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A50BCC9F-A09F-8BD8-8023-A7104072950C}"/>
                  </a:ext>
                </a:extLst>
              </p:cNvPr>
              <p:cNvSpPr/>
              <p:nvPr/>
            </p:nvSpPr>
            <p:spPr>
              <a:xfrm>
                <a:off x="2555891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765B889-4E68-FA87-1529-E7E49280798F}"/>
                  </a:ext>
                </a:extLst>
              </p:cNvPr>
              <p:cNvSpPr/>
              <p:nvPr/>
            </p:nvSpPr>
            <p:spPr>
              <a:xfrm>
                <a:off x="2700360" y="5876667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4424B53D-7488-2B25-9599-CA7C3133457B}"/>
                  </a:ext>
                </a:extLst>
              </p:cNvPr>
              <p:cNvSpPr/>
              <p:nvPr/>
            </p:nvSpPr>
            <p:spPr>
              <a:xfrm>
                <a:off x="2844830" y="5444754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017888AF-CCAF-0DEC-C0A8-97A806C860DF}"/>
                  </a:ext>
                </a:extLst>
              </p:cNvPr>
              <p:cNvSpPr/>
              <p:nvPr/>
            </p:nvSpPr>
            <p:spPr>
              <a:xfrm>
                <a:off x="2989299" y="5444754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ACD08E9D-9FAA-F2D7-08A3-07266D60E2AD}"/>
                  </a:ext>
                </a:extLst>
              </p:cNvPr>
              <p:cNvSpPr/>
              <p:nvPr/>
            </p:nvSpPr>
            <p:spPr>
              <a:xfrm>
                <a:off x="2844830" y="5589254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67DC6354-4D88-FB36-BDA0-AE2190288B13}"/>
                  </a:ext>
                </a:extLst>
              </p:cNvPr>
              <p:cNvSpPr/>
              <p:nvPr/>
            </p:nvSpPr>
            <p:spPr>
              <a:xfrm>
                <a:off x="2989299" y="5589254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814A77-BE9B-18D7-9C5B-1088AAD64F95}"/>
                  </a:ext>
                </a:extLst>
              </p:cNvPr>
              <p:cNvSpPr/>
              <p:nvPr/>
            </p:nvSpPr>
            <p:spPr>
              <a:xfrm>
                <a:off x="3132181" y="5444754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65B24CAF-7E0F-E060-B5DB-8DE682090A45}"/>
                  </a:ext>
                </a:extLst>
              </p:cNvPr>
              <p:cNvSpPr/>
              <p:nvPr/>
            </p:nvSpPr>
            <p:spPr>
              <a:xfrm>
                <a:off x="3132181" y="5589254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FF2776DE-CFFA-816D-13B2-963BF88A7992}"/>
                  </a:ext>
                </a:extLst>
              </p:cNvPr>
              <p:cNvSpPr/>
              <p:nvPr/>
            </p:nvSpPr>
            <p:spPr>
              <a:xfrm>
                <a:off x="2844830" y="5733755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75A569CF-67C6-F4C6-63CF-506FB5F1F2AA}"/>
                  </a:ext>
                </a:extLst>
              </p:cNvPr>
              <p:cNvSpPr/>
              <p:nvPr/>
            </p:nvSpPr>
            <p:spPr>
              <a:xfrm>
                <a:off x="2989299" y="5733755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F92D334E-1FF2-3FE5-74CE-F8F6CE344782}"/>
                  </a:ext>
                </a:extLst>
              </p:cNvPr>
              <p:cNvSpPr/>
              <p:nvPr/>
            </p:nvSpPr>
            <p:spPr>
              <a:xfrm>
                <a:off x="2844830" y="5876667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FE22FD27-B36B-D942-C6C4-99F2E423F5A7}"/>
                  </a:ext>
                </a:extLst>
              </p:cNvPr>
              <p:cNvSpPr/>
              <p:nvPr/>
            </p:nvSpPr>
            <p:spPr>
              <a:xfrm>
                <a:off x="2989299" y="5876667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65D3F16B-3043-D917-594E-31FDF44A7FAF}"/>
                  </a:ext>
                </a:extLst>
              </p:cNvPr>
              <p:cNvSpPr/>
              <p:nvPr/>
            </p:nvSpPr>
            <p:spPr>
              <a:xfrm>
                <a:off x="3132181" y="5733755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5F3A41E9-7476-5A6F-FB7E-74EA9569F215}"/>
                  </a:ext>
                </a:extLst>
              </p:cNvPr>
              <p:cNvSpPr/>
              <p:nvPr/>
            </p:nvSpPr>
            <p:spPr>
              <a:xfrm>
                <a:off x="3132181" y="5876667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EBC67B47-9293-3EFA-8D08-DA12E0E6CF26}"/>
                  </a:ext>
                </a:extLst>
              </p:cNvPr>
              <p:cNvSpPr/>
              <p:nvPr/>
            </p:nvSpPr>
            <p:spPr>
              <a:xfrm>
                <a:off x="2268539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E41F1AB8-D235-D30E-ADA0-F9466FEBDF38}"/>
                  </a:ext>
                </a:extLst>
              </p:cNvPr>
              <p:cNvSpPr/>
              <p:nvPr/>
            </p:nvSpPr>
            <p:spPr>
              <a:xfrm>
                <a:off x="241300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39FCD260-615C-3BA1-A66E-25C747462DB4}"/>
                  </a:ext>
                </a:extLst>
              </p:cNvPr>
              <p:cNvSpPr/>
              <p:nvPr/>
            </p:nvSpPr>
            <p:spPr>
              <a:xfrm>
                <a:off x="2268539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A72AAC09-24B4-BB15-DC80-814652E80315}"/>
                  </a:ext>
                </a:extLst>
              </p:cNvPr>
              <p:cNvSpPr/>
              <p:nvPr/>
            </p:nvSpPr>
            <p:spPr>
              <a:xfrm>
                <a:off x="241300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0D574D4C-D67B-AA51-9DFD-366392341F64}"/>
                  </a:ext>
                </a:extLst>
              </p:cNvPr>
              <p:cNvSpPr/>
              <p:nvPr/>
            </p:nvSpPr>
            <p:spPr>
              <a:xfrm>
                <a:off x="2555891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09216EB4-5C9C-EA31-AE1D-A5233BFD7AD7}"/>
                  </a:ext>
                </a:extLst>
              </p:cNvPr>
              <p:cNvSpPr/>
              <p:nvPr/>
            </p:nvSpPr>
            <p:spPr>
              <a:xfrm>
                <a:off x="2700360" y="6021167"/>
                <a:ext cx="144470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EBCA822-B9EB-C232-5837-2FB3A0736C35}"/>
                  </a:ext>
                </a:extLst>
              </p:cNvPr>
              <p:cNvSpPr/>
              <p:nvPr/>
            </p:nvSpPr>
            <p:spPr>
              <a:xfrm>
                <a:off x="2555891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C594F999-45B2-032E-505F-803FA6ABD9AC}"/>
                  </a:ext>
                </a:extLst>
              </p:cNvPr>
              <p:cNvSpPr/>
              <p:nvPr/>
            </p:nvSpPr>
            <p:spPr>
              <a:xfrm>
                <a:off x="2700360" y="6165668"/>
                <a:ext cx="144470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D115B530-1D43-B99C-8FEE-50DEDCF40AE0}"/>
                  </a:ext>
                </a:extLst>
              </p:cNvPr>
              <p:cNvSpPr/>
              <p:nvPr/>
            </p:nvSpPr>
            <p:spPr>
              <a:xfrm>
                <a:off x="2268539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A451343-0495-C405-6B5A-AF084924AAE7}"/>
                  </a:ext>
                </a:extLst>
              </p:cNvPr>
              <p:cNvSpPr/>
              <p:nvPr/>
            </p:nvSpPr>
            <p:spPr>
              <a:xfrm>
                <a:off x="241300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04ABC88C-D257-1BFF-85DD-8AA3FDC3EA7C}"/>
                  </a:ext>
                </a:extLst>
              </p:cNvPr>
              <p:cNvSpPr/>
              <p:nvPr/>
            </p:nvSpPr>
            <p:spPr>
              <a:xfrm>
                <a:off x="2555891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FD7B50AF-51D9-7238-E8F3-2FB318ED27E2}"/>
                  </a:ext>
                </a:extLst>
              </p:cNvPr>
              <p:cNvSpPr/>
              <p:nvPr/>
            </p:nvSpPr>
            <p:spPr>
              <a:xfrm>
                <a:off x="2700360" y="6308581"/>
                <a:ext cx="144470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68D94CEF-7E0C-0FA5-1E8E-2B540D638361}"/>
                  </a:ext>
                </a:extLst>
              </p:cNvPr>
              <p:cNvSpPr/>
              <p:nvPr/>
            </p:nvSpPr>
            <p:spPr>
              <a:xfrm>
                <a:off x="2844830" y="6021167"/>
                <a:ext cx="144469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C05C44F6-674F-07DE-8851-234D0DFEAD44}"/>
                  </a:ext>
                </a:extLst>
              </p:cNvPr>
              <p:cNvSpPr/>
              <p:nvPr/>
            </p:nvSpPr>
            <p:spPr>
              <a:xfrm>
                <a:off x="2989299" y="6021167"/>
                <a:ext cx="14288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5E60B50-BA4E-C579-4547-BA44E15D3C51}"/>
                  </a:ext>
                </a:extLst>
              </p:cNvPr>
              <p:cNvSpPr/>
              <p:nvPr/>
            </p:nvSpPr>
            <p:spPr>
              <a:xfrm>
                <a:off x="2844830" y="6165668"/>
                <a:ext cx="144469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F5715504-62F7-22B9-6830-C96186534CCA}"/>
                  </a:ext>
                </a:extLst>
              </p:cNvPr>
              <p:cNvSpPr/>
              <p:nvPr/>
            </p:nvSpPr>
            <p:spPr>
              <a:xfrm>
                <a:off x="2989299" y="6165668"/>
                <a:ext cx="14288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217A0C8F-E83A-3CE8-CF08-A3ACE22CADE5}"/>
                  </a:ext>
                </a:extLst>
              </p:cNvPr>
              <p:cNvSpPr/>
              <p:nvPr/>
            </p:nvSpPr>
            <p:spPr>
              <a:xfrm>
                <a:off x="3132181" y="6021167"/>
                <a:ext cx="149232" cy="14450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E170E85-5F98-5808-7728-564F07046C68}"/>
                  </a:ext>
                </a:extLst>
              </p:cNvPr>
              <p:cNvSpPr/>
              <p:nvPr/>
            </p:nvSpPr>
            <p:spPr>
              <a:xfrm>
                <a:off x="3132181" y="6165668"/>
                <a:ext cx="149232" cy="14291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6F9A55FA-3C9B-9DF9-479E-A923D52A0ED8}"/>
                  </a:ext>
                </a:extLst>
              </p:cNvPr>
              <p:cNvSpPr/>
              <p:nvPr/>
            </p:nvSpPr>
            <p:spPr>
              <a:xfrm>
                <a:off x="2844830" y="6308581"/>
                <a:ext cx="144469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8445EEF5-4C32-7630-155F-EDAAE791865B}"/>
                  </a:ext>
                </a:extLst>
              </p:cNvPr>
              <p:cNvSpPr/>
              <p:nvPr/>
            </p:nvSpPr>
            <p:spPr>
              <a:xfrm>
                <a:off x="2989299" y="6308581"/>
                <a:ext cx="14288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E69FF88B-3C0F-7C83-81A3-63F07225E555}"/>
                  </a:ext>
                </a:extLst>
              </p:cNvPr>
              <p:cNvSpPr/>
              <p:nvPr/>
            </p:nvSpPr>
            <p:spPr>
              <a:xfrm>
                <a:off x="3132181" y="6308581"/>
                <a:ext cx="149232" cy="1445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7041E05-E75E-4249-B435-0B659079A6E2}"/>
                </a:ext>
              </a:extLst>
            </p:cNvPr>
            <p:cNvCxnSpPr/>
            <p:nvPr/>
          </p:nvCxnSpPr>
          <p:spPr>
            <a:xfrm>
              <a:off x="322848" y="4220469"/>
              <a:ext cx="23766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0FA7638-A2E1-3736-CBA4-04C1D29DD687}"/>
                </a:ext>
              </a:extLst>
            </p:cNvPr>
            <p:cNvCxnSpPr/>
            <p:nvPr/>
          </p:nvCxnSpPr>
          <p:spPr>
            <a:xfrm>
              <a:off x="322848" y="4220469"/>
              <a:ext cx="0" cy="23771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73">
              <a:extLst>
                <a:ext uri="{FF2B5EF4-FFF2-40B4-BE49-F238E27FC236}">
                  <a16:creationId xmlns:a16="http://schemas.microsoft.com/office/drawing/2014/main" id="{59C25A6D-85F9-D2B0-FF8E-392EA421D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274">
              <a:extLst>
                <a:ext uri="{FF2B5EF4-FFF2-40B4-BE49-F238E27FC236}">
                  <a16:creationId xmlns:a16="http://schemas.microsoft.com/office/drawing/2014/main" id="{382628C7-40C7-B329-A1F3-272E93053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512" y="648866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652">
              <a:extLst>
                <a:ext uri="{FF2B5EF4-FFF2-40B4-BE49-F238E27FC236}">
                  <a16:creationId xmlns:a16="http://schemas.microsoft.com/office/drawing/2014/main" id="{ED90F5C5-D98B-D95B-3CBB-58D3DEEE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16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653">
              <a:extLst>
                <a:ext uri="{FF2B5EF4-FFF2-40B4-BE49-F238E27FC236}">
                  <a16:creationId xmlns:a16="http://schemas.microsoft.com/office/drawing/2014/main" id="{6AE8064B-2BBC-C9BA-FF0A-8964E4C68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240" y="3933056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654">
              <a:extLst>
                <a:ext uri="{FF2B5EF4-FFF2-40B4-BE49-F238E27FC236}">
                  <a16:creationId xmlns:a16="http://schemas.microsoft.com/office/drawing/2014/main" id="{6A1543F0-76E7-CDBC-C612-6BC956698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6" y="4221088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55">
              <a:extLst>
                <a:ext uri="{FF2B5EF4-FFF2-40B4-BE49-F238E27FC236}">
                  <a16:creationId xmlns:a16="http://schemas.microsoft.com/office/drawing/2014/main" id="{A1418026-801B-E7A3-B136-1F06F4FA8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6" y="6217567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1" name="左右箭头 240">
            <a:extLst>
              <a:ext uri="{FF2B5EF4-FFF2-40B4-BE49-F238E27FC236}">
                <a16:creationId xmlns:a16="http://schemas.microsoft.com/office/drawing/2014/main" id="{2F350DA4-A1A2-D74B-6B60-89316D4A3283}"/>
              </a:ext>
            </a:extLst>
          </p:cNvPr>
          <p:cNvSpPr/>
          <p:nvPr/>
        </p:nvSpPr>
        <p:spPr>
          <a:xfrm>
            <a:off x="2974557" y="4257603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715207E0-CE17-DA4A-BA0C-A5C93A793A8F}"/>
              </a:ext>
            </a:extLst>
          </p:cNvPr>
          <p:cNvGrpSpPr/>
          <p:nvPr/>
        </p:nvGrpSpPr>
        <p:grpSpPr>
          <a:xfrm>
            <a:off x="7484874" y="3978713"/>
            <a:ext cx="2664296" cy="1232268"/>
            <a:chOff x="107504" y="5477162"/>
            <a:chExt cx="2664296" cy="1232268"/>
          </a:xfrm>
        </p:grpSpPr>
        <p:pic>
          <p:nvPicPr>
            <p:cNvPr id="244" name="Picture 7">
              <a:extLst>
                <a:ext uri="{FF2B5EF4-FFF2-40B4-BE49-F238E27FC236}">
                  <a16:creationId xmlns:a16="http://schemas.microsoft.com/office/drawing/2014/main" id="{1379A0BB-D286-A6C4-CBBB-DAFEF8746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520" y="6021288"/>
              <a:ext cx="2160240" cy="318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" name="TextBox 243">
              <a:extLst>
                <a:ext uri="{FF2B5EF4-FFF2-40B4-BE49-F238E27FC236}">
                  <a16:creationId xmlns:a16="http://schemas.microsoft.com/office/drawing/2014/main" id="{C8D8DDD0-6E35-3040-A710-399BE16BD0DC}"/>
                </a:ext>
              </a:extLst>
            </p:cNvPr>
            <p:cNvSpPr txBox="1"/>
            <p:nvPr/>
          </p:nvSpPr>
          <p:spPr>
            <a:xfrm>
              <a:off x="251520" y="6309320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itchFamily="34" charset="-122"/>
                  <a:ea typeface="微软雅黑" pitchFamily="34" charset="-122"/>
                </a:rPr>
                <a:t>像素灰度</a:t>
              </a:r>
            </a:p>
          </p:txBody>
        </p: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1102085C-551F-605B-AFF2-AC0F112A393C}"/>
                </a:ext>
              </a:extLst>
            </p:cNvPr>
            <p:cNvCxnSpPr/>
            <p:nvPr/>
          </p:nvCxnSpPr>
          <p:spPr>
            <a:xfrm>
              <a:off x="25152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FD4B1E16-E57C-5285-FEAE-57EC701AD00B}"/>
                </a:ext>
              </a:extLst>
            </p:cNvPr>
            <p:cNvCxnSpPr/>
            <p:nvPr/>
          </p:nvCxnSpPr>
          <p:spPr>
            <a:xfrm>
              <a:off x="2411760" y="5805264"/>
              <a:ext cx="0" cy="216024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2ECD6CB-0DC7-B4CE-D2F9-44B0FFF7EAB7}"/>
                </a:ext>
              </a:extLst>
            </p:cNvPr>
            <p:cNvSpPr txBox="1"/>
            <p:nvPr/>
          </p:nvSpPr>
          <p:spPr>
            <a:xfrm>
              <a:off x="107504" y="5477162"/>
              <a:ext cx="26642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itchFamily="34" charset="-122"/>
                  <a:ea typeface="微软雅黑" pitchFamily="34" charset="-122"/>
                </a:rPr>
                <a:t>0                         255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249" name="Object 4">
            <a:extLst>
              <a:ext uri="{FF2B5EF4-FFF2-40B4-BE49-F238E27FC236}">
                <a16:creationId xmlns:a16="http://schemas.microsoft.com/office/drawing/2014/main" id="{A907646E-C7A5-89C7-6982-9BC4F393E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04073"/>
              </p:ext>
            </p:extLst>
          </p:nvPr>
        </p:nvGraphicFramePr>
        <p:xfrm>
          <a:off x="10340000" y="3934259"/>
          <a:ext cx="1811338" cy="1409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5" imgW="1206360" imgH="939600" progId="Equation.3">
                  <p:embed/>
                </p:oleObj>
              </mc:Choice>
              <mc:Fallback>
                <p:oleObj name="公式" r:id="rId5" imgW="1206360" imgH="939600" progId="Equation.3">
                  <p:embed/>
                  <p:pic>
                    <p:nvPicPr>
                      <p:cNvPr id="249" name="Object 4">
                        <a:extLst>
                          <a:ext uri="{FF2B5EF4-FFF2-40B4-BE49-F238E27FC236}">
                            <a16:creationId xmlns:a16="http://schemas.microsoft.com/office/drawing/2014/main" id="{A907646E-C7A5-89C7-6982-9BC4F393E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0000" y="3934259"/>
                        <a:ext cx="1811338" cy="14095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文本框 249">
            <a:extLst>
              <a:ext uri="{FF2B5EF4-FFF2-40B4-BE49-F238E27FC236}">
                <a16:creationId xmlns:a16="http://schemas.microsoft.com/office/drawing/2014/main" id="{CED4D611-8C37-6BD4-DEDB-EDAA283418D5}"/>
              </a:ext>
            </a:extLst>
          </p:cNvPr>
          <p:cNvSpPr txBox="1"/>
          <p:nvPr/>
        </p:nvSpPr>
        <p:spPr>
          <a:xfrm>
            <a:off x="213341" y="645328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参考自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电类工程学导论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C》2019</a:t>
            </a:r>
          </a:p>
        </p:txBody>
      </p:sp>
    </p:spTree>
    <p:extLst>
      <p:ext uri="{BB962C8B-B14F-4D97-AF65-F5344CB8AC3E}">
        <p14:creationId xmlns:p14="http://schemas.microsoft.com/office/powerpoint/2010/main" val="88617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3A96B76-4C1F-1AF2-0A65-ACFF808A60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彩色图像的每个像素由红色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(R)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、绿色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(G)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、蓝色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三个颜色分量构成，从而能够呈现多种色彩。一幅宽为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，高为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的彩色图像在计算机中用一个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W×H×3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的矩阵存储，其中最后一个维度表示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RGB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颜色空间。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223167B-530C-416D-D5AF-CC6E867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图像基本概念</a:t>
            </a:r>
            <a:r>
              <a:rPr lang="en-US" altLang="zh-CN" dirty="0"/>
              <a:t>-</a:t>
            </a:r>
            <a:r>
              <a:rPr lang="zh-CN" altLang="en-US" dirty="0"/>
              <a:t>彩色图的表示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0AB89-B89B-3438-893F-49D8F5D2F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98" y="3499810"/>
            <a:ext cx="2160348" cy="216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682">
            <a:extLst>
              <a:ext uri="{FF2B5EF4-FFF2-40B4-BE49-F238E27FC236}">
                <a16:creationId xmlns:a16="http://schemas.microsoft.com/office/drawing/2014/main" id="{B391EEC4-0A62-85E3-3E23-FA3AECFB47E0}"/>
              </a:ext>
            </a:extLst>
          </p:cNvPr>
          <p:cNvGrpSpPr>
            <a:grpSpLocks/>
          </p:cNvGrpSpPr>
          <p:nvPr/>
        </p:nvGrpSpPr>
        <p:grpSpPr bwMode="auto">
          <a:xfrm>
            <a:off x="4013638" y="3139769"/>
            <a:ext cx="3024188" cy="2836862"/>
            <a:chOff x="4499992" y="3913311"/>
            <a:chExt cx="3024336" cy="2837349"/>
          </a:xfrm>
        </p:grpSpPr>
        <p:grpSp>
          <p:nvGrpSpPr>
            <p:cNvPr id="6" name="组合 731">
              <a:extLst>
                <a:ext uri="{FF2B5EF4-FFF2-40B4-BE49-F238E27FC236}">
                  <a16:creationId xmlns:a16="http://schemas.microsoft.com/office/drawing/2014/main" id="{D09D129A-1F72-4B43-E283-6887E04F561C}"/>
                </a:ext>
              </a:extLst>
            </p:cNvPr>
            <p:cNvGrpSpPr/>
            <p:nvPr/>
          </p:nvGrpSpPr>
          <p:grpSpPr>
            <a:xfrm>
              <a:off x="4860032" y="4221088"/>
              <a:ext cx="2016224" cy="2016224"/>
              <a:chOff x="1115616" y="4293096"/>
              <a:chExt cx="2160240" cy="2160240"/>
            </a:xfrm>
            <a:solidFill>
              <a:srgbClr val="FF0000">
                <a:alpha val="50000"/>
              </a:srgbClr>
            </a:solidFill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655F289-63D9-31E0-8B63-620B53CCCDAE}"/>
                  </a:ext>
                </a:extLst>
              </p:cNvPr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BB9D66BD-2437-A7D9-1188-C0D9070FCAE4}"/>
                  </a:ext>
                </a:extLst>
              </p:cNvPr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CEF5C4E9-3FC2-95B0-F31D-8D4339D0046A}"/>
                  </a:ext>
                </a:extLst>
              </p:cNvPr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9B83A7A1-0DF8-56D1-6F84-F4B5F46389C8}"/>
                  </a:ext>
                </a:extLst>
              </p:cNvPr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AD94830-6518-6009-9602-2002F3E6BB14}"/>
                  </a:ext>
                </a:extLst>
              </p:cNvPr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DEF2DE20-C401-7020-1EE6-5D96836AFD73}"/>
                  </a:ext>
                </a:extLst>
              </p:cNvPr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ED09F016-AC01-EC20-B3CE-CCC6E5125AD6}"/>
                  </a:ext>
                </a:extLst>
              </p:cNvPr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0F4353E9-E76D-084C-A5A5-2C8C1A1A3CB7}"/>
                  </a:ext>
                </a:extLst>
              </p:cNvPr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FE9855E2-EBD8-1123-0B9E-F10954D65879}"/>
                  </a:ext>
                </a:extLst>
              </p:cNvPr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1FB3E341-894E-558E-5EE6-784F7DA7E908}"/>
                  </a:ext>
                </a:extLst>
              </p:cNvPr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CE6C2716-6E86-6ADE-C681-783186C9BB88}"/>
                  </a:ext>
                </a:extLst>
              </p:cNvPr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3385C7EA-AF7D-732F-4B32-08141DA515C9}"/>
                  </a:ext>
                </a:extLst>
              </p:cNvPr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F198DB28-0A68-DCE0-7B28-079CFB282BD7}"/>
                  </a:ext>
                </a:extLst>
              </p:cNvPr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FC30F891-0793-41D6-DF36-5EA56A20020A}"/>
                  </a:ext>
                </a:extLst>
              </p:cNvPr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ABEACF9A-01E1-D92A-EE68-390A93C52041}"/>
                  </a:ext>
                </a:extLst>
              </p:cNvPr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6D1D12C-4CD9-326E-E7FB-54D0CF845EC9}"/>
                  </a:ext>
                </a:extLst>
              </p:cNvPr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1E31F16B-36A9-1817-49DE-1DD4589D0219}"/>
                  </a:ext>
                </a:extLst>
              </p:cNvPr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BD7EF17E-A80D-1DFC-1A2B-9A592D15EF29}"/>
                  </a:ext>
                </a:extLst>
              </p:cNvPr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68CDE08E-5082-8772-DEFC-827C2E6BEF32}"/>
                  </a:ext>
                </a:extLst>
              </p:cNvPr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4B2C87DB-110B-82C1-6457-D079777B406A}"/>
                  </a:ext>
                </a:extLst>
              </p:cNvPr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55DF1562-9453-7D1A-5691-86FDC03C3114}"/>
                  </a:ext>
                </a:extLst>
              </p:cNvPr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520B4A56-93AC-C383-8EC2-04D4FC12A213}"/>
                  </a:ext>
                </a:extLst>
              </p:cNvPr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C05BCB37-F32B-35CC-3CBF-72F4858EE1A2}"/>
                  </a:ext>
                </a:extLst>
              </p:cNvPr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6307D6B8-EC61-EDC3-4665-CF0B14AB13CA}"/>
                  </a:ext>
                </a:extLst>
              </p:cNvPr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B8F9078C-4072-17C6-5C06-E4CCA42EC2DB}"/>
                  </a:ext>
                </a:extLst>
              </p:cNvPr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7EAA2C28-D9AA-1ECD-E4D1-3D8652E6F82A}"/>
                  </a:ext>
                </a:extLst>
              </p:cNvPr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D2AF528A-02AC-8FB7-78F0-F83728609489}"/>
                  </a:ext>
                </a:extLst>
              </p:cNvPr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2AF2A143-00E0-F669-9E9D-177A1C9A37EA}"/>
                  </a:ext>
                </a:extLst>
              </p:cNvPr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41A80C0E-0C6F-B1C2-599F-B0F30954CB7E}"/>
                  </a:ext>
                </a:extLst>
              </p:cNvPr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B2B8DE77-7614-63A8-1706-9E61CBE89E7D}"/>
                  </a:ext>
                </a:extLst>
              </p:cNvPr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9A7E4937-25E3-641A-2A32-748AFB4C070E}"/>
                  </a:ext>
                </a:extLst>
              </p:cNvPr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A8F4E2B7-E40E-67FA-ACDB-79CC0C35A738}"/>
                  </a:ext>
                </a:extLst>
              </p:cNvPr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8A7DF3BF-5E31-CC37-0437-37A018BF0E67}"/>
                  </a:ext>
                </a:extLst>
              </p:cNvPr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F0CEFD15-0C00-4C1A-129A-919CE0358E44}"/>
                  </a:ext>
                </a:extLst>
              </p:cNvPr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6A2CC711-387A-9C4A-F69D-352DE4CB416D}"/>
                  </a:ext>
                </a:extLst>
              </p:cNvPr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7A9FECEA-9B83-706B-4259-5FAF0EA288BA}"/>
                  </a:ext>
                </a:extLst>
              </p:cNvPr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BBF6D4AE-DE6E-6CE3-A55F-CE5E24CB4F5A}"/>
                  </a:ext>
                </a:extLst>
              </p:cNvPr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11334451-D873-E083-289B-C2F29DD8E4A0}"/>
                  </a:ext>
                </a:extLst>
              </p:cNvPr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EF129602-2647-381E-AA05-9D27D0598789}"/>
                  </a:ext>
                </a:extLst>
              </p:cNvPr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B1B13895-E474-6935-D6FF-EFD1C00A740B}"/>
                  </a:ext>
                </a:extLst>
              </p:cNvPr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A66DC59F-9838-9D12-3FAF-576E5C313B74}"/>
                  </a:ext>
                </a:extLst>
              </p:cNvPr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F24F3C3D-16CF-9ADC-7182-C232D39105B0}"/>
                  </a:ext>
                </a:extLst>
              </p:cNvPr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34722149-7681-4C0C-F6E6-869AB223894D}"/>
                  </a:ext>
                </a:extLst>
              </p:cNvPr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7DACE282-0070-DA5C-6898-B32334922CAC}"/>
                  </a:ext>
                </a:extLst>
              </p:cNvPr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1BF1D0B4-B2DD-992F-E86D-63BB95820E72}"/>
                  </a:ext>
                </a:extLst>
              </p:cNvPr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935AD5AB-2919-2A55-4179-B76F0EFD8479}"/>
                  </a:ext>
                </a:extLst>
              </p:cNvPr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3DB56DF6-17A1-7475-9265-606306084250}"/>
                  </a:ext>
                </a:extLst>
              </p:cNvPr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F653D1EC-83A3-16DE-9560-671A1AECFE28}"/>
                  </a:ext>
                </a:extLst>
              </p:cNvPr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26B00860-AADF-2238-9328-F3E15F70C000}"/>
                  </a:ext>
                </a:extLst>
              </p:cNvPr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F093873E-3978-04EF-87B9-2BB51284DBC2}"/>
                  </a:ext>
                </a:extLst>
              </p:cNvPr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84A4088-5287-E887-068A-4CC69CE77C4D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D77B0F1B-A208-CB90-934B-89AF94F06E1A}"/>
                  </a:ext>
                </a:extLst>
              </p:cNvPr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70290D4C-0B1D-F392-1303-214C81032460}"/>
                  </a:ext>
                </a:extLst>
              </p:cNvPr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41F59812-73A1-6817-194A-409204BF9045}"/>
                  </a:ext>
                </a:extLst>
              </p:cNvPr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0A3CAC73-1C37-A2C1-900D-9E8FB669392D}"/>
                  </a:ext>
                </a:extLst>
              </p:cNvPr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6F8DD3C1-6C77-52BA-FDB7-CB12095364B1}"/>
                  </a:ext>
                </a:extLst>
              </p:cNvPr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E618F661-DDCC-E5FA-2D49-BA75EF30524B}"/>
                  </a:ext>
                </a:extLst>
              </p:cNvPr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209BB675-C7F7-4D2F-C684-81DD9FA16CDC}"/>
                  </a:ext>
                </a:extLst>
              </p:cNvPr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5F30DA1C-ACB1-B950-6735-B5C45A58C4C4}"/>
                  </a:ext>
                </a:extLst>
              </p:cNvPr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84B35541-9052-101B-B19E-90A4965721E5}"/>
                  </a:ext>
                </a:extLst>
              </p:cNvPr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C7FBE276-2095-D784-D808-8F4A41F6A3F8}"/>
                  </a:ext>
                </a:extLst>
              </p:cNvPr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8773E52D-7796-4B8F-A27A-059E049014D4}"/>
                  </a:ext>
                </a:extLst>
              </p:cNvPr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149B9BF-BF83-492D-1705-51F9E687C41F}"/>
                  </a:ext>
                </a:extLst>
              </p:cNvPr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C937B8D0-7720-4A51-2912-0982E8F862BA}"/>
                  </a:ext>
                </a:extLst>
              </p:cNvPr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7D2A5CB-E710-051A-650C-7933F9B7E56A}"/>
                  </a:ext>
                </a:extLst>
              </p:cNvPr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06A4D68D-D9FA-5789-C89B-DBFA0A8533CA}"/>
                  </a:ext>
                </a:extLst>
              </p:cNvPr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41ADA862-5431-8901-4FE3-C092711AFE63}"/>
                  </a:ext>
                </a:extLst>
              </p:cNvPr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52555F05-A97A-6DB7-9A72-6B03D4F5C238}"/>
                  </a:ext>
                </a:extLst>
              </p:cNvPr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F772A376-CD6B-6433-FC74-4727815BA1A1}"/>
                  </a:ext>
                </a:extLst>
              </p:cNvPr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073C4A15-32EE-C432-D1F5-8A43CCA8C4DB}"/>
                  </a:ext>
                </a:extLst>
              </p:cNvPr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5775428A-1761-EC9D-769E-0C3B0A6048BD}"/>
                  </a:ext>
                </a:extLst>
              </p:cNvPr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4AAC7FD9-BA27-BAD0-7DCC-618A6079BEF1}"/>
                  </a:ext>
                </a:extLst>
              </p:cNvPr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B65193FC-613B-4C80-9B20-35653E3A5BE6}"/>
                  </a:ext>
                </a:extLst>
              </p:cNvPr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3F8B45E4-4D6F-334B-4F0A-5E7ECF4F4DB4}"/>
                  </a:ext>
                </a:extLst>
              </p:cNvPr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5475D7BC-5D4A-132A-AC80-7D11C465CCE6}"/>
                  </a:ext>
                </a:extLst>
              </p:cNvPr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44A85EC6-BC42-7699-A3FB-D2E865D4F342}"/>
                  </a:ext>
                </a:extLst>
              </p:cNvPr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1B5F0499-060A-9D78-0DC1-31E8DB2E3D99}"/>
                  </a:ext>
                </a:extLst>
              </p:cNvPr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BDF631D5-5A60-9084-635F-3F37456E0FAF}"/>
                  </a:ext>
                </a:extLst>
              </p:cNvPr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97DFDD63-A485-78AD-4FF1-A646A3E13F5B}"/>
                  </a:ext>
                </a:extLst>
              </p:cNvPr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67F13F66-C6C4-88B3-E4D1-B7E6714D6D06}"/>
                  </a:ext>
                </a:extLst>
              </p:cNvPr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7D025EA5-8CC5-07FB-CB4E-AE1E3A3578B3}"/>
                  </a:ext>
                </a:extLst>
              </p:cNvPr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98C811EC-8254-40F3-D989-7E8AA5917B9C}"/>
                  </a:ext>
                </a:extLst>
              </p:cNvPr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1D95203D-1D02-5408-E481-1F0C36B65FF0}"/>
                  </a:ext>
                </a:extLst>
              </p:cNvPr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B24407AE-9A85-5563-3125-E85F7F01A8C6}"/>
                  </a:ext>
                </a:extLst>
              </p:cNvPr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D4E7BE3B-FAB4-4617-E57F-9E67AE3BA8A1}"/>
                  </a:ext>
                </a:extLst>
              </p:cNvPr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E5243B86-B075-A305-1523-E7B76C1B9C34}"/>
                  </a:ext>
                </a:extLst>
              </p:cNvPr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2623FA54-BF9D-2753-1B7A-98B2AA09A071}"/>
                  </a:ext>
                </a:extLst>
              </p:cNvPr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E87D00AA-4BEC-4E5A-C003-66983093E177}"/>
                  </a:ext>
                </a:extLst>
              </p:cNvPr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3161FEAB-73D4-488B-AF16-FD5B376D4222}"/>
                  </a:ext>
                </a:extLst>
              </p:cNvPr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C502427D-E7D0-8609-8D47-4B36FD32329E}"/>
                  </a:ext>
                </a:extLst>
              </p:cNvPr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EA81DB24-3C3C-22CD-95AE-DF118EA6E1C8}"/>
                  </a:ext>
                </a:extLst>
              </p:cNvPr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F1E6C561-C5D4-851D-60C3-C7F1D35C7699}"/>
                  </a:ext>
                </a:extLst>
              </p:cNvPr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94551076-264F-44BC-722D-57EE2EB9AF32}"/>
                  </a:ext>
                </a:extLst>
              </p:cNvPr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5A47167B-9696-D8AA-BFC3-6E97AFF203C9}"/>
                  </a:ext>
                </a:extLst>
              </p:cNvPr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010A84EC-111C-DBE6-C4C1-8971CCD97F39}"/>
                  </a:ext>
                </a:extLst>
              </p:cNvPr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9FE447A4-AD3C-026E-CC80-C7BD6F94C907}"/>
                  </a:ext>
                </a:extLst>
              </p:cNvPr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1A05816B-D9B2-544E-7016-CE79D0791738}"/>
                  </a:ext>
                </a:extLst>
              </p:cNvPr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4EB5BA1C-A7DA-9D99-AE89-F085F928B7EE}"/>
                  </a:ext>
                </a:extLst>
              </p:cNvPr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A1B6527B-F096-E0E9-7353-222D5B3D9A8F}"/>
                  </a:ext>
                </a:extLst>
              </p:cNvPr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24D42A92-F829-65B8-5980-7A9E97250F44}"/>
                  </a:ext>
                </a:extLst>
              </p:cNvPr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D4C29B1A-4DBD-6CE8-898E-4010F328BD6D}"/>
                  </a:ext>
                </a:extLst>
              </p:cNvPr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6D7CF2D-CD6F-8D5F-F46D-F2E429AACD05}"/>
                  </a:ext>
                </a:extLst>
              </p:cNvPr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484D5551-32BC-4DEE-EB25-A2DFE9387490}"/>
                  </a:ext>
                </a:extLst>
              </p:cNvPr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6EC8C987-8370-E37B-BC0E-B33C6BA067FD}"/>
                  </a:ext>
                </a:extLst>
              </p:cNvPr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0103BDC2-AD38-3EE6-0AEF-79F6F5A2BB87}"/>
                  </a:ext>
                </a:extLst>
              </p:cNvPr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7314BF63-4E91-5F1D-1956-256E63692EAF}"/>
                  </a:ext>
                </a:extLst>
              </p:cNvPr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85A19307-35E7-9A16-CC8C-2365F1C76B2C}"/>
                  </a:ext>
                </a:extLst>
              </p:cNvPr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BC187633-C2B6-C20D-9D08-2D0253392E9E}"/>
                  </a:ext>
                </a:extLst>
              </p:cNvPr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2638D4BB-08A0-5C5C-14E1-6BB9BF38D8E4}"/>
                  </a:ext>
                </a:extLst>
              </p:cNvPr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B0F9BC43-61AE-B937-13A8-FA08DAC26069}"/>
                  </a:ext>
                </a:extLst>
              </p:cNvPr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812B0212-A607-2A96-39C5-82D8D104426D}"/>
                  </a:ext>
                </a:extLst>
              </p:cNvPr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217089FF-A7A1-8C88-566F-0A4EB96538BA}"/>
                  </a:ext>
                </a:extLst>
              </p:cNvPr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DA6140FD-CF93-B132-103E-ACE4DD6B7D65}"/>
                  </a:ext>
                </a:extLst>
              </p:cNvPr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DD34D736-AE0C-833A-5E9A-80C4C145A51B}"/>
                  </a:ext>
                </a:extLst>
              </p:cNvPr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E1487B51-A447-82F0-9F98-54C5A9A159AB}"/>
                  </a:ext>
                </a:extLst>
              </p:cNvPr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E98A6E55-6BBC-9AED-F4CB-5925B6A6A122}"/>
                  </a:ext>
                </a:extLst>
              </p:cNvPr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9AC4F5BA-E4AE-707E-87BE-1542E9272F00}"/>
                  </a:ext>
                </a:extLst>
              </p:cNvPr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A775E8C2-D6AD-667B-5B11-032BFEF1DFC7}"/>
                  </a:ext>
                </a:extLst>
              </p:cNvPr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683C0C28-1C03-12F2-B633-F997FFE4AE4B}"/>
                  </a:ext>
                </a:extLst>
              </p:cNvPr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5F669F73-121F-DEE1-DFD1-52951FC0B8BD}"/>
                  </a:ext>
                </a:extLst>
              </p:cNvPr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38B1045A-24F8-C178-34AD-997DD1E7F8E6}"/>
                  </a:ext>
                </a:extLst>
              </p:cNvPr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8DF96CAB-41F4-62F6-C9B8-FA0D428E4789}"/>
                  </a:ext>
                </a:extLst>
              </p:cNvPr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DA0C47A7-99CD-9822-171C-6862E3F471AE}"/>
                  </a:ext>
                </a:extLst>
              </p:cNvPr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A0406FA1-2A9E-8DFB-1DD0-C37B5EFFC7D5}"/>
                  </a:ext>
                </a:extLst>
              </p:cNvPr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D7FB0EDD-C237-6EFD-4E86-C3425CFAC256}"/>
                  </a:ext>
                </a:extLst>
              </p:cNvPr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7C8F4850-9F06-DA83-3E44-5341BE2D33BE}"/>
                  </a:ext>
                </a:extLst>
              </p:cNvPr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CD6927C2-29F6-D2A5-8254-359F4F3D35E4}"/>
                  </a:ext>
                </a:extLst>
              </p:cNvPr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D1AD939B-1816-9BD2-D76A-F0273D37EBB3}"/>
                  </a:ext>
                </a:extLst>
              </p:cNvPr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9EF0EACE-DA1F-8CC3-3007-882647ECD34F}"/>
                  </a:ext>
                </a:extLst>
              </p:cNvPr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F9341CFD-51E5-3DF4-5B34-39E7F653AA26}"/>
                  </a:ext>
                </a:extLst>
              </p:cNvPr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6D5565A6-7178-139D-CC9A-65B45CF1D25A}"/>
                  </a:ext>
                </a:extLst>
              </p:cNvPr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CC8B1D39-747D-F913-926F-2E90773801CD}"/>
                  </a:ext>
                </a:extLst>
              </p:cNvPr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8F8EE1F8-5764-75F3-A3A8-5426DEEEDF5C}"/>
                  </a:ext>
                </a:extLst>
              </p:cNvPr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C937AAEA-0164-DEF4-8195-A44B827B344F}"/>
                  </a:ext>
                </a:extLst>
              </p:cNvPr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2C92D45D-0D3A-1075-F482-1D617E028110}"/>
                  </a:ext>
                </a:extLst>
              </p:cNvPr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CAC1C3FB-F8A4-1C80-90ED-28FF669C922D}"/>
                  </a:ext>
                </a:extLst>
              </p:cNvPr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3E0B7787-B78D-BE57-C82F-13DE005CD9C4}"/>
                  </a:ext>
                </a:extLst>
              </p:cNvPr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F67CC3C6-A15A-52EE-0F60-6A5276273A31}"/>
                  </a:ext>
                </a:extLst>
              </p:cNvPr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285BD8E9-6CB9-0546-1144-472CA3BB30CE}"/>
                  </a:ext>
                </a:extLst>
              </p:cNvPr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97A26F62-CE99-892D-0044-304930BEE239}"/>
                  </a:ext>
                </a:extLst>
              </p:cNvPr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2AB63D5F-530B-DBD3-9B86-E0B348B6DA85}"/>
                  </a:ext>
                </a:extLst>
              </p:cNvPr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CEA52701-4118-33A4-F0C2-B1304BD426C3}"/>
                  </a:ext>
                </a:extLst>
              </p:cNvPr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932D8E89-B8B3-34D9-90B0-CB2B72A288C4}"/>
                  </a:ext>
                </a:extLst>
              </p:cNvPr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130986D9-3112-EE13-BCE5-16FF3B86368D}"/>
                  </a:ext>
                </a:extLst>
              </p:cNvPr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3AE5A1B6-A638-7EEB-C693-09418273D836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FB73C3EC-E881-4486-DBEB-08460D3BA340}"/>
                  </a:ext>
                </a:extLst>
              </p:cNvPr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F4561148-50A7-566C-3160-61E7458F15DA}"/>
                  </a:ext>
                </a:extLst>
              </p:cNvPr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64853D75-EA43-20FB-2D2D-EE8EF1995EF9}"/>
                  </a:ext>
                </a:extLst>
              </p:cNvPr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7313CD83-C4C2-3A5A-F8E6-2D216935B478}"/>
                  </a:ext>
                </a:extLst>
              </p:cNvPr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E7E788FD-B9C2-D25E-1640-B81F1CCCD98C}"/>
                  </a:ext>
                </a:extLst>
              </p:cNvPr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6F531202-4D4D-EBBD-C218-B43574326C90}"/>
                  </a:ext>
                </a:extLst>
              </p:cNvPr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A39CBC0F-C9AB-9F74-CBB2-705085216ADA}"/>
                  </a:ext>
                </a:extLst>
              </p:cNvPr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D377FE69-6E83-49A6-8599-AFC46B5D0BB3}"/>
                  </a:ext>
                </a:extLst>
              </p:cNvPr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1B32A7CC-A93C-ECF9-2550-6CED08FB8CE8}"/>
                  </a:ext>
                </a:extLst>
              </p:cNvPr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C12C63DF-DF35-5639-6BAE-6CA62D31E985}"/>
                  </a:ext>
                </a:extLst>
              </p:cNvPr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C14F64BC-2620-253F-27A0-15EC894DC0D8}"/>
                  </a:ext>
                </a:extLst>
              </p:cNvPr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FFE383E8-5AA6-39ED-90EC-98D45E9AC80C}"/>
                  </a:ext>
                </a:extLst>
              </p:cNvPr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290B6A5C-86FC-BA10-D81A-36C2803E2FD7}"/>
                  </a:ext>
                </a:extLst>
              </p:cNvPr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40E1DE98-CF18-C2D9-E588-0AB35B687BFB}"/>
                  </a:ext>
                </a:extLst>
              </p:cNvPr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2980589D-48F4-C162-C212-C9F56FD25514}"/>
                  </a:ext>
                </a:extLst>
              </p:cNvPr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0BAF970A-6008-E949-E6C3-7576DDAC9219}"/>
                  </a:ext>
                </a:extLst>
              </p:cNvPr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8078BE83-7347-8A16-9810-EC79240CF5A8}"/>
                  </a:ext>
                </a:extLst>
              </p:cNvPr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38C3D9FD-686C-DE72-1986-89F86FBFC6C1}"/>
                  </a:ext>
                </a:extLst>
              </p:cNvPr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F30E45D7-D2FB-7EA4-A85D-62CB645984EA}"/>
                  </a:ext>
                </a:extLst>
              </p:cNvPr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67D4960B-BAA7-0DC4-4288-4BDB41DB59F9}"/>
                  </a:ext>
                </a:extLst>
              </p:cNvPr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A5C48269-6206-3A58-518D-524F60EDBF72}"/>
                  </a:ext>
                </a:extLst>
              </p:cNvPr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14902907-9D58-0932-EC88-08F9ACD144A7}"/>
                  </a:ext>
                </a:extLst>
              </p:cNvPr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540B5517-6124-5CFE-E42A-A368B0404E6C}"/>
                  </a:ext>
                </a:extLst>
              </p:cNvPr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612B666B-4592-88D0-C3CD-902BF25B348E}"/>
                  </a:ext>
                </a:extLst>
              </p:cNvPr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2C27266A-AD7F-D8EC-F5F3-1DA8431C4F85}"/>
                  </a:ext>
                </a:extLst>
              </p:cNvPr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35B0536B-F0D5-E9EC-31A1-6BB379B9E912}"/>
                  </a:ext>
                </a:extLst>
              </p:cNvPr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306E8D54-7B37-4D27-641D-F0A4EFD08E4A}"/>
                  </a:ext>
                </a:extLst>
              </p:cNvPr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8F3606F5-D4F6-2F6C-EB91-A8F7BC5D652C}"/>
                  </a:ext>
                </a:extLst>
              </p:cNvPr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2" name="矩形 641">
                <a:extLst>
                  <a:ext uri="{FF2B5EF4-FFF2-40B4-BE49-F238E27FC236}">
                    <a16:creationId xmlns:a16="http://schemas.microsoft.com/office/drawing/2014/main" id="{971ABBB4-C886-2C00-4D02-4C16C32932CA}"/>
                  </a:ext>
                </a:extLst>
              </p:cNvPr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D714F10D-F13C-1CB6-B5C1-93F609BB0B43}"/>
                  </a:ext>
                </a:extLst>
              </p:cNvPr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AA8F442C-55E1-C03E-1814-14C36EA59AA2}"/>
                  </a:ext>
                </a:extLst>
              </p:cNvPr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5" name="矩形 644">
                <a:extLst>
                  <a:ext uri="{FF2B5EF4-FFF2-40B4-BE49-F238E27FC236}">
                    <a16:creationId xmlns:a16="http://schemas.microsoft.com/office/drawing/2014/main" id="{54A64665-F17F-BB1E-846D-7B4DB367D760}"/>
                  </a:ext>
                </a:extLst>
              </p:cNvPr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C99B0D99-E6BC-0028-1A69-84A0BF7C3E95}"/>
                  </a:ext>
                </a:extLst>
              </p:cNvPr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D911D562-7550-1009-B544-35DF430EEEA4}"/>
                  </a:ext>
                </a:extLst>
              </p:cNvPr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9419DF72-1FCD-0A9E-C8AB-BE5C9CFFF4D4}"/>
                  </a:ext>
                </a:extLst>
              </p:cNvPr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2269880-3280-E26B-3982-521740006D03}"/>
                  </a:ext>
                </a:extLst>
              </p:cNvPr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AC0E5F62-9BEF-37D0-610C-62F2618A601C}"/>
                  </a:ext>
                </a:extLst>
              </p:cNvPr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AB2A2974-0440-AC64-8DE3-95F76CB5F3CE}"/>
                  </a:ext>
                </a:extLst>
              </p:cNvPr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32D96C9-99AA-A018-4225-B86163578B39}"/>
                  </a:ext>
                </a:extLst>
              </p:cNvPr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37255ED7-DC66-3D05-20D5-9BE483966834}"/>
                  </a:ext>
                </a:extLst>
              </p:cNvPr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878EDB5E-E973-E17A-8288-7169E741500E}"/>
                  </a:ext>
                </a:extLst>
              </p:cNvPr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49181670-3ECD-B0E3-4CB5-C60C7855F17C}"/>
                  </a:ext>
                </a:extLst>
              </p:cNvPr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C780F104-06FA-D684-FAA8-514EB167AD85}"/>
                  </a:ext>
                </a:extLst>
              </p:cNvPr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00A14D4F-FE3A-2721-724E-080DF8205F9A}"/>
                  </a:ext>
                </a:extLst>
              </p:cNvPr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29E5B60D-F906-9FC5-E0F1-2B5E8D34338C}"/>
                  </a:ext>
                </a:extLst>
              </p:cNvPr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CCAA58D2-4590-6A31-F4B9-A8352F008DEB}"/>
                  </a:ext>
                </a:extLst>
              </p:cNvPr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D837E0BC-58C3-64BA-CAB9-D0CD5DDBB880}"/>
                  </a:ext>
                </a:extLst>
              </p:cNvPr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0F4F203B-D297-7B66-A559-413B537D30B4}"/>
                  </a:ext>
                </a:extLst>
              </p:cNvPr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29CA88EA-1D83-6936-3F80-F2301392BB4B}"/>
                  </a:ext>
                </a:extLst>
              </p:cNvPr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9FDFDC7D-3421-572D-BD5A-5DD8EA4E22C3}"/>
                  </a:ext>
                </a:extLst>
              </p:cNvPr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96D9D35B-B549-70D5-3010-CE843D1DC583}"/>
                  </a:ext>
                </a:extLst>
              </p:cNvPr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3AC7B326-C020-6F67-A3CE-EDC4317A6500}"/>
                  </a:ext>
                </a:extLst>
              </p:cNvPr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4A4BC67C-75EA-A0F1-8726-C475B487C1CE}"/>
                  </a:ext>
                </a:extLst>
              </p:cNvPr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B9CF647B-294D-2863-FF42-F1C2720397D3}"/>
                  </a:ext>
                </a:extLst>
              </p:cNvPr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DC3FC8A8-E996-EBCB-68C8-9730CA7072A8}"/>
                  </a:ext>
                </a:extLst>
              </p:cNvPr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F68B9A37-4886-96A3-0BE0-D2D8FF5B95D6}"/>
                  </a:ext>
                </a:extLst>
              </p:cNvPr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CE099A0E-931A-CC09-31EA-8D085237421A}"/>
                  </a:ext>
                </a:extLst>
              </p:cNvPr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902A1373-30A4-AB0E-ACAE-85FF217DD167}"/>
                  </a:ext>
                </a:extLst>
              </p:cNvPr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72823D3C-25DC-DD2D-6DBC-7400E6F5AA19}"/>
                  </a:ext>
                </a:extLst>
              </p:cNvPr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4271388A-98CF-464E-5BBB-4BA11E6E2039}"/>
                  </a:ext>
                </a:extLst>
              </p:cNvPr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68CCB20A-10D4-6CF9-7344-C3D753FFB39A}"/>
                  </a:ext>
                </a:extLst>
              </p:cNvPr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048B12FE-4FC5-AC54-D71C-ADA1F4F347F6}"/>
                  </a:ext>
                </a:extLst>
              </p:cNvPr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A429D2A2-2CEA-76F5-710A-00595A960C81}"/>
                  </a:ext>
                </a:extLst>
              </p:cNvPr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63722C83-E1A5-7E41-E041-96D42D908B77}"/>
                  </a:ext>
                </a:extLst>
              </p:cNvPr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A11C6BD3-4872-3A09-9228-C52F71A8B3CE}"/>
                  </a:ext>
                </a:extLst>
              </p:cNvPr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E6E4AE88-DD24-C801-E068-83AB4D601B6A}"/>
                  </a:ext>
                </a:extLst>
              </p:cNvPr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C7850A24-09AD-3E34-D258-A339E6CB4FB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D0858CD6-6D96-3E43-B6FD-203756EAC1DD}"/>
                  </a:ext>
                </a:extLst>
              </p:cNvPr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17A93B49-2766-7728-04C3-ECD39DA1F557}"/>
                  </a:ext>
                </a:extLst>
              </p:cNvPr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27D24CCF-A283-07A4-EAE9-150DC84F69CE}"/>
                  </a:ext>
                </a:extLst>
              </p:cNvPr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D7704ECD-D329-1E9A-9462-846D0C4820F7}"/>
                  </a:ext>
                </a:extLst>
              </p:cNvPr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455B2A97-EB96-1FFB-1049-9D52D192B7A9}"/>
                  </a:ext>
                </a:extLst>
              </p:cNvPr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F28FCBE9-B9EB-CC68-D95C-D5F9D2C3FB60}"/>
                  </a:ext>
                </a:extLst>
              </p:cNvPr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AADBD00D-C931-C408-DF2F-408EAB0D7178}"/>
                  </a:ext>
                </a:extLst>
              </p:cNvPr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37169CEE-4774-98D7-B1AA-447441D3DAFB}"/>
                  </a:ext>
                </a:extLst>
              </p:cNvPr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91855F16-9B8F-6B37-7492-7DEFB56761AD}"/>
                  </a:ext>
                </a:extLst>
              </p:cNvPr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0808EF72-10C8-5D39-489F-AB6A173B3AF7}"/>
                  </a:ext>
                </a:extLst>
              </p:cNvPr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7AF58E80-6500-E4CD-60BE-0AF3D672741F}"/>
                  </a:ext>
                </a:extLst>
              </p:cNvPr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274F4D23-0D3C-4EE7-9EC9-D80F9A70F36C}"/>
                  </a:ext>
                </a:extLst>
              </p:cNvPr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80CEB20E-90A5-0F00-2C5B-1FF55BC621E5}"/>
                  </a:ext>
                </a:extLst>
              </p:cNvPr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505">
              <a:extLst>
                <a:ext uri="{FF2B5EF4-FFF2-40B4-BE49-F238E27FC236}">
                  <a16:creationId xmlns:a16="http://schemas.microsoft.com/office/drawing/2014/main" id="{BAAC7E01-7988-832B-E2E7-76FA713467C8}"/>
                </a:ext>
              </a:extLst>
            </p:cNvPr>
            <p:cNvGrpSpPr/>
            <p:nvPr/>
          </p:nvGrpSpPr>
          <p:grpSpPr>
            <a:xfrm>
              <a:off x="5004048" y="4365104"/>
              <a:ext cx="2016224" cy="2016224"/>
              <a:chOff x="1115616" y="4293096"/>
              <a:chExt cx="2160240" cy="2160240"/>
            </a:xfrm>
            <a:solidFill>
              <a:srgbClr val="00B050">
                <a:alpha val="50000"/>
              </a:srgbClr>
            </a:solidFill>
          </p:grpSpPr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0B8A1B87-7294-3061-4D94-F090B073EBBF}"/>
                  </a:ext>
                </a:extLst>
              </p:cNvPr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F0511AE5-9079-5D7A-C084-B727BD32ABA9}"/>
                  </a:ext>
                </a:extLst>
              </p:cNvPr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743FEFC8-F316-2112-7E35-1EED2E0DB61F}"/>
                  </a:ext>
                </a:extLst>
              </p:cNvPr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CEFCB5CE-9ED8-B3B6-0F9D-755AC25EC16F}"/>
                  </a:ext>
                </a:extLst>
              </p:cNvPr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1DA8D125-2C31-F4E9-D7E7-7CD3B8A8168C}"/>
                  </a:ext>
                </a:extLst>
              </p:cNvPr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AB00D4F3-2199-71EB-C919-09A5285CBC55}"/>
                  </a:ext>
                </a:extLst>
              </p:cNvPr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E23FC5A-D29C-889F-7762-A0D30D58D295}"/>
                  </a:ext>
                </a:extLst>
              </p:cNvPr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13CF59B-F8E0-B7D7-9DA2-7D5AE16614F3}"/>
                  </a:ext>
                </a:extLst>
              </p:cNvPr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D5E3C824-47C9-A4D5-11C4-DFBAFC875F04}"/>
                  </a:ext>
                </a:extLst>
              </p:cNvPr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7E040D8A-0359-5354-D66A-769BFD4A6843}"/>
                  </a:ext>
                </a:extLst>
              </p:cNvPr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6926D64A-8E3F-57D5-8678-7516A498963C}"/>
                  </a:ext>
                </a:extLst>
              </p:cNvPr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F8163C2-E6E2-F5FE-D42E-C63FD6986D2F}"/>
                  </a:ext>
                </a:extLst>
              </p:cNvPr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240F3815-A1EB-5E2F-913B-6C41898D58BE}"/>
                  </a:ext>
                </a:extLst>
              </p:cNvPr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50672E61-36EE-9C43-3407-F4C43F4592BD}"/>
                  </a:ext>
                </a:extLst>
              </p:cNvPr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00B522ED-0122-9ACD-7514-AC91F49C165B}"/>
                  </a:ext>
                </a:extLst>
              </p:cNvPr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9E2E1C0D-8C71-F590-CC03-EE28AE27BEE9}"/>
                  </a:ext>
                </a:extLst>
              </p:cNvPr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F69526C-412D-F151-D5B2-C552ADEC6144}"/>
                  </a:ext>
                </a:extLst>
              </p:cNvPr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86D1DC8-C041-52E5-7616-DF05FEB200BF}"/>
                  </a:ext>
                </a:extLst>
              </p:cNvPr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26AEF81-D963-AC7E-CAD8-1CF3008D1872}"/>
                  </a:ext>
                </a:extLst>
              </p:cNvPr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3F37AB5-D4B4-714A-E45B-1719BEF86C69}"/>
                  </a:ext>
                </a:extLst>
              </p:cNvPr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0A9CE7D-16C8-8713-A63D-F05F140C71F8}"/>
                  </a:ext>
                </a:extLst>
              </p:cNvPr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090A3383-8D48-2D2F-DD66-F6DAC9A93CD0}"/>
                  </a:ext>
                </a:extLst>
              </p:cNvPr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71C4B99B-E0D8-EE88-DAE7-87ED95CD7A26}"/>
                  </a:ext>
                </a:extLst>
              </p:cNvPr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BBF8294C-8AF3-F6A0-1930-C26FF73939FC}"/>
                  </a:ext>
                </a:extLst>
              </p:cNvPr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C4D0F80-5E2D-F028-F01A-F78C3D5FE809}"/>
                  </a:ext>
                </a:extLst>
              </p:cNvPr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9EF70A52-F9E0-61B4-983E-8AE9D3443A2E}"/>
                  </a:ext>
                </a:extLst>
              </p:cNvPr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0EBB463E-0C2C-9514-8584-D1EBD5722BB3}"/>
                  </a:ext>
                </a:extLst>
              </p:cNvPr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A56C6A72-D98E-4701-56F5-192C5F2D1A07}"/>
                  </a:ext>
                </a:extLst>
              </p:cNvPr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0C4DB759-13B8-84CE-5C4E-53F3581D9946}"/>
                  </a:ext>
                </a:extLst>
              </p:cNvPr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FBCFAFD2-95C6-E814-F851-2048D6A11B4D}"/>
                  </a:ext>
                </a:extLst>
              </p:cNvPr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83A4AA11-1BA3-E904-1ED2-05FBCFEA6310}"/>
                  </a:ext>
                </a:extLst>
              </p:cNvPr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DFCBCEB8-C995-A3B7-E200-790B9FB9D421}"/>
                  </a:ext>
                </a:extLst>
              </p:cNvPr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24ABDF20-AA6A-D955-ECCF-899B90AB3E09}"/>
                  </a:ext>
                </a:extLst>
              </p:cNvPr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49546A2E-5337-E2DC-898B-0C84BAF6CD81}"/>
                  </a:ext>
                </a:extLst>
              </p:cNvPr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AAD19B83-7E6B-3028-5C10-CDD23ED4142D}"/>
                  </a:ext>
                </a:extLst>
              </p:cNvPr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84E147DE-537C-CFD5-6674-8AEE198F3063}"/>
                  </a:ext>
                </a:extLst>
              </p:cNvPr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3CBFDB88-D8BB-96FE-993C-493DE08989BA}"/>
                  </a:ext>
                </a:extLst>
              </p:cNvPr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028439B7-8074-0570-E765-F4B5B9164F39}"/>
                  </a:ext>
                </a:extLst>
              </p:cNvPr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664AB00B-8D21-010B-1EFA-0C044BAFB571}"/>
                  </a:ext>
                </a:extLst>
              </p:cNvPr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58739AB-A4DF-6BB8-6FC6-3EDF26400F2C}"/>
                  </a:ext>
                </a:extLst>
              </p:cNvPr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B8311869-5B5C-B0AD-1EB2-467897ADB9D2}"/>
                  </a:ext>
                </a:extLst>
              </p:cNvPr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D56DA50-4850-E128-305D-4D9BB53437B3}"/>
                  </a:ext>
                </a:extLst>
              </p:cNvPr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78BAABF0-EB43-1783-B3C2-FF39A99E65CB}"/>
                  </a:ext>
                </a:extLst>
              </p:cNvPr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FECA4A79-4FA9-8788-866F-5AFE1B299672}"/>
                  </a:ext>
                </a:extLst>
              </p:cNvPr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5ADADC90-385D-2148-99DE-3217F8F075AD}"/>
                  </a:ext>
                </a:extLst>
              </p:cNvPr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048F6267-00EF-2C2C-C240-C7A2602A8771}"/>
                  </a:ext>
                </a:extLst>
              </p:cNvPr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4E4003FF-CD96-4E78-6727-7A6CBCD52648}"/>
                  </a:ext>
                </a:extLst>
              </p:cNvPr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BD0228CD-C940-4D30-7E66-F9C0E0E4DC6F}"/>
                  </a:ext>
                </a:extLst>
              </p:cNvPr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884395F3-CA53-D04E-E7D0-4BB324A8E826}"/>
                  </a:ext>
                </a:extLst>
              </p:cNvPr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7917FBF3-DA97-081D-9786-136441F208BA}"/>
                  </a:ext>
                </a:extLst>
              </p:cNvPr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38251BFA-A6CB-DB49-303C-49B0DEA8A966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E1DD28AA-C243-F28F-ED6B-A43B217E6B43}"/>
                  </a:ext>
                </a:extLst>
              </p:cNvPr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9B17E596-AE59-C7D5-326A-A5CE65BB68CB}"/>
                  </a:ext>
                </a:extLst>
              </p:cNvPr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EE90E5F5-CC74-67AD-403C-995E3CADF96C}"/>
                  </a:ext>
                </a:extLst>
              </p:cNvPr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648BBCC1-AF20-29CA-6F2C-BEF892DE4F96}"/>
                  </a:ext>
                </a:extLst>
              </p:cNvPr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275BC2DE-C038-EB22-B76A-259637E2A858}"/>
                  </a:ext>
                </a:extLst>
              </p:cNvPr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41A15654-11AC-E030-9A84-66623634C3C1}"/>
                  </a:ext>
                </a:extLst>
              </p:cNvPr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090EBAA7-1C65-B62A-18F2-0FEE145E0EBF}"/>
                  </a:ext>
                </a:extLst>
              </p:cNvPr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00E7CB44-041C-0142-9A6B-41600C8D9844}"/>
                  </a:ext>
                </a:extLst>
              </p:cNvPr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7205E7B2-CCD6-C636-6786-58ED75728D21}"/>
                  </a:ext>
                </a:extLst>
              </p:cNvPr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C6EDAABF-A44B-C2E1-92B4-A8BF313840A8}"/>
                  </a:ext>
                </a:extLst>
              </p:cNvPr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70814109-FF20-D442-3148-B74E218125FD}"/>
                  </a:ext>
                </a:extLst>
              </p:cNvPr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EE73E225-177C-652F-231D-3E4ED679134D}"/>
                  </a:ext>
                </a:extLst>
              </p:cNvPr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CF9FEDD7-C534-D525-25DC-E771D84E301D}"/>
                  </a:ext>
                </a:extLst>
              </p:cNvPr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B67F0DEB-E244-4915-8CBB-6839FC62D1E2}"/>
                  </a:ext>
                </a:extLst>
              </p:cNvPr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82461781-78FE-587F-E247-EE89D008883A}"/>
                  </a:ext>
                </a:extLst>
              </p:cNvPr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5736A7D2-ECD8-7DFC-2982-F124D554F6DD}"/>
                  </a:ext>
                </a:extLst>
              </p:cNvPr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820FBBEC-98F1-12D0-20AF-CE8E256E8718}"/>
                  </a:ext>
                </a:extLst>
              </p:cNvPr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95721A28-CF5F-BD7B-5C05-864A9D2FE16A}"/>
                  </a:ext>
                </a:extLst>
              </p:cNvPr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505D887E-2D10-BB2C-2AF2-AE791ABFAC75}"/>
                  </a:ext>
                </a:extLst>
              </p:cNvPr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0FBD9FDF-A9D9-3DE0-98FE-B87CCF24FA4D}"/>
                  </a:ext>
                </a:extLst>
              </p:cNvPr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3D609F85-4EF4-E3D5-2CAD-08CDA630AF13}"/>
                  </a:ext>
                </a:extLst>
              </p:cNvPr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6346A84A-7B3E-8BBB-1E4D-49A711B70049}"/>
                  </a:ext>
                </a:extLst>
              </p:cNvPr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60CAAA74-323E-8B6A-DBB4-7A3B6E67FE88}"/>
                  </a:ext>
                </a:extLst>
              </p:cNvPr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1535693A-CA5E-3BCF-F41E-DC3321D933CE}"/>
                  </a:ext>
                </a:extLst>
              </p:cNvPr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530BEBD4-4856-D3E0-5E84-56163AFBB53D}"/>
                  </a:ext>
                </a:extLst>
              </p:cNvPr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A49D46FB-588C-AD29-80CA-16B8A16AE82D}"/>
                  </a:ext>
                </a:extLst>
              </p:cNvPr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4D990F5C-F544-97A5-CBFF-25723AF3F6C0}"/>
                  </a:ext>
                </a:extLst>
              </p:cNvPr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60389C5B-7143-7E00-8DA2-F4EA03DB863B}"/>
                  </a:ext>
                </a:extLst>
              </p:cNvPr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FC1863B2-DFDD-8F5F-A5CC-79F651E752FB}"/>
                  </a:ext>
                </a:extLst>
              </p:cNvPr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17BA115F-C381-463C-5026-0F6DD6BCA139}"/>
                  </a:ext>
                </a:extLst>
              </p:cNvPr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91502FCD-DDCE-DA23-0EBC-C6746B001592}"/>
                  </a:ext>
                </a:extLst>
              </p:cNvPr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5E356FD0-1D1E-8016-47C5-46AD007D6B3A}"/>
                  </a:ext>
                </a:extLst>
              </p:cNvPr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DD738981-C505-95A3-391B-C85594AED425}"/>
                  </a:ext>
                </a:extLst>
              </p:cNvPr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74FDBA08-6AF7-45FD-DD99-3255BE328D5E}"/>
                  </a:ext>
                </a:extLst>
              </p:cNvPr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EFE8D821-513C-FF58-D7D8-087809529451}"/>
                  </a:ext>
                </a:extLst>
              </p:cNvPr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B6636A74-1D28-1EE6-BBEA-B9AE19F53B05}"/>
                  </a:ext>
                </a:extLst>
              </p:cNvPr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FDC6E9C7-109A-6EF0-CC14-662E2EF28DF5}"/>
                  </a:ext>
                </a:extLst>
              </p:cNvPr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2" name="矩形 331">
                <a:extLst>
                  <a:ext uri="{FF2B5EF4-FFF2-40B4-BE49-F238E27FC236}">
                    <a16:creationId xmlns:a16="http://schemas.microsoft.com/office/drawing/2014/main" id="{48808EFF-9223-0C11-A29C-1F274346B3C8}"/>
                  </a:ext>
                </a:extLst>
              </p:cNvPr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C898C845-4444-DE22-750E-09DDAEF69A35}"/>
                  </a:ext>
                </a:extLst>
              </p:cNvPr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2F288801-1C6E-5DB3-CA9E-7201F33E7C39}"/>
                  </a:ext>
                </a:extLst>
              </p:cNvPr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AB2CEFC2-3FC8-30C4-C3E6-A7BE550F905C}"/>
                  </a:ext>
                </a:extLst>
              </p:cNvPr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B9464D6B-52D7-EF39-C401-32DE1285E646}"/>
                  </a:ext>
                </a:extLst>
              </p:cNvPr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9714BCAF-102C-1AB4-B118-75368F95E66A}"/>
                  </a:ext>
                </a:extLst>
              </p:cNvPr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D3DC552C-8D93-D38F-6497-1A15B3E60EF4}"/>
                  </a:ext>
                </a:extLst>
              </p:cNvPr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5A47895B-4EA6-3CE7-1368-BD34CCC38FE3}"/>
                  </a:ext>
                </a:extLst>
              </p:cNvPr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33647377-AB77-EA33-7714-D2DB43F643CC}"/>
                  </a:ext>
                </a:extLst>
              </p:cNvPr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20A09DE0-53F9-48B1-CE52-BCBB2FEF3B17}"/>
                  </a:ext>
                </a:extLst>
              </p:cNvPr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8D9901E1-6241-8E0D-4A27-6E4A731E212C}"/>
                  </a:ext>
                </a:extLst>
              </p:cNvPr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4B2A83CC-2A89-BFB0-3A10-83C2EDEE36F2}"/>
                  </a:ext>
                </a:extLst>
              </p:cNvPr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E185A8A6-6626-A4DE-46B2-9FBE9611D246}"/>
                  </a:ext>
                </a:extLst>
              </p:cNvPr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659AA703-9BD4-BF8C-7C6F-BFB0F407B81B}"/>
                  </a:ext>
                </a:extLst>
              </p:cNvPr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5C095C9B-7948-7553-37A1-DDE84283466C}"/>
                  </a:ext>
                </a:extLst>
              </p:cNvPr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C93B6582-7889-62D3-4AB8-B1C9CCF435FF}"/>
                  </a:ext>
                </a:extLst>
              </p:cNvPr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F8817064-CD55-2594-7BA0-C71BAB902FDF}"/>
                  </a:ext>
                </a:extLst>
              </p:cNvPr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9" name="矩形 348">
                <a:extLst>
                  <a:ext uri="{FF2B5EF4-FFF2-40B4-BE49-F238E27FC236}">
                    <a16:creationId xmlns:a16="http://schemas.microsoft.com/office/drawing/2014/main" id="{58A31BCF-0DDA-7335-FA4A-13137CC06047}"/>
                  </a:ext>
                </a:extLst>
              </p:cNvPr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67423B10-A4B7-1D77-3C24-5EE6A4684238}"/>
                  </a:ext>
                </a:extLst>
              </p:cNvPr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A6DD95B5-95E2-21C3-E4AB-E1566A402CDA}"/>
                  </a:ext>
                </a:extLst>
              </p:cNvPr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F97B30F2-A4A3-50FB-D9B2-125FC59C16F3}"/>
                  </a:ext>
                </a:extLst>
              </p:cNvPr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7C49918F-AA00-07D6-10B4-B91BCFF07820}"/>
                  </a:ext>
                </a:extLst>
              </p:cNvPr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17538140-6C7C-8DF1-B5D4-984D4A6F6C28}"/>
                  </a:ext>
                </a:extLst>
              </p:cNvPr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5" name="矩形 354">
                <a:extLst>
                  <a:ext uri="{FF2B5EF4-FFF2-40B4-BE49-F238E27FC236}">
                    <a16:creationId xmlns:a16="http://schemas.microsoft.com/office/drawing/2014/main" id="{66525628-6A2B-7DEF-7C90-8A84B6D1DDAE}"/>
                  </a:ext>
                </a:extLst>
              </p:cNvPr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6" name="矩形 355">
                <a:extLst>
                  <a:ext uri="{FF2B5EF4-FFF2-40B4-BE49-F238E27FC236}">
                    <a16:creationId xmlns:a16="http://schemas.microsoft.com/office/drawing/2014/main" id="{6A6383B0-0702-1976-A420-4FEC8193F023}"/>
                  </a:ext>
                </a:extLst>
              </p:cNvPr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9C99B08C-2EBA-A09B-4771-4ABA1709D07D}"/>
                  </a:ext>
                </a:extLst>
              </p:cNvPr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" name="矩形 357">
                <a:extLst>
                  <a:ext uri="{FF2B5EF4-FFF2-40B4-BE49-F238E27FC236}">
                    <a16:creationId xmlns:a16="http://schemas.microsoft.com/office/drawing/2014/main" id="{4FC30122-0B43-D60F-C012-05B50C5F563A}"/>
                  </a:ext>
                </a:extLst>
              </p:cNvPr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9" name="矩形 358">
                <a:extLst>
                  <a:ext uri="{FF2B5EF4-FFF2-40B4-BE49-F238E27FC236}">
                    <a16:creationId xmlns:a16="http://schemas.microsoft.com/office/drawing/2014/main" id="{04EED080-2D5F-5885-D3AF-8E5029F19756}"/>
                  </a:ext>
                </a:extLst>
              </p:cNvPr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0" name="矩形 359">
                <a:extLst>
                  <a:ext uri="{FF2B5EF4-FFF2-40B4-BE49-F238E27FC236}">
                    <a16:creationId xmlns:a16="http://schemas.microsoft.com/office/drawing/2014/main" id="{290EA4CA-0D33-979E-F06C-428A295F4FE8}"/>
                  </a:ext>
                </a:extLst>
              </p:cNvPr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1" name="矩形 360">
                <a:extLst>
                  <a:ext uri="{FF2B5EF4-FFF2-40B4-BE49-F238E27FC236}">
                    <a16:creationId xmlns:a16="http://schemas.microsoft.com/office/drawing/2014/main" id="{6E8A2739-CD46-DE9F-1A00-88E291A8DC90}"/>
                  </a:ext>
                </a:extLst>
              </p:cNvPr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2" name="矩形 361">
                <a:extLst>
                  <a:ext uri="{FF2B5EF4-FFF2-40B4-BE49-F238E27FC236}">
                    <a16:creationId xmlns:a16="http://schemas.microsoft.com/office/drawing/2014/main" id="{59F736EE-97DC-6C1A-EDCF-0C2C7C8616B2}"/>
                  </a:ext>
                </a:extLst>
              </p:cNvPr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3" name="矩形 362">
                <a:extLst>
                  <a:ext uri="{FF2B5EF4-FFF2-40B4-BE49-F238E27FC236}">
                    <a16:creationId xmlns:a16="http://schemas.microsoft.com/office/drawing/2014/main" id="{B036B1E5-52CD-D4BC-5865-04B52A9DFC69}"/>
                  </a:ext>
                </a:extLst>
              </p:cNvPr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4" name="矩形 363">
                <a:extLst>
                  <a:ext uri="{FF2B5EF4-FFF2-40B4-BE49-F238E27FC236}">
                    <a16:creationId xmlns:a16="http://schemas.microsoft.com/office/drawing/2014/main" id="{9E544B32-1453-348A-5BD5-1911A628DB20}"/>
                  </a:ext>
                </a:extLst>
              </p:cNvPr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5" name="矩形 364">
                <a:extLst>
                  <a:ext uri="{FF2B5EF4-FFF2-40B4-BE49-F238E27FC236}">
                    <a16:creationId xmlns:a16="http://schemas.microsoft.com/office/drawing/2014/main" id="{90820CD4-9B4A-86F8-8BBC-8148E91A1122}"/>
                  </a:ext>
                </a:extLst>
              </p:cNvPr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6" name="矩形 365">
                <a:extLst>
                  <a:ext uri="{FF2B5EF4-FFF2-40B4-BE49-F238E27FC236}">
                    <a16:creationId xmlns:a16="http://schemas.microsoft.com/office/drawing/2014/main" id="{C6E77AD0-A95D-6B63-F1EC-D2232FE3C7AC}"/>
                  </a:ext>
                </a:extLst>
              </p:cNvPr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7" name="矩形 366">
                <a:extLst>
                  <a:ext uri="{FF2B5EF4-FFF2-40B4-BE49-F238E27FC236}">
                    <a16:creationId xmlns:a16="http://schemas.microsoft.com/office/drawing/2014/main" id="{44854B07-39F4-EFB6-F60B-57FD897EB028}"/>
                  </a:ext>
                </a:extLst>
              </p:cNvPr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8" name="矩形 367">
                <a:extLst>
                  <a:ext uri="{FF2B5EF4-FFF2-40B4-BE49-F238E27FC236}">
                    <a16:creationId xmlns:a16="http://schemas.microsoft.com/office/drawing/2014/main" id="{6EDE4E46-A152-FC27-6FF5-0D122814AC9A}"/>
                  </a:ext>
                </a:extLst>
              </p:cNvPr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4E7B1BBF-4011-DC9D-F29A-B67E956D6E91}"/>
                  </a:ext>
                </a:extLst>
              </p:cNvPr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3B9B4638-402E-E1E2-E873-203AA338BF83}"/>
                  </a:ext>
                </a:extLst>
              </p:cNvPr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58297AA6-E6DE-D356-F1EC-5AA3BB0B2FA5}"/>
                  </a:ext>
                </a:extLst>
              </p:cNvPr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F2E7A43F-EABF-76DA-A7EA-A405316A5642}"/>
                  </a:ext>
                </a:extLst>
              </p:cNvPr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3" name="矩形 372">
                <a:extLst>
                  <a:ext uri="{FF2B5EF4-FFF2-40B4-BE49-F238E27FC236}">
                    <a16:creationId xmlns:a16="http://schemas.microsoft.com/office/drawing/2014/main" id="{431392E2-8AD2-7E7C-0E54-E36F16677DBF}"/>
                  </a:ext>
                </a:extLst>
              </p:cNvPr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8A5BB6B8-1639-F2DA-508C-EDFBC4D5FD29}"/>
                  </a:ext>
                </a:extLst>
              </p:cNvPr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D5F98049-479A-F9D3-09D1-3B2B70B88E46}"/>
                  </a:ext>
                </a:extLst>
              </p:cNvPr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09CB6B1F-FEF9-86F8-3B51-7BA1C8AAFC36}"/>
                  </a:ext>
                </a:extLst>
              </p:cNvPr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57C36F5B-2CDB-528F-74CA-2C5AAF10BB16}"/>
                  </a:ext>
                </a:extLst>
              </p:cNvPr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582CB002-8A42-9F42-F3E3-018C5989827D}"/>
                  </a:ext>
                </a:extLst>
              </p:cNvPr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4FE59BE-C0C0-4EB8-FFE7-BF34689863BF}"/>
                  </a:ext>
                </a:extLst>
              </p:cNvPr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8B31DEAD-73B9-7E00-7277-C81BE9812B75}"/>
                  </a:ext>
                </a:extLst>
              </p:cNvPr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BC671B18-08D0-50F7-4E7A-EAE57463C2BC}"/>
                  </a:ext>
                </a:extLst>
              </p:cNvPr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B1464D49-FBBB-4AA7-10FB-3FEBFD7B69D7}"/>
                  </a:ext>
                </a:extLst>
              </p:cNvPr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ECCE1791-927A-4415-1C2B-A30F71BCFB40}"/>
                  </a:ext>
                </a:extLst>
              </p:cNvPr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4" name="矩形 383">
                <a:extLst>
                  <a:ext uri="{FF2B5EF4-FFF2-40B4-BE49-F238E27FC236}">
                    <a16:creationId xmlns:a16="http://schemas.microsoft.com/office/drawing/2014/main" id="{41F4D10B-3762-5396-1E18-9D76FDDB480C}"/>
                  </a:ext>
                </a:extLst>
              </p:cNvPr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5" name="矩形 384">
                <a:extLst>
                  <a:ext uri="{FF2B5EF4-FFF2-40B4-BE49-F238E27FC236}">
                    <a16:creationId xmlns:a16="http://schemas.microsoft.com/office/drawing/2014/main" id="{AC039707-5B80-B87A-88B9-271DC844D1E1}"/>
                  </a:ext>
                </a:extLst>
              </p:cNvPr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6" name="矩形 385">
                <a:extLst>
                  <a:ext uri="{FF2B5EF4-FFF2-40B4-BE49-F238E27FC236}">
                    <a16:creationId xmlns:a16="http://schemas.microsoft.com/office/drawing/2014/main" id="{85A414BA-C2AD-06D7-1DEA-0E40A72F8C1C}"/>
                  </a:ext>
                </a:extLst>
              </p:cNvPr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7" name="矩形 386">
                <a:extLst>
                  <a:ext uri="{FF2B5EF4-FFF2-40B4-BE49-F238E27FC236}">
                    <a16:creationId xmlns:a16="http://schemas.microsoft.com/office/drawing/2014/main" id="{269C6BE2-921B-FA5C-4324-3C2E2CC0970E}"/>
                  </a:ext>
                </a:extLst>
              </p:cNvPr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8" name="矩形 387">
                <a:extLst>
                  <a:ext uri="{FF2B5EF4-FFF2-40B4-BE49-F238E27FC236}">
                    <a16:creationId xmlns:a16="http://schemas.microsoft.com/office/drawing/2014/main" id="{B3BE1C2A-9127-EE36-B4FC-A3E2BA04879E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9" name="矩形 388">
                <a:extLst>
                  <a:ext uri="{FF2B5EF4-FFF2-40B4-BE49-F238E27FC236}">
                    <a16:creationId xmlns:a16="http://schemas.microsoft.com/office/drawing/2014/main" id="{4E013838-7413-1345-1EED-4C1DC843EE39}"/>
                  </a:ext>
                </a:extLst>
              </p:cNvPr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0" name="矩形 389">
                <a:extLst>
                  <a:ext uri="{FF2B5EF4-FFF2-40B4-BE49-F238E27FC236}">
                    <a16:creationId xmlns:a16="http://schemas.microsoft.com/office/drawing/2014/main" id="{33992BAC-0C3F-AA89-C4CD-3990B4C57E99}"/>
                  </a:ext>
                </a:extLst>
              </p:cNvPr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1" name="矩形 390">
                <a:extLst>
                  <a:ext uri="{FF2B5EF4-FFF2-40B4-BE49-F238E27FC236}">
                    <a16:creationId xmlns:a16="http://schemas.microsoft.com/office/drawing/2014/main" id="{2A2AC503-7E70-A253-5EA3-ADCAE30B80EF}"/>
                  </a:ext>
                </a:extLst>
              </p:cNvPr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2" name="矩形 391">
                <a:extLst>
                  <a:ext uri="{FF2B5EF4-FFF2-40B4-BE49-F238E27FC236}">
                    <a16:creationId xmlns:a16="http://schemas.microsoft.com/office/drawing/2014/main" id="{E36C3851-A086-F381-2588-14251432B20C}"/>
                  </a:ext>
                </a:extLst>
              </p:cNvPr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3" name="矩形 392">
                <a:extLst>
                  <a:ext uri="{FF2B5EF4-FFF2-40B4-BE49-F238E27FC236}">
                    <a16:creationId xmlns:a16="http://schemas.microsoft.com/office/drawing/2014/main" id="{EF013566-3FEE-9673-4C61-0BED010A2F5A}"/>
                  </a:ext>
                </a:extLst>
              </p:cNvPr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4" name="矩形 393">
                <a:extLst>
                  <a:ext uri="{FF2B5EF4-FFF2-40B4-BE49-F238E27FC236}">
                    <a16:creationId xmlns:a16="http://schemas.microsoft.com/office/drawing/2014/main" id="{F6E4823D-04FB-28F0-4DAA-9D24C9637FC7}"/>
                  </a:ext>
                </a:extLst>
              </p:cNvPr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5" name="矩形 394">
                <a:extLst>
                  <a:ext uri="{FF2B5EF4-FFF2-40B4-BE49-F238E27FC236}">
                    <a16:creationId xmlns:a16="http://schemas.microsoft.com/office/drawing/2014/main" id="{A3CA1280-0B03-2D73-E82D-E876C7EDF5CB}"/>
                  </a:ext>
                </a:extLst>
              </p:cNvPr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6" name="矩形 395">
                <a:extLst>
                  <a:ext uri="{FF2B5EF4-FFF2-40B4-BE49-F238E27FC236}">
                    <a16:creationId xmlns:a16="http://schemas.microsoft.com/office/drawing/2014/main" id="{A0DBD530-B4EE-A2B8-3225-107B1A816E51}"/>
                  </a:ext>
                </a:extLst>
              </p:cNvPr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7" name="矩形 396">
                <a:extLst>
                  <a:ext uri="{FF2B5EF4-FFF2-40B4-BE49-F238E27FC236}">
                    <a16:creationId xmlns:a16="http://schemas.microsoft.com/office/drawing/2014/main" id="{849916F0-479D-9C57-4F1A-9D79321C8582}"/>
                  </a:ext>
                </a:extLst>
              </p:cNvPr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681429B9-9AB2-991E-ABD0-B571F49DB3EC}"/>
                  </a:ext>
                </a:extLst>
              </p:cNvPr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9" name="矩形 398">
                <a:extLst>
                  <a:ext uri="{FF2B5EF4-FFF2-40B4-BE49-F238E27FC236}">
                    <a16:creationId xmlns:a16="http://schemas.microsoft.com/office/drawing/2014/main" id="{A9D06F11-22FA-0D3B-E1F4-5B1071C41C8E}"/>
                  </a:ext>
                </a:extLst>
              </p:cNvPr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C2F51D8E-E408-2516-DA57-0267FD7F61AD}"/>
                  </a:ext>
                </a:extLst>
              </p:cNvPr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1" name="矩形 400">
                <a:extLst>
                  <a:ext uri="{FF2B5EF4-FFF2-40B4-BE49-F238E27FC236}">
                    <a16:creationId xmlns:a16="http://schemas.microsoft.com/office/drawing/2014/main" id="{0F2F0E37-83BA-9921-ACD4-C750F0002E80}"/>
                  </a:ext>
                </a:extLst>
              </p:cNvPr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2" name="矩形 401">
                <a:extLst>
                  <a:ext uri="{FF2B5EF4-FFF2-40B4-BE49-F238E27FC236}">
                    <a16:creationId xmlns:a16="http://schemas.microsoft.com/office/drawing/2014/main" id="{6F8A3B27-6AEA-D4DD-53B7-023FE8B1CC40}"/>
                  </a:ext>
                </a:extLst>
              </p:cNvPr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405EED91-DA6D-CB9F-908B-8F36BEFBD7FA}"/>
                  </a:ext>
                </a:extLst>
              </p:cNvPr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4" name="矩形 403">
                <a:extLst>
                  <a:ext uri="{FF2B5EF4-FFF2-40B4-BE49-F238E27FC236}">
                    <a16:creationId xmlns:a16="http://schemas.microsoft.com/office/drawing/2014/main" id="{CE488061-5F58-123D-CB04-0E052F426F77}"/>
                  </a:ext>
                </a:extLst>
              </p:cNvPr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5" name="矩形 404">
                <a:extLst>
                  <a:ext uri="{FF2B5EF4-FFF2-40B4-BE49-F238E27FC236}">
                    <a16:creationId xmlns:a16="http://schemas.microsoft.com/office/drawing/2014/main" id="{10E14FA3-CE28-BDB3-4012-EC2730917EC8}"/>
                  </a:ext>
                </a:extLst>
              </p:cNvPr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6" name="矩形 405">
                <a:extLst>
                  <a:ext uri="{FF2B5EF4-FFF2-40B4-BE49-F238E27FC236}">
                    <a16:creationId xmlns:a16="http://schemas.microsoft.com/office/drawing/2014/main" id="{21682767-C61E-2CCF-CD89-6C45032E6D4A}"/>
                  </a:ext>
                </a:extLst>
              </p:cNvPr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7" name="矩形 406">
                <a:extLst>
                  <a:ext uri="{FF2B5EF4-FFF2-40B4-BE49-F238E27FC236}">
                    <a16:creationId xmlns:a16="http://schemas.microsoft.com/office/drawing/2014/main" id="{D698D1E0-9825-B0B7-13B3-59D68674695B}"/>
                  </a:ext>
                </a:extLst>
              </p:cNvPr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8" name="矩形 407">
                <a:extLst>
                  <a:ext uri="{FF2B5EF4-FFF2-40B4-BE49-F238E27FC236}">
                    <a16:creationId xmlns:a16="http://schemas.microsoft.com/office/drawing/2014/main" id="{70712242-2F0D-5580-3DDB-8A253677E92F}"/>
                  </a:ext>
                </a:extLst>
              </p:cNvPr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58533CED-ADDF-8711-5E93-0C25B465F280}"/>
                  </a:ext>
                </a:extLst>
              </p:cNvPr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EBA5D901-FF84-298E-713B-FE46D894D21B}"/>
                  </a:ext>
                </a:extLst>
              </p:cNvPr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1" name="矩形 410">
                <a:extLst>
                  <a:ext uri="{FF2B5EF4-FFF2-40B4-BE49-F238E27FC236}">
                    <a16:creationId xmlns:a16="http://schemas.microsoft.com/office/drawing/2014/main" id="{863388C9-4EFD-7A55-E9C5-C2467FEB2247}"/>
                  </a:ext>
                </a:extLst>
              </p:cNvPr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2" name="矩形 411">
                <a:extLst>
                  <a:ext uri="{FF2B5EF4-FFF2-40B4-BE49-F238E27FC236}">
                    <a16:creationId xmlns:a16="http://schemas.microsoft.com/office/drawing/2014/main" id="{61AC24D9-E39D-6B3B-1AF4-B86A63BE4520}"/>
                  </a:ext>
                </a:extLst>
              </p:cNvPr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3" name="矩形 412">
                <a:extLst>
                  <a:ext uri="{FF2B5EF4-FFF2-40B4-BE49-F238E27FC236}">
                    <a16:creationId xmlns:a16="http://schemas.microsoft.com/office/drawing/2014/main" id="{028DA2A2-39AC-6BA9-1659-1C4DA10DE59A}"/>
                  </a:ext>
                </a:extLst>
              </p:cNvPr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4" name="矩形 413">
                <a:extLst>
                  <a:ext uri="{FF2B5EF4-FFF2-40B4-BE49-F238E27FC236}">
                    <a16:creationId xmlns:a16="http://schemas.microsoft.com/office/drawing/2014/main" id="{1C5A3AFE-81D8-791A-90D8-B668AAFF3E39}"/>
                  </a:ext>
                </a:extLst>
              </p:cNvPr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FB74AA5D-A4DA-8F3F-BE11-63E6CA4B7497}"/>
                  </a:ext>
                </a:extLst>
              </p:cNvPr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5BB0E9B1-E117-1939-15D0-309D26BE8B30}"/>
                  </a:ext>
                </a:extLst>
              </p:cNvPr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4BE952CE-36CE-888F-E6C4-28E9A282179E}"/>
                  </a:ext>
                </a:extLst>
              </p:cNvPr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6C7BE0C1-C243-25BA-A4FF-C62E84B3A4A7}"/>
                  </a:ext>
                </a:extLst>
              </p:cNvPr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00CDF11A-0858-5C33-DBC6-9F93B1484F44}"/>
                  </a:ext>
                </a:extLst>
              </p:cNvPr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310F20E7-3829-2FF3-93BD-EF0B7B06870B}"/>
                  </a:ext>
                </a:extLst>
              </p:cNvPr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1" name="矩形 420">
                <a:extLst>
                  <a:ext uri="{FF2B5EF4-FFF2-40B4-BE49-F238E27FC236}">
                    <a16:creationId xmlns:a16="http://schemas.microsoft.com/office/drawing/2014/main" id="{EE26B0D5-F843-F626-4FCF-F01E3DD04C6D}"/>
                  </a:ext>
                </a:extLst>
              </p:cNvPr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2" name="矩形 421">
                <a:extLst>
                  <a:ext uri="{FF2B5EF4-FFF2-40B4-BE49-F238E27FC236}">
                    <a16:creationId xmlns:a16="http://schemas.microsoft.com/office/drawing/2014/main" id="{0066076F-7E2F-CA52-69F9-6ECBBFB37602}"/>
                  </a:ext>
                </a:extLst>
              </p:cNvPr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3" name="矩形 422">
                <a:extLst>
                  <a:ext uri="{FF2B5EF4-FFF2-40B4-BE49-F238E27FC236}">
                    <a16:creationId xmlns:a16="http://schemas.microsoft.com/office/drawing/2014/main" id="{76B23EFF-0707-05C9-4642-234D3D06DDDF}"/>
                  </a:ext>
                </a:extLst>
              </p:cNvPr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4" name="矩形 423">
                <a:extLst>
                  <a:ext uri="{FF2B5EF4-FFF2-40B4-BE49-F238E27FC236}">
                    <a16:creationId xmlns:a16="http://schemas.microsoft.com/office/drawing/2014/main" id="{4C9E1D6C-7948-8E35-8EE3-C550BF66D1B4}"/>
                  </a:ext>
                </a:extLst>
              </p:cNvPr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5" name="矩形 424">
                <a:extLst>
                  <a:ext uri="{FF2B5EF4-FFF2-40B4-BE49-F238E27FC236}">
                    <a16:creationId xmlns:a16="http://schemas.microsoft.com/office/drawing/2014/main" id="{80F92EC9-B5B0-A010-0AA8-5DF0C7CE89F2}"/>
                  </a:ext>
                </a:extLst>
              </p:cNvPr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15270A06-473B-77C2-3795-C4724B730074}"/>
                  </a:ext>
                </a:extLst>
              </p:cNvPr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7" name="矩形 426">
                <a:extLst>
                  <a:ext uri="{FF2B5EF4-FFF2-40B4-BE49-F238E27FC236}">
                    <a16:creationId xmlns:a16="http://schemas.microsoft.com/office/drawing/2014/main" id="{392D4088-0AA0-673E-2D24-85AE27BBB405}"/>
                  </a:ext>
                </a:extLst>
              </p:cNvPr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FE955AC4-1230-F7A4-BCD9-AC12EDAB7B67}"/>
                  </a:ext>
                </a:extLst>
              </p:cNvPr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376B4619-3FF4-1B1B-D1FF-8DBFBFA13F0F}"/>
                  </a:ext>
                </a:extLst>
              </p:cNvPr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C2EC71C3-529A-55AE-FBC8-526807C97D5A}"/>
                  </a:ext>
                </a:extLst>
              </p:cNvPr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887D17C7-4E5B-67E5-8092-78A763880909}"/>
                  </a:ext>
                </a:extLst>
              </p:cNvPr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5559B07E-521F-6797-4B68-5D8881DFBE07}"/>
                  </a:ext>
                </a:extLst>
              </p:cNvPr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338FD959-4A06-4151-1251-984E150EB550}"/>
                  </a:ext>
                </a:extLst>
              </p:cNvPr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980511E-385C-2C0A-4CD8-549BD21A198A}"/>
                  </a:ext>
                </a:extLst>
              </p:cNvPr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5" name="矩形 434">
                <a:extLst>
                  <a:ext uri="{FF2B5EF4-FFF2-40B4-BE49-F238E27FC236}">
                    <a16:creationId xmlns:a16="http://schemas.microsoft.com/office/drawing/2014/main" id="{685CF7F1-1D33-76F5-A5E3-7B9262D05B0E}"/>
                  </a:ext>
                </a:extLst>
              </p:cNvPr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6" name="矩形 435">
                <a:extLst>
                  <a:ext uri="{FF2B5EF4-FFF2-40B4-BE49-F238E27FC236}">
                    <a16:creationId xmlns:a16="http://schemas.microsoft.com/office/drawing/2014/main" id="{DBE59C5D-B3BA-081E-6B62-D945BA128D4F}"/>
                  </a:ext>
                </a:extLst>
              </p:cNvPr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0B63DFCE-1E3C-1232-1BF0-58D87B187524}"/>
                  </a:ext>
                </a:extLst>
              </p:cNvPr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01E645D0-5945-CE7F-3FB8-B246B5186288}"/>
                  </a:ext>
                </a:extLst>
              </p:cNvPr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9" name="矩形 438">
                <a:extLst>
                  <a:ext uri="{FF2B5EF4-FFF2-40B4-BE49-F238E27FC236}">
                    <a16:creationId xmlns:a16="http://schemas.microsoft.com/office/drawing/2014/main" id="{69F49750-6DCD-4E0B-D962-3FCDD274FD33}"/>
                  </a:ext>
                </a:extLst>
              </p:cNvPr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0" name="矩形 439">
                <a:extLst>
                  <a:ext uri="{FF2B5EF4-FFF2-40B4-BE49-F238E27FC236}">
                    <a16:creationId xmlns:a16="http://schemas.microsoft.com/office/drawing/2014/main" id="{9BDE2033-3055-CC35-BA58-A0A7657D85D9}"/>
                  </a:ext>
                </a:extLst>
              </p:cNvPr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A8AA20C7-0634-8056-E0EE-C1330FD20719}"/>
                  </a:ext>
                </a:extLst>
              </p:cNvPr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8444E5CC-FF96-A978-2B02-E3DC52DB8D81}"/>
                  </a:ext>
                </a:extLst>
              </p:cNvPr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6A653767-B1A7-E054-4FE3-ACAD4C6044A9}"/>
                  </a:ext>
                </a:extLst>
              </p:cNvPr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3D0EFCCE-A788-651A-5AC7-33446CC7E6D6}"/>
                  </a:ext>
                </a:extLst>
              </p:cNvPr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07CB5532-CE23-BB4E-468E-082616F1BD52}"/>
                  </a:ext>
                </a:extLst>
              </p:cNvPr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9B483483-7FE6-D34B-CEC8-3117C5D8365B}"/>
                  </a:ext>
                </a:extLst>
              </p:cNvPr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F0EE9EB5-2DB7-33DE-8BAC-E14643571C0A}"/>
                  </a:ext>
                </a:extLst>
              </p:cNvPr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C3634795-0DB8-AF02-8FC5-CC607EA47236}"/>
                  </a:ext>
                </a:extLst>
              </p:cNvPr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4CEF3FE2-BD9E-9A0C-E5B7-454BB5CBED03}"/>
                  </a:ext>
                </a:extLst>
              </p:cNvPr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20B84CAB-5071-1A14-A817-FF0AD7D3AE12}"/>
                  </a:ext>
                </a:extLst>
              </p:cNvPr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8CA3953C-0D3B-17A5-79C6-F7EDBBCC1D53}"/>
                  </a:ext>
                </a:extLst>
              </p:cNvPr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2B294A73-78BA-A90E-624E-92648FE792FA}"/>
                  </a:ext>
                </a:extLst>
              </p:cNvPr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3C4AF49C-CF36-2FAA-4FAF-D3D060CF8EA6}"/>
                  </a:ext>
                </a:extLst>
              </p:cNvPr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F8D44C0F-8EF1-80A7-6DE6-4DF86C9E2253}"/>
                  </a:ext>
                </a:extLst>
              </p:cNvPr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B1CAF56C-D251-516C-69A1-397ACEACCBF6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75EFFC82-C59C-7363-6BF9-5ADF63B839F0}"/>
                  </a:ext>
                </a:extLst>
              </p:cNvPr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553632B8-35CB-39FE-CB8C-7D3F903BF5FB}"/>
                  </a:ext>
                </a:extLst>
              </p:cNvPr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CB3E817-9D37-7A97-0581-6618E6B7328F}"/>
                  </a:ext>
                </a:extLst>
              </p:cNvPr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7840675E-1522-688A-1612-98B0FF8882B3}"/>
                  </a:ext>
                </a:extLst>
              </p:cNvPr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1925D094-BD68-FF31-A93E-3315277D04C8}"/>
                  </a:ext>
                </a:extLst>
              </p:cNvPr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5CE7703A-74DA-026A-6440-CA318FAAA7A4}"/>
                  </a:ext>
                </a:extLst>
              </p:cNvPr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0BE5FDB-220B-83E5-E482-358FA2D105B3}"/>
                  </a:ext>
                </a:extLst>
              </p:cNvPr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472B94D5-975A-16F6-1B07-553DABE9B00F}"/>
                  </a:ext>
                </a:extLst>
              </p:cNvPr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52E99697-F6BA-BDF1-F926-08E39A0C9832}"/>
                  </a:ext>
                </a:extLst>
              </p:cNvPr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5EC30682-D595-298C-E894-E1194C996CE7}"/>
                  </a:ext>
                </a:extLst>
              </p:cNvPr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12B6FDB4-B063-332F-E59A-7CB56CF7186F}"/>
                  </a:ext>
                </a:extLst>
              </p:cNvPr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3D6F6A62-A397-BEF6-3928-98B4CD384ACA}"/>
                  </a:ext>
                </a:extLst>
              </p:cNvPr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86B88542-5FA8-DF01-1C29-CC09A1C3F9A1}"/>
                  </a:ext>
                </a:extLst>
              </p:cNvPr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grpSp>
          <p:nvGrpSpPr>
            <p:cNvPr id="8" name="组合 279">
              <a:extLst>
                <a:ext uri="{FF2B5EF4-FFF2-40B4-BE49-F238E27FC236}">
                  <a16:creationId xmlns:a16="http://schemas.microsoft.com/office/drawing/2014/main" id="{32FCB7EC-86A4-1D2E-1EBB-A45CA5BCA119}"/>
                </a:ext>
              </a:extLst>
            </p:cNvPr>
            <p:cNvGrpSpPr/>
            <p:nvPr/>
          </p:nvGrpSpPr>
          <p:grpSpPr>
            <a:xfrm>
              <a:off x="5148064" y="4509120"/>
              <a:ext cx="2016224" cy="2016224"/>
              <a:chOff x="1115616" y="4293096"/>
              <a:chExt cx="2160240" cy="2160240"/>
            </a:xfrm>
            <a:solidFill>
              <a:srgbClr val="0070C0">
                <a:alpha val="50000"/>
              </a:srgbClr>
            </a:solidFill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FA9106E-5F7C-D807-C460-9159E203DDD3}"/>
                  </a:ext>
                </a:extLst>
              </p:cNvPr>
              <p:cNvSpPr/>
              <p:nvPr/>
            </p:nvSpPr>
            <p:spPr>
              <a:xfrm>
                <a:off x="111561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4625EE2-752D-7E22-3147-BB1B5C93F3A2}"/>
                  </a:ext>
                </a:extLst>
              </p:cNvPr>
              <p:cNvSpPr/>
              <p:nvPr/>
            </p:nvSpPr>
            <p:spPr>
              <a:xfrm>
                <a:off x="125963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CABB4B0-9AB7-CEF2-24B0-D9256D44A0D1}"/>
                  </a:ext>
                </a:extLst>
              </p:cNvPr>
              <p:cNvSpPr/>
              <p:nvPr/>
            </p:nvSpPr>
            <p:spPr>
              <a:xfrm>
                <a:off x="111561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CE29EA2-DD3D-E141-59D7-EC75B6F627C8}"/>
                  </a:ext>
                </a:extLst>
              </p:cNvPr>
              <p:cNvSpPr/>
              <p:nvPr/>
            </p:nvSpPr>
            <p:spPr>
              <a:xfrm>
                <a:off x="125963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4678213-857D-5040-31D8-8853A1821378}"/>
                  </a:ext>
                </a:extLst>
              </p:cNvPr>
              <p:cNvSpPr/>
              <p:nvPr/>
            </p:nvSpPr>
            <p:spPr>
              <a:xfrm>
                <a:off x="140364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F6B4C0E-4165-0A22-FBF3-9256BC30E289}"/>
                  </a:ext>
                </a:extLst>
              </p:cNvPr>
              <p:cNvSpPr/>
              <p:nvPr/>
            </p:nvSpPr>
            <p:spPr>
              <a:xfrm>
                <a:off x="154766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B473A6-F2F0-76D4-A2BB-AF5663D82154}"/>
                  </a:ext>
                </a:extLst>
              </p:cNvPr>
              <p:cNvSpPr/>
              <p:nvPr/>
            </p:nvSpPr>
            <p:spPr>
              <a:xfrm>
                <a:off x="140364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A8F44FE-AD2F-66E7-75B1-AC1573A131E3}"/>
                  </a:ext>
                </a:extLst>
              </p:cNvPr>
              <p:cNvSpPr/>
              <p:nvPr/>
            </p:nvSpPr>
            <p:spPr>
              <a:xfrm>
                <a:off x="154766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9210327-34AF-F9C9-9EE5-E9B14E56997D}"/>
                  </a:ext>
                </a:extLst>
              </p:cNvPr>
              <p:cNvSpPr/>
              <p:nvPr/>
            </p:nvSpPr>
            <p:spPr>
              <a:xfrm>
                <a:off x="111561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84840D3-39B1-9FB9-0039-5C9F975276E6}"/>
                  </a:ext>
                </a:extLst>
              </p:cNvPr>
              <p:cNvSpPr/>
              <p:nvPr/>
            </p:nvSpPr>
            <p:spPr>
              <a:xfrm>
                <a:off x="125963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AD591A0-4DDF-1EF9-5C21-E7BFAC22C513}"/>
                  </a:ext>
                </a:extLst>
              </p:cNvPr>
              <p:cNvSpPr/>
              <p:nvPr/>
            </p:nvSpPr>
            <p:spPr>
              <a:xfrm>
                <a:off x="111561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E10FA2C-9CF9-F4C3-66FF-D016DE23E8CD}"/>
                  </a:ext>
                </a:extLst>
              </p:cNvPr>
              <p:cNvSpPr/>
              <p:nvPr/>
            </p:nvSpPr>
            <p:spPr>
              <a:xfrm>
                <a:off x="125963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59252E2-A973-8C7A-BA4E-E41279118EEC}"/>
                  </a:ext>
                </a:extLst>
              </p:cNvPr>
              <p:cNvSpPr/>
              <p:nvPr/>
            </p:nvSpPr>
            <p:spPr>
              <a:xfrm>
                <a:off x="140364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7BDD2E6-7628-134B-1D04-9637BF75CDCE}"/>
                  </a:ext>
                </a:extLst>
              </p:cNvPr>
              <p:cNvSpPr/>
              <p:nvPr/>
            </p:nvSpPr>
            <p:spPr>
              <a:xfrm>
                <a:off x="154766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140C6248-8583-64E9-DF92-ED09F420C7FB}"/>
                  </a:ext>
                </a:extLst>
              </p:cNvPr>
              <p:cNvSpPr/>
              <p:nvPr/>
            </p:nvSpPr>
            <p:spPr>
              <a:xfrm>
                <a:off x="140364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E5ADF6B-7C14-7C21-C291-28F292191FAA}"/>
                  </a:ext>
                </a:extLst>
              </p:cNvPr>
              <p:cNvSpPr/>
              <p:nvPr/>
            </p:nvSpPr>
            <p:spPr>
              <a:xfrm>
                <a:off x="154766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F9FFDA2-ED56-3BE6-1020-0E0DF4AF5C63}"/>
                  </a:ext>
                </a:extLst>
              </p:cNvPr>
              <p:cNvSpPr/>
              <p:nvPr/>
            </p:nvSpPr>
            <p:spPr>
              <a:xfrm>
                <a:off x="169168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995012B-1668-16C2-7013-C2DB3A9C4A98}"/>
                  </a:ext>
                </a:extLst>
              </p:cNvPr>
              <p:cNvSpPr/>
              <p:nvPr/>
            </p:nvSpPr>
            <p:spPr>
              <a:xfrm>
                <a:off x="183569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6A82DE5-5115-14D8-3F5B-8829BF4A0551}"/>
                  </a:ext>
                </a:extLst>
              </p:cNvPr>
              <p:cNvSpPr/>
              <p:nvPr/>
            </p:nvSpPr>
            <p:spPr>
              <a:xfrm>
                <a:off x="169168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52769A1-6705-B91C-8F0D-6FF57933F5E9}"/>
                  </a:ext>
                </a:extLst>
              </p:cNvPr>
              <p:cNvSpPr/>
              <p:nvPr/>
            </p:nvSpPr>
            <p:spPr>
              <a:xfrm>
                <a:off x="183569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DFC2A72-A361-E884-26D5-1E5E75E796EB}"/>
                  </a:ext>
                </a:extLst>
              </p:cNvPr>
              <p:cNvSpPr/>
              <p:nvPr/>
            </p:nvSpPr>
            <p:spPr>
              <a:xfrm>
                <a:off x="197971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736C8413-A772-2759-5750-B4B40E92644E}"/>
                  </a:ext>
                </a:extLst>
              </p:cNvPr>
              <p:cNvSpPr/>
              <p:nvPr/>
            </p:nvSpPr>
            <p:spPr>
              <a:xfrm>
                <a:off x="212372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7B12A4E-7824-BEE0-7700-7BD09A6EF9B1}"/>
                  </a:ext>
                </a:extLst>
              </p:cNvPr>
              <p:cNvSpPr/>
              <p:nvPr/>
            </p:nvSpPr>
            <p:spPr>
              <a:xfrm>
                <a:off x="197971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5243AD7-26B1-D4A3-3C5B-A39B308019A4}"/>
                  </a:ext>
                </a:extLst>
              </p:cNvPr>
              <p:cNvSpPr/>
              <p:nvPr/>
            </p:nvSpPr>
            <p:spPr>
              <a:xfrm>
                <a:off x="212372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36A4F08-9207-8071-560A-4D94689789BF}"/>
                  </a:ext>
                </a:extLst>
              </p:cNvPr>
              <p:cNvSpPr/>
              <p:nvPr/>
            </p:nvSpPr>
            <p:spPr>
              <a:xfrm>
                <a:off x="169168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68DD09-AA1C-CEB9-389B-8EDEF78C45C6}"/>
                  </a:ext>
                </a:extLst>
              </p:cNvPr>
              <p:cNvSpPr/>
              <p:nvPr/>
            </p:nvSpPr>
            <p:spPr>
              <a:xfrm>
                <a:off x="183569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B724A9E-3AED-BEFC-B678-5619A76ED03B}"/>
                  </a:ext>
                </a:extLst>
              </p:cNvPr>
              <p:cNvSpPr/>
              <p:nvPr/>
            </p:nvSpPr>
            <p:spPr>
              <a:xfrm>
                <a:off x="169168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73741B0-D4E8-8E51-A740-C3C782247514}"/>
                  </a:ext>
                </a:extLst>
              </p:cNvPr>
              <p:cNvSpPr/>
              <p:nvPr/>
            </p:nvSpPr>
            <p:spPr>
              <a:xfrm>
                <a:off x="183569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979A88C3-F987-8359-253F-EB0863821443}"/>
                  </a:ext>
                </a:extLst>
              </p:cNvPr>
              <p:cNvSpPr/>
              <p:nvPr/>
            </p:nvSpPr>
            <p:spPr>
              <a:xfrm>
                <a:off x="197971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A1E164A-46FA-8D56-718E-EE686DC15E1B}"/>
                  </a:ext>
                </a:extLst>
              </p:cNvPr>
              <p:cNvSpPr/>
              <p:nvPr/>
            </p:nvSpPr>
            <p:spPr>
              <a:xfrm>
                <a:off x="212372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E32432F-EACF-449E-793A-567FD140BCCA}"/>
                  </a:ext>
                </a:extLst>
              </p:cNvPr>
              <p:cNvSpPr/>
              <p:nvPr/>
            </p:nvSpPr>
            <p:spPr>
              <a:xfrm>
                <a:off x="197971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FF47BD6-6E0C-FC9D-F9D5-C4D2D9A23F15}"/>
                  </a:ext>
                </a:extLst>
              </p:cNvPr>
              <p:cNvSpPr/>
              <p:nvPr/>
            </p:nvSpPr>
            <p:spPr>
              <a:xfrm>
                <a:off x="212372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61C1CE2-6FD6-ABA9-6471-FA0AE54813AD}"/>
                  </a:ext>
                </a:extLst>
              </p:cNvPr>
              <p:cNvSpPr/>
              <p:nvPr/>
            </p:nvSpPr>
            <p:spPr>
              <a:xfrm>
                <a:off x="111561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BD8DFF6B-DB70-E6F3-E791-AA166F8CA9FD}"/>
                  </a:ext>
                </a:extLst>
              </p:cNvPr>
              <p:cNvSpPr/>
              <p:nvPr/>
            </p:nvSpPr>
            <p:spPr>
              <a:xfrm>
                <a:off x="125963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66F2F48-5ED0-CCC4-50F0-8F676DCAE8E9}"/>
                  </a:ext>
                </a:extLst>
              </p:cNvPr>
              <p:cNvSpPr/>
              <p:nvPr/>
            </p:nvSpPr>
            <p:spPr>
              <a:xfrm>
                <a:off x="111561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0C5755C-1474-FB0E-F40B-175ADCBABD65}"/>
                  </a:ext>
                </a:extLst>
              </p:cNvPr>
              <p:cNvSpPr/>
              <p:nvPr/>
            </p:nvSpPr>
            <p:spPr>
              <a:xfrm>
                <a:off x="125963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69C9DFA-74B1-FA4F-7806-786F819F4AAE}"/>
                  </a:ext>
                </a:extLst>
              </p:cNvPr>
              <p:cNvSpPr/>
              <p:nvPr/>
            </p:nvSpPr>
            <p:spPr>
              <a:xfrm>
                <a:off x="140364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E8CA0D35-BBE9-4BE0-D0B5-391D0C9785C4}"/>
                  </a:ext>
                </a:extLst>
              </p:cNvPr>
              <p:cNvSpPr/>
              <p:nvPr/>
            </p:nvSpPr>
            <p:spPr>
              <a:xfrm>
                <a:off x="154766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A445A50-D15C-3F0E-875B-ADE425DE6D79}"/>
                  </a:ext>
                </a:extLst>
              </p:cNvPr>
              <p:cNvSpPr/>
              <p:nvPr/>
            </p:nvSpPr>
            <p:spPr>
              <a:xfrm>
                <a:off x="140364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EB48B4B-E97D-BB97-23DF-1C13F93B1103}"/>
                  </a:ext>
                </a:extLst>
              </p:cNvPr>
              <p:cNvSpPr/>
              <p:nvPr/>
            </p:nvSpPr>
            <p:spPr>
              <a:xfrm>
                <a:off x="154766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0C11F5A-4928-92E4-0BA7-B23DAAD3FA33}"/>
                  </a:ext>
                </a:extLst>
              </p:cNvPr>
              <p:cNvSpPr/>
              <p:nvPr/>
            </p:nvSpPr>
            <p:spPr>
              <a:xfrm>
                <a:off x="111561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153BA0F-56EC-56F4-4C25-2E578EE28DB0}"/>
                  </a:ext>
                </a:extLst>
              </p:cNvPr>
              <p:cNvSpPr/>
              <p:nvPr/>
            </p:nvSpPr>
            <p:spPr>
              <a:xfrm>
                <a:off x="125963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DDA3FE5-11CA-9D64-8D1B-4CE6CD67E00B}"/>
                  </a:ext>
                </a:extLst>
              </p:cNvPr>
              <p:cNvSpPr/>
              <p:nvPr/>
            </p:nvSpPr>
            <p:spPr>
              <a:xfrm>
                <a:off x="111561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5197FBA-A68D-5B34-7D2D-D40192056D33}"/>
                  </a:ext>
                </a:extLst>
              </p:cNvPr>
              <p:cNvSpPr/>
              <p:nvPr/>
            </p:nvSpPr>
            <p:spPr>
              <a:xfrm>
                <a:off x="125963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E5669C6-C00B-A80C-7665-3A9CBADF3B37}"/>
                  </a:ext>
                </a:extLst>
              </p:cNvPr>
              <p:cNvSpPr/>
              <p:nvPr/>
            </p:nvSpPr>
            <p:spPr>
              <a:xfrm>
                <a:off x="140364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C6713BC-3855-D4C2-0EBB-00CFBD88B655}"/>
                  </a:ext>
                </a:extLst>
              </p:cNvPr>
              <p:cNvSpPr/>
              <p:nvPr/>
            </p:nvSpPr>
            <p:spPr>
              <a:xfrm>
                <a:off x="154766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EA15C19-A83C-D8F2-5F4D-4849B18DAB4C}"/>
                  </a:ext>
                </a:extLst>
              </p:cNvPr>
              <p:cNvSpPr/>
              <p:nvPr/>
            </p:nvSpPr>
            <p:spPr>
              <a:xfrm>
                <a:off x="140364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577482F-6D9D-FA34-9814-92F7F9277009}"/>
                  </a:ext>
                </a:extLst>
              </p:cNvPr>
              <p:cNvSpPr/>
              <p:nvPr/>
            </p:nvSpPr>
            <p:spPr>
              <a:xfrm>
                <a:off x="154766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815EAD5-B8EC-E803-9A1D-663583712D99}"/>
                  </a:ext>
                </a:extLst>
              </p:cNvPr>
              <p:cNvSpPr/>
              <p:nvPr/>
            </p:nvSpPr>
            <p:spPr>
              <a:xfrm>
                <a:off x="169168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901E8EE5-73F4-3556-2634-D8426900DBF0}"/>
                  </a:ext>
                </a:extLst>
              </p:cNvPr>
              <p:cNvSpPr/>
              <p:nvPr/>
            </p:nvSpPr>
            <p:spPr>
              <a:xfrm>
                <a:off x="183569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D27E679-6003-F820-C777-4ED95F9FA26F}"/>
                  </a:ext>
                </a:extLst>
              </p:cNvPr>
              <p:cNvSpPr/>
              <p:nvPr/>
            </p:nvSpPr>
            <p:spPr>
              <a:xfrm>
                <a:off x="169168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E526AC9-CD37-18DA-17D1-A81B07E20C91}"/>
                  </a:ext>
                </a:extLst>
              </p:cNvPr>
              <p:cNvSpPr/>
              <p:nvPr/>
            </p:nvSpPr>
            <p:spPr>
              <a:xfrm>
                <a:off x="183569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386F0F4-15DB-9E3C-E605-47E6C0BCFA55}"/>
                  </a:ext>
                </a:extLst>
              </p:cNvPr>
              <p:cNvSpPr/>
              <p:nvPr/>
            </p:nvSpPr>
            <p:spPr>
              <a:xfrm>
                <a:off x="197971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3A8B1ED-2259-F99E-7212-DACBF94D9BC0}"/>
                  </a:ext>
                </a:extLst>
              </p:cNvPr>
              <p:cNvSpPr/>
              <p:nvPr/>
            </p:nvSpPr>
            <p:spPr>
              <a:xfrm>
                <a:off x="212372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7FA5ED3-9E67-0443-727A-CF4C6F528B26}"/>
                  </a:ext>
                </a:extLst>
              </p:cNvPr>
              <p:cNvSpPr/>
              <p:nvPr/>
            </p:nvSpPr>
            <p:spPr>
              <a:xfrm>
                <a:off x="197971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3C5CC18-1675-2EC4-8A12-BB4CD29EFC79}"/>
                  </a:ext>
                </a:extLst>
              </p:cNvPr>
              <p:cNvSpPr/>
              <p:nvPr/>
            </p:nvSpPr>
            <p:spPr>
              <a:xfrm>
                <a:off x="212372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F295F15F-645E-8BAE-F58F-F194DCB3A64E}"/>
                  </a:ext>
                </a:extLst>
              </p:cNvPr>
              <p:cNvSpPr/>
              <p:nvPr/>
            </p:nvSpPr>
            <p:spPr>
              <a:xfrm>
                <a:off x="169168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A5E8994A-1BA5-1989-41A1-D20E7FEE75C5}"/>
                  </a:ext>
                </a:extLst>
              </p:cNvPr>
              <p:cNvSpPr/>
              <p:nvPr/>
            </p:nvSpPr>
            <p:spPr>
              <a:xfrm>
                <a:off x="183569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1C8C1B6-5322-C09C-05A4-E866BAE51987}"/>
                  </a:ext>
                </a:extLst>
              </p:cNvPr>
              <p:cNvSpPr/>
              <p:nvPr/>
            </p:nvSpPr>
            <p:spPr>
              <a:xfrm>
                <a:off x="169168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D967932-1C96-3E28-1CE5-27E8773774AC}"/>
                  </a:ext>
                </a:extLst>
              </p:cNvPr>
              <p:cNvSpPr/>
              <p:nvPr/>
            </p:nvSpPr>
            <p:spPr>
              <a:xfrm>
                <a:off x="183569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BAD87B19-9E00-591E-2EC1-815D7A6342FC}"/>
                  </a:ext>
                </a:extLst>
              </p:cNvPr>
              <p:cNvSpPr/>
              <p:nvPr/>
            </p:nvSpPr>
            <p:spPr>
              <a:xfrm>
                <a:off x="197971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5A59CB9-7DAE-A481-7BDD-E09DEF2502E0}"/>
                  </a:ext>
                </a:extLst>
              </p:cNvPr>
              <p:cNvSpPr/>
              <p:nvPr/>
            </p:nvSpPr>
            <p:spPr>
              <a:xfrm>
                <a:off x="212372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0B032834-1815-CCBB-9C16-EC321236F606}"/>
                  </a:ext>
                </a:extLst>
              </p:cNvPr>
              <p:cNvSpPr/>
              <p:nvPr/>
            </p:nvSpPr>
            <p:spPr>
              <a:xfrm>
                <a:off x="197971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15D8733-346F-B002-F41A-99065F03AD22}"/>
                  </a:ext>
                </a:extLst>
              </p:cNvPr>
              <p:cNvSpPr/>
              <p:nvPr/>
            </p:nvSpPr>
            <p:spPr>
              <a:xfrm>
                <a:off x="212372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3373F13-DF1A-09D1-C17A-99C3E6806234}"/>
                  </a:ext>
                </a:extLst>
              </p:cNvPr>
              <p:cNvSpPr/>
              <p:nvPr/>
            </p:nvSpPr>
            <p:spPr>
              <a:xfrm>
                <a:off x="226774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8E4E614B-C24B-2414-C334-C6ACAD3881B5}"/>
                  </a:ext>
                </a:extLst>
              </p:cNvPr>
              <p:cNvSpPr/>
              <p:nvPr/>
            </p:nvSpPr>
            <p:spPr>
              <a:xfrm>
                <a:off x="241176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F22326B-DFFB-D86C-8D51-72C38E5ACF11}"/>
                  </a:ext>
                </a:extLst>
              </p:cNvPr>
              <p:cNvSpPr/>
              <p:nvPr/>
            </p:nvSpPr>
            <p:spPr>
              <a:xfrm>
                <a:off x="226774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73D161E-353B-9579-5E3E-B5F05B745CEF}"/>
                  </a:ext>
                </a:extLst>
              </p:cNvPr>
              <p:cNvSpPr/>
              <p:nvPr/>
            </p:nvSpPr>
            <p:spPr>
              <a:xfrm>
                <a:off x="241176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34CE35A-5E56-874F-E4BC-BCCD4E2505E3}"/>
                  </a:ext>
                </a:extLst>
              </p:cNvPr>
              <p:cNvSpPr/>
              <p:nvPr/>
            </p:nvSpPr>
            <p:spPr>
              <a:xfrm>
                <a:off x="2555776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B27282B-87F9-851D-BB13-C2BD67DC730C}"/>
                  </a:ext>
                </a:extLst>
              </p:cNvPr>
              <p:cNvSpPr/>
              <p:nvPr/>
            </p:nvSpPr>
            <p:spPr>
              <a:xfrm>
                <a:off x="2699792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37F5C04-74C6-DDCC-AF86-7348E0777DFA}"/>
                  </a:ext>
                </a:extLst>
              </p:cNvPr>
              <p:cNvSpPr/>
              <p:nvPr/>
            </p:nvSpPr>
            <p:spPr>
              <a:xfrm>
                <a:off x="2555776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920B0B5-359D-CB30-AAB9-A5AC96EAB8AE}"/>
                  </a:ext>
                </a:extLst>
              </p:cNvPr>
              <p:cNvSpPr/>
              <p:nvPr/>
            </p:nvSpPr>
            <p:spPr>
              <a:xfrm>
                <a:off x="2699792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CC6C63E-E53A-F0B4-BE8E-59CD00F298BE}"/>
                  </a:ext>
                </a:extLst>
              </p:cNvPr>
              <p:cNvSpPr/>
              <p:nvPr/>
            </p:nvSpPr>
            <p:spPr>
              <a:xfrm>
                <a:off x="226774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4CE1287-0C3A-036F-8751-2DA467B5D5CD}"/>
                  </a:ext>
                </a:extLst>
              </p:cNvPr>
              <p:cNvSpPr/>
              <p:nvPr/>
            </p:nvSpPr>
            <p:spPr>
              <a:xfrm>
                <a:off x="241176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69ED93E5-6565-CAA9-2BAA-FA465C5B1335}"/>
                  </a:ext>
                </a:extLst>
              </p:cNvPr>
              <p:cNvSpPr/>
              <p:nvPr/>
            </p:nvSpPr>
            <p:spPr>
              <a:xfrm>
                <a:off x="226774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E0F848C-FB84-D6DE-40B7-8002E48335D8}"/>
                  </a:ext>
                </a:extLst>
              </p:cNvPr>
              <p:cNvSpPr/>
              <p:nvPr/>
            </p:nvSpPr>
            <p:spPr>
              <a:xfrm>
                <a:off x="241176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88568EA-642F-B4B6-DF18-2D4C667EDC64}"/>
                  </a:ext>
                </a:extLst>
              </p:cNvPr>
              <p:cNvSpPr/>
              <p:nvPr/>
            </p:nvSpPr>
            <p:spPr>
              <a:xfrm>
                <a:off x="2555776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B26934A-FDDE-C5FA-94D1-3DA5493820A9}"/>
                  </a:ext>
                </a:extLst>
              </p:cNvPr>
              <p:cNvSpPr/>
              <p:nvPr/>
            </p:nvSpPr>
            <p:spPr>
              <a:xfrm>
                <a:off x="2699792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05F0898-4658-5E22-561B-D1A16B831574}"/>
                  </a:ext>
                </a:extLst>
              </p:cNvPr>
              <p:cNvSpPr/>
              <p:nvPr/>
            </p:nvSpPr>
            <p:spPr>
              <a:xfrm>
                <a:off x="2555776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57401F8-1878-424E-3B48-93BE5D1E0108}"/>
                  </a:ext>
                </a:extLst>
              </p:cNvPr>
              <p:cNvSpPr/>
              <p:nvPr/>
            </p:nvSpPr>
            <p:spPr>
              <a:xfrm>
                <a:off x="2699792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07EF6B6-0390-5BD0-59C6-BDAB7ECF743D}"/>
                  </a:ext>
                </a:extLst>
              </p:cNvPr>
              <p:cNvSpPr/>
              <p:nvPr/>
            </p:nvSpPr>
            <p:spPr>
              <a:xfrm>
                <a:off x="2843808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E4D399D4-08DB-DB5E-4012-FDE55D8B927F}"/>
                  </a:ext>
                </a:extLst>
              </p:cNvPr>
              <p:cNvSpPr/>
              <p:nvPr/>
            </p:nvSpPr>
            <p:spPr>
              <a:xfrm>
                <a:off x="2987824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F84E96D-F79E-3BE5-BB99-BB7171D62794}"/>
                  </a:ext>
                </a:extLst>
              </p:cNvPr>
              <p:cNvSpPr/>
              <p:nvPr/>
            </p:nvSpPr>
            <p:spPr>
              <a:xfrm>
                <a:off x="2843808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5BBB151A-B33C-D026-EECD-6DAD02724756}"/>
                  </a:ext>
                </a:extLst>
              </p:cNvPr>
              <p:cNvSpPr/>
              <p:nvPr/>
            </p:nvSpPr>
            <p:spPr>
              <a:xfrm>
                <a:off x="2987824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0196665-8D70-F568-E8BE-21FEF30E1E83}"/>
                  </a:ext>
                </a:extLst>
              </p:cNvPr>
              <p:cNvSpPr/>
              <p:nvPr/>
            </p:nvSpPr>
            <p:spPr>
              <a:xfrm>
                <a:off x="3131840" y="429309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70D921CC-D76B-8C47-5A65-7D40651403A3}"/>
                  </a:ext>
                </a:extLst>
              </p:cNvPr>
              <p:cNvSpPr/>
              <p:nvPr/>
            </p:nvSpPr>
            <p:spPr>
              <a:xfrm>
                <a:off x="3131840" y="443711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80E40412-9368-40C3-6846-607C3354B97F}"/>
                  </a:ext>
                </a:extLst>
              </p:cNvPr>
              <p:cNvSpPr/>
              <p:nvPr/>
            </p:nvSpPr>
            <p:spPr>
              <a:xfrm>
                <a:off x="2843808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E15CC64-A586-69EC-0151-9F7EB3C20EB3}"/>
                  </a:ext>
                </a:extLst>
              </p:cNvPr>
              <p:cNvSpPr/>
              <p:nvPr/>
            </p:nvSpPr>
            <p:spPr>
              <a:xfrm>
                <a:off x="2987824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73AB988-1E62-4875-9B74-E27201553ED7}"/>
                  </a:ext>
                </a:extLst>
              </p:cNvPr>
              <p:cNvSpPr/>
              <p:nvPr/>
            </p:nvSpPr>
            <p:spPr>
              <a:xfrm>
                <a:off x="2843808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297BE46B-B44E-1881-AB84-E534A2C4D287}"/>
                  </a:ext>
                </a:extLst>
              </p:cNvPr>
              <p:cNvSpPr/>
              <p:nvPr/>
            </p:nvSpPr>
            <p:spPr>
              <a:xfrm>
                <a:off x="2987824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F049046-917E-E2CE-4515-68789C708C25}"/>
                  </a:ext>
                </a:extLst>
              </p:cNvPr>
              <p:cNvSpPr/>
              <p:nvPr/>
            </p:nvSpPr>
            <p:spPr>
              <a:xfrm>
                <a:off x="3131840" y="458112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07C66B66-0D60-6AE0-A5CD-18873BD731E1}"/>
                  </a:ext>
                </a:extLst>
              </p:cNvPr>
              <p:cNvSpPr/>
              <p:nvPr/>
            </p:nvSpPr>
            <p:spPr>
              <a:xfrm>
                <a:off x="3131840" y="472514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C4B89184-7BF6-29F9-3CC4-B6BECCDF5A9A}"/>
                  </a:ext>
                </a:extLst>
              </p:cNvPr>
              <p:cNvSpPr/>
              <p:nvPr/>
            </p:nvSpPr>
            <p:spPr>
              <a:xfrm>
                <a:off x="226774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EFEC6AA6-2464-6D88-6849-8D123BEBEC96}"/>
                  </a:ext>
                </a:extLst>
              </p:cNvPr>
              <p:cNvSpPr/>
              <p:nvPr/>
            </p:nvSpPr>
            <p:spPr>
              <a:xfrm>
                <a:off x="241176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006F811-A00E-AB5D-EF86-7AB2A304A50F}"/>
                  </a:ext>
                </a:extLst>
              </p:cNvPr>
              <p:cNvSpPr/>
              <p:nvPr/>
            </p:nvSpPr>
            <p:spPr>
              <a:xfrm>
                <a:off x="226774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F18D040-5DE6-DE2E-E4BF-4E9A96E8C2BE}"/>
                  </a:ext>
                </a:extLst>
              </p:cNvPr>
              <p:cNvSpPr/>
              <p:nvPr/>
            </p:nvSpPr>
            <p:spPr>
              <a:xfrm>
                <a:off x="241176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9A510C3-003B-F037-CCD0-3868EFD7196A}"/>
                  </a:ext>
                </a:extLst>
              </p:cNvPr>
              <p:cNvSpPr/>
              <p:nvPr/>
            </p:nvSpPr>
            <p:spPr>
              <a:xfrm>
                <a:off x="2555776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B95064B-8A0D-4AE9-1471-5F6A493F066E}"/>
                  </a:ext>
                </a:extLst>
              </p:cNvPr>
              <p:cNvSpPr/>
              <p:nvPr/>
            </p:nvSpPr>
            <p:spPr>
              <a:xfrm>
                <a:off x="2699792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6C5DAC30-BCE4-6B3C-05DA-A8E14C3772A7}"/>
                  </a:ext>
                </a:extLst>
              </p:cNvPr>
              <p:cNvSpPr/>
              <p:nvPr/>
            </p:nvSpPr>
            <p:spPr>
              <a:xfrm>
                <a:off x="2555776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0600760-D833-55F9-EB6C-2C4F0D335B46}"/>
                  </a:ext>
                </a:extLst>
              </p:cNvPr>
              <p:cNvSpPr/>
              <p:nvPr/>
            </p:nvSpPr>
            <p:spPr>
              <a:xfrm>
                <a:off x="2699792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CCB7608C-3C10-F900-D78A-E2A72052BB85}"/>
                  </a:ext>
                </a:extLst>
              </p:cNvPr>
              <p:cNvSpPr/>
              <p:nvPr/>
            </p:nvSpPr>
            <p:spPr>
              <a:xfrm>
                <a:off x="226774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F38B3E31-73D2-017F-FCCA-B8C6E9DE55B8}"/>
                  </a:ext>
                </a:extLst>
              </p:cNvPr>
              <p:cNvSpPr/>
              <p:nvPr/>
            </p:nvSpPr>
            <p:spPr>
              <a:xfrm>
                <a:off x="241176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0826C2CA-FE85-8F57-40F7-4184595BF241}"/>
                  </a:ext>
                </a:extLst>
              </p:cNvPr>
              <p:cNvSpPr/>
              <p:nvPr/>
            </p:nvSpPr>
            <p:spPr>
              <a:xfrm>
                <a:off x="226774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B8CE33EF-D335-A457-EE18-C3812978CA15}"/>
                  </a:ext>
                </a:extLst>
              </p:cNvPr>
              <p:cNvSpPr/>
              <p:nvPr/>
            </p:nvSpPr>
            <p:spPr>
              <a:xfrm>
                <a:off x="241176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3A5AD0F-963A-BF6F-00F6-41DDC5644941}"/>
                  </a:ext>
                </a:extLst>
              </p:cNvPr>
              <p:cNvSpPr/>
              <p:nvPr/>
            </p:nvSpPr>
            <p:spPr>
              <a:xfrm>
                <a:off x="2555776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E995392-E6A1-DA22-B092-35C6964FA086}"/>
                  </a:ext>
                </a:extLst>
              </p:cNvPr>
              <p:cNvSpPr/>
              <p:nvPr/>
            </p:nvSpPr>
            <p:spPr>
              <a:xfrm>
                <a:off x="2699792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6F57DE36-9329-81FF-FAD2-3F8B1BD1863E}"/>
                  </a:ext>
                </a:extLst>
              </p:cNvPr>
              <p:cNvSpPr/>
              <p:nvPr/>
            </p:nvSpPr>
            <p:spPr>
              <a:xfrm>
                <a:off x="2555776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ED5C239-2E66-A742-57A9-291CDE79CC29}"/>
                  </a:ext>
                </a:extLst>
              </p:cNvPr>
              <p:cNvSpPr/>
              <p:nvPr/>
            </p:nvSpPr>
            <p:spPr>
              <a:xfrm>
                <a:off x="2699792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A38B6D3-51EE-A190-406C-9DC0AC414A49}"/>
                  </a:ext>
                </a:extLst>
              </p:cNvPr>
              <p:cNvSpPr/>
              <p:nvPr/>
            </p:nvSpPr>
            <p:spPr>
              <a:xfrm>
                <a:off x="2843808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C686DF2-C590-26C3-0119-612F2231A5C2}"/>
                  </a:ext>
                </a:extLst>
              </p:cNvPr>
              <p:cNvSpPr/>
              <p:nvPr/>
            </p:nvSpPr>
            <p:spPr>
              <a:xfrm>
                <a:off x="2987824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10D6280-D2DB-2CEC-FA6D-5E987A09EBFC}"/>
                  </a:ext>
                </a:extLst>
              </p:cNvPr>
              <p:cNvSpPr/>
              <p:nvPr/>
            </p:nvSpPr>
            <p:spPr>
              <a:xfrm>
                <a:off x="2843808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69CD2B80-8A48-4EB8-76B3-793A4CF6ABBA}"/>
                  </a:ext>
                </a:extLst>
              </p:cNvPr>
              <p:cNvSpPr/>
              <p:nvPr/>
            </p:nvSpPr>
            <p:spPr>
              <a:xfrm>
                <a:off x="2987824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29E8417-A2A0-F616-9D04-7EEF947A764E}"/>
                  </a:ext>
                </a:extLst>
              </p:cNvPr>
              <p:cNvSpPr/>
              <p:nvPr/>
            </p:nvSpPr>
            <p:spPr>
              <a:xfrm>
                <a:off x="3131840" y="486916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B43CAC6-F770-F124-C21B-CD97C5637EBF}"/>
                  </a:ext>
                </a:extLst>
              </p:cNvPr>
              <p:cNvSpPr/>
              <p:nvPr/>
            </p:nvSpPr>
            <p:spPr>
              <a:xfrm>
                <a:off x="3131840" y="501317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3EDAEFF-0595-923F-2FF6-8B55EC73DCB2}"/>
                  </a:ext>
                </a:extLst>
              </p:cNvPr>
              <p:cNvSpPr/>
              <p:nvPr/>
            </p:nvSpPr>
            <p:spPr>
              <a:xfrm>
                <a:off x="2843808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F2A5259A-26A9-FA23-EA72-3C3766E2EC54}"/>
                  </a:ext>
                </a:extLst>
              </p:cNvPr>
              <p:cNvSpPr/>
              <p:nvPr/>
            </p:nvSpPr>
            <p:spPr>
              <a:xfrm>
                <a:off x="2987824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16B2BD3C-8798-B5D2-A0DD-87840B3D97F6}"/>
                  </a:ext>
                </a:extLst>
              </p:cNvPr>
              <p:cNvSpPr/>
              <p:nvPr/>
            </p:nvSpPr>
            <p:spPr>
              <a:xfrm>
                <a:off x="2843808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F541C701-BC2C-51EC-3271-CA4EA9C64D9C}"/>
                  </a:ext>
                </a:extLst>
              </p:cNvPr>
              <p:cNvSpPr/>
              <p:nvPr/>
            </p:nvSpPr>
            <p:spPr>
              <a:xfrm>
                <a:off x="2987824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58DD3F2-5882-A1F5-2536-9ADD22123C5E}"/>
                  </a:ext>
                </a:extLst>
              </p:cNvPr>
              <p:cNvSpPr/>
              <p:nvPr/>
            </p:nvSpPr>
            <p:spPr>
              <a:xfrm>
                <a:off x="3131840" y="515719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2ECBEDB-A187-D6B0-D0DA-DE696B1C65E8}"/>
                  </a:ext>
                </a:extLst>
              </p:cNvPr>
              <p:cNvSpPr/>
              <p:nvPr/>
            </p:nvSpPr>
            <p:spPr>
              <a:xfrm>
                <a:off x="3131840" y="530120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822C3CF5-7ECA-2A96-7CE9-BAAC92B41104}"/>
                  </a:ext>
                </a:extLst>
              </p:cNvPr>
              <p:cNvSpPr/>
              <p:nvPr/>
            </p:nvSpPr>
            <p:spPr>
              <a:xfrm>
                <a:off x="111561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8535FFD6-D247-D43A-03F5-63B13B264E2D}"/>
                  </a:ext>
                </a:extLst>
              </p:cNvPr>
              <p:cNvSpPr/>
              <p:nvPr/>
            </p:nvSpPr>
            <p:spPr>
              <a:xfrm>
                <a:off x="125963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4E553A62-5CF9-577E-10F0-902B0516D11F}"/>
                  </a:ext>
                </a:extLst>
              </p:cNvPr>
              <p:cNvSpPr/>
              <p:nvPr/>
            </p:nvSpPr>
            <p:spPr>
              <a:xfrm>
                <a:off x="111561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09B2DDEA-E40B-D128-3BE2-228732F435E1}"/>
                  </a:ext>
                </a:extLst>
              </p:cNvPr>
              <p:cNvSpPr/>
              <p:nvPr/>
            </p:nvSpPr>
            <p:spPr>
              <a:xfrm>
                <a:off x="125963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3D76D59E-6059-7289-22FE-B3A9FBAF0575}"/>
                  </a:ext>
                </a:extLst>
              </p:cNvPr>
              <p:cNvSpPr/>
              <p:nvPr/>
            </p:nvSpPr>
            <p:spPr>
              <a:xfrm>
                <a:off x="140364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0EC78FC-A2D5-1032-D566-2078E7D77304}"/>
                  </a:ext>
                </a:extLst>
              </p:cNvPr>
              <p:cNvSpPr/>
              <p:nvPr/>
            </p:nvSpPr>
            <p:spPr>
              <a:xfrm>
                <a:off x="154766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B6BAB7E7-D953-D104-7AD1-91F5F6AAE6C4}"/>
                  </a:ext>
                </a:extLst>
              </p:cNvPr>
              <p:cNvSpPr/>
              <p:nvPr/>
            </p:nvSpPr>
            <p:spPr>
              <a:xfrm>
                <a:off x="140364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7589442E-BD26-481E-794F-D49A1EDC9783}"/>
                  </a:ext>
                </a:extLst>
              </p:cNvPr>
              <p:cNvSpPr/>
              <p:nvPr/>
            </p:nvSpPr>
            <p:spPr>
              <a:xfrm>
                <a:off x="154766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3EEDEC8-0489-529B-A96D-985FBA4D1D9A}"/>
                  </a:ext>
                </a:extLst>
              </p:cNvPr>
              <p:cNvSpPr/>
              <p:nvPr/>
            </p:nvSpPr>
            <p:spPr>
              <a:xfrm>
                <a:off x="111561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7E4D605-5871-3957-956E-F7DE98F66402}"/>
                  </a:ext>
                </a:extLst>
              </p:cNvPr>
              <p:cNvSpPr/>
              <p:nvPr/>
            </p:nvSpPr>
            <p:spPr>
              <a:xfrm>
                <a:off x="125963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5F509942-D45E-1210-5E10-F1F972BC9375}"/>
                  </a:ext>
                </a:extLst>
              </p:cNvPr>
              <p:cNvSpPr/>
              <p:nvPr/>
            </p:nvSpPr>
            <p:spPr>
              <a:xfrm>
                <a:off x="111561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EBCEFC4-CDE2-C92A-C7D4-3BFF90107C0B}"/>
                  </a:ext>
                </a:extLst>
              </p:cNvPr>
              <p:cNvSpPr/>
              <p:nvPr/>
            </p:nvSpPr>
            <p:spPr>
              <a:xfrm>
                <a:off x="125963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16D61B5F-27AE-948E-1646-3E2F6A2FCE7B}"/>
                  </a:ext>
                </a:extLst>
              </p:cNvPr>
              <p:cNvSpPr/>
              <p:nvPr/>
            </p:nvSpPr>
            <p:spPr>
              <a:xfrm>
                <a:off x="140364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09F7C48-D9E9-25B0-F4A3-B05D31D08C68}"/>
                  </a:ext>
                </a:extLst>
              </p:cNvPr>
              <p:cNvSpPr/>
              <p:nvPr/>
            </p:nvSpPr>
            <p:spPr>
              <a:xfrm>
                <a:off x="154766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BEFBE6A3-4043-937C-DDD7-DA3D5057A395}"/>
                  </a:ext>
                </a:extLst>
              </p:cNvPr>
              <p:cNvSpPr/>
              <p:nvPr/>
            </p:nvSpPr>
            <p:spPr>
              <a:xfrm>
                <a:off x="140364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606B1AAB-DE5C-302B-35A0-53A4790C6E8C}"/>
                  </a:ext>
                </a:extLst>
              </p:cNvPr>
              <p:cNvSpPr/>
              <p:nvPr/>
            </p:nvSpPr>
            <p:spPr>
              <a:xfrm>
                <a:off x="154766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473F9C44-3B4A-8A1E-18C8-C580CF8FC3D6}"/>
                  </a:ext>
                </a:extLst>
              </p:cNvPr>
              <p:cNvSpPr/>
              <p:nvPr/>
            </p:nvSpPr>
            <p:spPr>
              <a:xfrm>
                <a:off x="169168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C252496F-ED4A-57DB-0137-DDF0FE95BA21}"/>
                  </a:ext>
                </a:extLst>
              </p:cNvPr>
              <p:cNvSpPr/>
              <p:nvPr/>
            </p:nvSpPr>
            <p:spPr>
              <a:xfrm>
                <a:off x="183569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742B0C4F-7F95-442A-DEFE-B8E4B1E150CC}"/>
                  </a:ext>
                </a:extLst>
              </p:cNvPr>
              <p:cNvSpPr/>
              <p:nvPr/>
            </p:nvSpPr>
            <p:spPr>
              <a:xfrm>
                <a:off x="169168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D435CA0B-7747-C66D-60F9-9144460657A6}"/>
                  </a:ext>
                </a:extLst>
              </p:cNvPr>
              <p:cNvSpPr/>
              <p:nvPr/>
            </p:nvSpPr>
            <p:spPr>
              <a:xfrm>
                <a:off x="183569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6741DE40-22FF-AB72-4721-160ADE3E4D2A}"/>
                  </a:ext>
                </a:extLst>
              </p:cNvPr>
              <p:cNvSpPr/>
              <p:nvPr/>
            </p:nvSpPr>
            <p:spPr>
              <a:xfrm>
                <a:off x="197971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9C4ECE94-2BF2-48F8-D47B-1297295D7BB7}"/>
                  </a:ext>
                </a:extLst>
              </p:cNvPr>
              <p:cNvSpPr/>
              <p:nvPr/>
            </p:nvSpPr>
            <p:spPr>
              <a:xfrm>
                <a:off x="212372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57F3B5FF-BDC2-A66E-87D7-2BAD7DFDA61A}"/>
                  </a:ext>
                </a:extLst>
              </p:cNvPr>
              <p:cNvSpPr/>
              <p:nvPr/>
            </p:nvSpPr>
            <p:spPr>
              <a:xfrm>
                <a:off x="197971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F04792BC-AF24-D385-FD16-A98FF0520EAC}"/>
                  </a:ext>
                </a:extLst>
              </p:cNvPr>
              <p:cNvSpPr/>
              <p:nvPr/>
            </p:nvSpPr>
            <p:spPr>
              <a:xfrm>
                <a:off x="212372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8FD1F2B5-BA90-7035-9D25-DF115661EC7F}"/>
                  </a:ext>
                </a:extLst>
              </p:cNvPr>
              <p:cNvSpPr/>
              <p:nvPr/>
            </p:nvSpPr>
            <p:spPr>
              <a:xfrm>
                <a:off x="169168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E032EC84-B3DC-4E7C-81B5-64B7D7E10DE8}"/>
                  </a:ext>
                </a:extLst>
              </p:cNvPr>
              <p:cNvSpPr/>
              <p:nvPr/>
            </p:nvSpPr>
            <p:spPr>
              <a:xfrm>
                <a:off x="183569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5B522741-EC80-6EF9-6477-66E1271C03C1}"/>
                  </a:ext>
                </a:extLst>
              </p:cNvPr>
              <p:cNvSpPr/>
              <p:nvPr/>
            </p:nvSpPr>
            <p:spPr>
              <a:xfrm>
                <a:off x="169168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E3E9DDA3-D5BB-B822-1C3F-0723A64596A8}"/>
                  </a:ext>
                </a:extLst>
              </p:cNvPr>
              <p:cNvSpPr/>
              <p:nvPr/>
            </p:nvSpPr>
            <p:spPr>
              <a:xfrm>
                <a:off x="183569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CBA78DFE-07BA-58E6-1BAA-29EF38FE87EA}"/>
                  </a:ext>
                </a:extLst>
              </p:cNvPr>
              <p:cNvSpPr/>
              <p:nvPr/>
            </p:nvSpPr>
            <p:spPr>
              <a:xfrm>
                <a:off x="197971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5DEC3BA-1F03-A8CE-B306-D785B6F1A984}"/>
                  </a:ext>
                </a:extLst>
              </p:cNvPr>
              <p:cNvSpPr/>
              <p:nvPr/>
            </p:nvSpPr>
            <p:spPr>
              <a:xfrm>
                <a:off x="212372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F33F222D-880F-909E-1B3D-DEF13012734F}"/>
                  </a:ext>
                </a:extLst>
              </p:cNvPr>
              <p:cNvSpPr/>
              <p:nvPr/>
            </p:nvSpPr>
            <p:spPr>
              <a:xfrm>
                <a:off x="197971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DEEF95A6-0BBE-A54C-E670-87B470D748C1}"/>
                  </a:ext>
                </a:extLst>
              </p:cNvPr>
              <p:cNvSpPr/>
              <p:nvPr/>
            </p:nvSpPr>
            <p:spPr>
              <a:xfrm>
                <a:off x="212372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40ECB51A-6BAA-89B6-8B5A-8D20D810F58B}"/>
                  </a:ext>
                </a:extLst>
              </p:cNvPr>
              <p:cNvSpPr/>
              <p:nvPr/>
            </p:nvSpPr>
            <p:spPr>
              <a:xfrm>
                <a:off x="111561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91EACA93-82D1-F3D1-1AFC-9970ABB4CBEE}"/>
                  </a:ext>
                </a:extLst>
              </p:cNvPr>
              <p:cNvSpPr/>
              <p:nvPr/>
            </p:nvSpPr>
            <p:spPr>
              <a:xfrm>
                <a:off x="125963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427BBFD-46B5-D669-3CC7-D6016CB205BC}"/>
                  </a:ext>
                </a:extLst>
              </p:cNvPr>
              <p:cNvSpPr/>
              <p:nvPr/>
            </p:nvSpPr>
            <p:spPr>
              <a:xfrm>
                <a:off x="111561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8F317DB3-53CB-55AD-112C-3B86776C9B65}"/>
                  </a:ext>
                </a:extLst>
              </p:cNvPr>
              <p:cNvSpPr/>
              <p:nvPr/>
            </p:nvSpPr>
            <p:spPr>
              <a:xfrm>
                <a:off x="125963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846E1A9A-F6C9-141B-09F0-C00D209E2A8B}"/>
                  </a:ext>
                </a:extLst>
              </p:cNvPr>
              <p:cNvSpPr/>
              <p:nvPr/>
            </p:nvSpPr>
            <p:spPr>
              <a:xfrm>
                <a:off x="140364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12195239-8F74-B52C-31A2-B6BACC928B7D}"/>
                  </a:ext>
                </a:extLst>
              </p:cNvPr>
              <p:cNvSpPr/>
              <p:nvPr/>
            </p:nvSpPr>
            <p:spPr>
              <a:xfrm>
                <a:off x="154766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A6C1A32-3872-A5F7-A990-9D11CA49FB10}"/>
                  </a:ext>
                </a:extLst>
              </p:cNvPr>
              <p:cNvSpPr/>
              <p:nvPr/>
            </p:nvSpPr>
            <p:spPr>
              <a:xfrm>
                <a:off x="140364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50B0C242-5354-0279-330E-C2EFE26AC5B7}"/>
                  </a:ext>
                </a:extLst>
              </p:cNvPr>
              <p:cNvSpPr/>
              <p:nvPr/>
            </p:nvSpPr>
            <p:spPr>
              <a:xfrm>
                <a:off x="154766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AE3410E-63BD-F43C-2AC1-C9B421F04954}"/>
                  </a:ext>
                </a:extLst>
              </p:cNvPr>
              <p:cNvSpPr/>
              <p:nvPr/>
            </p:nvSpPr>
            <p:spPr>
              <a:xfrm>
                <a:off x="111561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08B62C54-81AB-CD92-3858-17FAB8119705}"/>
                  </a:ext>
                </a:extLst>
              </p:cNvPr>
              <p:cNvSpPr/>
              <p:nvPr/>
            </p:nvSpPr>
            <p:spPr>
              <a:xfrm>
                <a:off x="125963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73559905-191D-874D-34D7-B2D8E2B583C3}"/>
                  </a:ext>
                </a:extLst>
              </p:cNvPr>
              <p:cNvSpPr/>
              <p:nvPr/>
            </p:nvSpPr>
            <p:spPr>
              <a:xfrm>
                <a:off x="140364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3063D3E2-07B6-7346-10B1-64A0E14E279A}"/>
                  </a:ext>
                </a:extLst>
              </p:cNvPr>
              <p:cNvSpPr/>
              <p:nvPr/>
            </p:nvSpPr>
            <p:spPr>
              <a:xfrm>
                <a:off x="154766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22AF222A-194A-6A1A-455E-5A93E265E0D4}"/>
                  </a:ext>
                </a:extLst>
              </p:cNvPr>
              <p:cNvSpPr/>
              <p:nvPr/>
            </p:nvSpPr>
            <p:spPr>
              <a:xfrm>
                <a:off x="169168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F62BC81-C090-D5D6-7275-7C6D461C2903}"/>
                  </a:ext>
                </a:extLst>
              </p:cNvPr>
              <p:cNvSpPr/>
              <p:nvPr/>
            </p:nvSpPr>
            <p:spPr>
              <a:xfrm>
                <a:off x="183569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167AE7F9-A3D1-2816-B1CE-F4C96763CA3F}"/>
                  </a:ext>
                </a:extLst>
              </p:cNvPr>
              <p:cNvSpPr/>
              <p:nvPr/>
            </p:nvSpPr>
            <p:spPr>
              <a:xfrm>
                <a:off x="169168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561FF452-9E42-9F7B-8ED7-E144A8454FB8}"/>
                  </a:ext>
                </a:extLst>
              </p:cNvPr>
              <p:cNvSpPr/>
              <p:nvPr/>
            </p:nvSpPr>
            <p:spPr>
              <a:xfrm>
                <a:off x="183569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3C37D8CA-F541-F280-CC21-041F4FDF2367}"/>
                  </a:ext>
                </a:extLst>
              </p:cNvPr>
              <p:cNvSpPr/>
              <p:nvPr/>
            </p:nvSpPr>
            <p:spPr>
              <a:xfrm>
                <a:off x="197971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A94628AC-34F4-13C2-6B6C-53A9812316BC}"/>
                  </a:ext>
                </a:extLst>
              </p:cNvPr>
              <p:cNvSpPr/>
              <p:nvPr/>
            </p:nvSpPr>
            <p:spPr>
              <a:xfrm>
                <a:off x="212372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B9730853-8C19-90A7-4C37-B9F70CE12CDA}"/>
                  </a:ext>
                </a:extLst>
              </p:cNvPr>
              <p:cNvSpPr/>
              <p:nvPr/>
            </p:nvSpPr>
            <p:spPr>
              <a:xfrm>
                <a:off x="197971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11379712-8D93-F8C9-510B-1D44C7B0A1DA}"/>
                  </a:ext>
                </a:extLst>
              </p:cNvPr>
              <p:cNvSpPr/>
              <p:nvPr/>
            </p:nvSpPr>
            <p:spPr>
              <a:xfrm>
                <a:off x="212372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9A911D8-92D2-A8F9-99A3-98BC42644248}"/>
                  </a:ext>
                </a:extLst>
              </p:cNvPr>
              <p:cNvSpPr/>
              <p:nvPr/>
            </p:nvSpPr>
            <p:spPr>
              <a:xfrm>
                <a:off x="169168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7C50CDF8-0EA8-BF82-9708-CB16ED1C60F8}"/>
                  </a:ext>
                </a:extLst>
              </p:cNvPr>
              <p:cNvSpPr/>
              <p:nvPr/>
            </p:nvSpPr>
            <p:spPr>
              <a:xfrm>
                <a:off x="183569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9A6F1929-6CF2-FB82-EF41-68D55E6BDE8E}"/>
                  </a:ext>
                </a:extLst>
              </p:cNvPr>
              <p:cNvSpPr/>
              <p:nvPr/>
            </p:nvSpPr>
            <p:spPr>
              <a:xfrm>
                <a:off x="197971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A35E415C-69C5-E1C9-3C5F-DCF8B70E6AD7}"/>
                  </a:ext>
                </a:extLst>
              </p:cNvPr>
              <p:cNvSpPr/>
              <p:nvPr/>
            </p:nvSpPr>
            <p:spPr>
              <a:xfrm>
                <a:off x="212372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F1D1585F-FB15-6DA9-69D6-FD52A5B794BE}"/>
                  </a:ext>
                </a:extLst>
              </p:cNvPr>
              <p:cNvSpPr/>
              <p:nvPr/>
            </p:nvSpPr>
            <p:spPr>
              <a:xfrm>
                <a:off x="226774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ADA0543-7E6C-3A9A-8E4D-43ACA57B8F01}"/>
                  </a:ext>
                </a:extLst>
              </p:cNvPr>
              <p:cNvSpPr/>
              <p:nvPr/>
            </p:nvSpPr>
            <p:spPr>
              <a:xfrm>
                <a:off x="241176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C2ACCD46-067E-6944-388A-D88D0AF64D6C}"/>
                  </a:ext>
                </a:extLst>
              </p:cNvPr>
              <p:cNvSpPr/>
              <p:nvPr/>
            </p:nvSpPr>
            <p:spPr>
              <a:xfrm>
                <a:off x="226774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CB802B88-B61A-8DE3-8A4A-63A67769D5EC}"/>
                  </a:ext>
                </a:extLst>
              </p:cNvPr>
              <p:cNvSpPr/>
              <p:nvPr/>
            </p:nvSpPr>
            <p:spPr>
              <a:xfrm>
                <a:off x="241176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C9A12D94-7670-ADD9-C8D4-14DAD46D900A}"/>
                  </a:ext>
                </a:extLst>
              </p:cNvPr>
              <p:cNvSpPr/>
              <p:nvPr/>
            </p:nvSpPr>
            <p:spPr>
              <a:xfrm>
                <a:off x="2555776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D30280CE-49EB-745D-74CC-A3B69E8BD18B}"/>
                  </a:ext>
                </a:extLst>
              </p:cNvPr>
              <p:cNvSpPr/>
              <p:nvPr/>
            </p:nvSpPr>
            <p:spPr>
              <a:xfrm>
                <a:off x="2699792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EBCCAD6B-7456-2D46-2C40-C07EA77FC1F2}"/>
                  </a:ext>
                </a:extLst>
              </p:cNvPr>
              <p:cNvSpPr/>
              <p:nvPr/>
            </p:nvSpPr>
            <p:spPr>
              <a:xfrm>
                <a:off x="2555776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F713132-09CF-5D2F-192A-826E1B122BE1}"/>
                  </a:ext>
                </a:extLst>
              </p:cNvPr>
              <p:cNvSpPr/>
              <p:nvPr/>
            </p:nvSpPr>
            <p:spPr>
              <a:xfrm>
                <a:off x="2699792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F3AC4EB7-A798-BF74-EC24-1138F4F646D0}"/>
                  </a:ext>
                </a:extLst>
              </p:cNvPr>
              <p:cNvSpPr/>
              <p:nvPr/>
            </p:nvSpPr>
            <p:spPr>
              <a:xfrm>
                <a:off x="226774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23BC6A3-13F1-B0ED-4F4E-C161AF4E31C5}"/>
                  </a:ext>
                </a:extLst>
              </p:cNvPr>
              <p:cNvSpPr/>
              <p:nvPr/>
            </p:nvSpPr>
            <p:spPr>
              <a:xfrm>
                <a:off x="241176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CA80CB1-D35F-2F8C-475F-E6CB14AB581D}"/>
                  </a:ext>
                </a:extLst>
              </p:cNvPr>
              <p:cNvSpPr/>
              <p:nvPr/>
            </p:nvSpPr>
            <p:spPr>
              <a:xfrm>
                <a:off x="226774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CB6E4404-7ABA-3C28-193C-6261A0F0CA5E}"/>
                  </a:ext>
                </a:extLst>
              </p:cNvPr>
              <p:cNvSpPr/>
              <p:nvPr/>
            </p:nvSpPr>
            <p:spPr>
              <a:xfrm>
                <a:off x="241176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78F1376D-16BD-3385-A098-8C8E27DD889C}"/>
                  </a:ext>
                </a:extLst>
              </p:cNvPr>
              <p:cNvSpPr/>
              <p:nvPr/>
            </p:nvSpPr>
            <p:spPr>
              <a:xfrm>
                <a:off x="2555776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6F327039-3BAC-9272-ABA8-4CA7BF84F4CF}"/>
                  </a:ext>
                </a:extLst>
              </p:cNvPr>
              <p:cNvSpPr/>
              <p:nvPr/>
            </p:nvSpPr>
            <p:spPr>
              <a:xfrm>
                <a:off x="2699792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F4BC48D8-E76E-9603-0F6F-D9B40241FFEC}"/>
                  </a:ext>
                </a:extLst>
              </p:cNvPr>
              <p:cNvSpPr/>
              <p:nvPr/>
            </p:nvSpPr>
            <p:spPr>
              <a:xfrm>
                <a:off x="2555776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43720636-CA4A-DBEA-C854-D5D949812840}"/>
                  </a:ext>
                </a:extLst>
              </p:cNvPr>
              <p:cNvSpPr/>
              <p:nvPr/>
            </p:nvSpPr>
            <p:spPr>
              <a:xfrm>
                <a:off x="2699792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8801130C-A3D4-D6A1-B0C9-A2FB531FB269}"/>
                  </a:ext>
                </a:extLst>
              </p:cNvPr>
              <p:cNvSpPr/>
              <p:nvPr/>
            </p:nvSpPr>
            <p:spPr>
              <a:xfrm>
                <a:off x="2843808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35ADCC04-EC27-A07F-BC5A-139D986C844D}"/>
                  </a:ext>
                </a:extLst>
              </p:cNvPr>
              <p:cNvSpPr/>
              <p:nvPr/>
            </p:nvSpPr>
            <p:spPr>
              <a:xfrm>
                <a:off x="2987824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78F1472A-438F-9BF9-7897-33A9C1097778}"/>
                  </a:ext>
                </a:extLst>
              </p:cNvPr>
              <p:cNvSpPr/>
              <p:nvPr/>
            </p:nvSpPr>
            <p:spPr>
              <a:xfrm>
                <a:off x="2843808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1908E150-C44C-F736-90B3-54EEE0286C81}"/>
                  </a:ext>
                </a:extLst>
              </p:cNvPr>
              <p:cNvSpPr/>
              <p:nvPr/>
            </p:nvSpPr>
            <p:spPr>
              <a:xfrm>
                <a:off x="2987824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2D0AE7D6-E8B8-3EA5-109A-8D5B243DECF5}"/>
                  </a:ext>
                </a:extLst>
              </p:cNvPr>
              <p:cNvSpPr/>
              <p:nvPr/>
            </p:nvSpPr>
            <p:spPr>
              <a:xfrm>
                <a:off x="3131840" y="544522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2F99EEE8-A32C-D6DF-FC6F-A15FA67ADEC0}"/>
                  </a:ext>
                </a:extLst>
              </p:cNvPr>
              <p:cNvSpPr/>
              <p:nvPr/>
            </p:nvSpPr>
            <p:spPr>
              <a:xfrm>
                <a:off x="3131840" y="558924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EA3F8A13-6CB9-7721-512E-1693F4144E10}"/>
                  </a:ext>
                </a:extLst>
              </p:cNvPr>
              <p:cNvSpPr/>
              <p:nvPr/>
            </p:nvSpPr>
            <p:spPr>
              <a:xfrm>
                <a:off x="2843808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C4A84CE3-80D3-EE60-8501-5142720A8854}"/>
                  </a:ext>
                </a:extLst>
              </p:cNvPr>
              <p:cNvSpPr/>
              <p:nvPr/>
            </p:nvSpPr>
            <p:spPr>
              <a:xfrm>
                <a:off x="2987824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C47FC4A5-5B55-7F7A-3ED6-FC8C2DB7ADB3}"/>
                  </a:ext>
                </a:extLst>
              </p:cNvPr>
              <p:cNvSpPr/>
              <p:nvPr/>
            </p:nvSpPr>
            <p:spPr>
              <a:xfrm>
                <a:off x="2843808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A7A98569-2DE3-6A14-F0EE-1DAEE1CE9B72}"/>
                  </a:ext>
                </a:extLst>
              </p:cNvPr>
              <p:cNvSpPr/>
              <p:nvPr/>
            </p:nvSpPr>
            <p:spPr>
              <a:xfrm>
                <a:off x="2987824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8F7F4661-B839-20E1-47E1-D619209130C6}"/>
                  </a:ext>
                </a:extLst>
              </p:cNvPr>
              <p:cNvSpPr/>
              <p:nvPr/>
            </p:nvSpPr>
            <p:spPr>
              <a:xfrm>
                <a:off x="3131840" y="5733256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8E594F82-C1E8-4AD8-3921-D421D995AF5E}"/>
                  </a:ext>
                </a:extLst>
              </p:cNvPr>
              <p:cNvSpPr/>
              <p:nvPr/>
            </p:nvSpPr>
            <p:spPr>
              <a:xfrm>
                <a:off x="3131840" y="5877272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38D4F8C3-A32F-87FE-DF99-2D72B74B1E50}"/>
                  </a:ext>
                </a:extLst>
              </p:cNvPr>
              <p:cNvSpPr/>
              <p:nvPr/>
            </p:nvSpPr>
            <p:spPr>
              <a:xfrm>
                <a:off x="226774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B29D8D70-599E-A815-D5D5-A69FD34FF558}"/>
                  </a:ext>
                </a:extLst>
              </p:cNvPr>
              <p:cNvSpPr/>
              <p:nvPr/>
            </p:nvSpPr>
            <p:spPr>
              <a:xfrm>
                <a:off x="241176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633D4A2-568B-5FFA-527A-F7C8493F14A6}"/>
                  </a:ext>
                </a:extLst>
              </p:cNvPr>
              <p:cNvSpPr/>
              <p:nvPr/>
            </p:nvSpPr>
            <p:spPr>
              <a:xfrm>
                <a:off x="226774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6E00EDBC-118D-5BC5-6593-2E830A458A76}"/>
                  </a:ext>
                </a:extLst>
              </p:cNvPr>
              <p:cNvSpPr/>
              <p:nvPr/>
            </p:nvSpPr>
            <p:spPr>
              <a:xfrm>
                <a:off x="241176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186859E5-983E-FE17-B3B8-A135F51DF82D}"/>
                  </a:ext>
                </a:extLst>
              </p:cNvPr>
              <p:cNvSpPr/>
              <p:nvPr/>
            </p:nvSpPr>
            <p:spPr>
              <a:xfrm>
                <a:off x="2555776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C3971D8C-6A51-00B4-3151-EDA59332ABE9}"/>
                  </a:ext>
                </a:extLst>
              </p:cNvPr>
              <p:cNvSpPr/>
              <p:nvPr/>
            </p:nvSpPr>
            <p:spPr>
              <a:xfrm>
                <a:off x="2699792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315C149E-2384-AA10-EB69-7FB3B687060A}"/>
                  </a:ext>
                </a:extLst>
              </p:cNvPr>
              <p:cNvSpPr/>
              <p:nvPr/>
            </p:nvSpPr>
            <p:spPr>
              <a:xfrm>
                <a:off x="2555776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59FD540E-432A-3BA5-6151-94E1AE8B044C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3051C070-85F1-2D5D-2236-ABF7BFD13C5C}"/>
                  </a:ext>
                </a:extLst>
              </p:cNvPr>
              <p:cNvSpPr/>
              <p:nvPr/>
            </p:nvSpPr>
            <p:spPr>
              <a:xfrm>
                <a:off x="226774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E791128B-0DBD-913D-42AD-E2E013E9C05A}"/>
                  </a:ext>
                </a:extLst>
              </p:cNvPr>
              <p:cNvSpPr/>
              <p:nvPr/>
            </p:nvSpPr>
            <p:spPr>
              <a:xfrm>
                <a:off x="241176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5DAE645-800A-5855-F603-75628AD1B0A5}"/>
                  </a:ext>
                </a:extLst>
              </p:cNvPr>
              <p:cNvSpPr/>
              <p:nvPr/>
            </p:nvSpPr>
            <p:spPr>
              <a:xfrm>
                <a:off x="2555776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F1FF6ED8-9D6E-1A7E-CF9D-4DEBEE0D39F6}"/>
                  </a:ext>
                </a:extLst>
              </p:cNvPr>
              <p:cNvSpPr/>
              <p:nvPr/>
            </p:nvSpPr>
            <p:spPr>
              <a:xfrm>
                <a:off x="2699792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3D8F130-6F57-1CE6-1E65-5A3E35AA2E76}"/>
                  </a:ext>
                </a:extLst>
              </p:cNvPr>
              <p:cNvSpPr/>
              <p:nvPr/>
            </p:nvSpPr>
            <p:spPr>
              <a:xfrm>
                <a:off x="2843808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0E26D0D0-45B1-E49E-067F-1BB18F47E5CC}"/>
                  </a:ext>
                </a:extLst>
              </p:cNvPr>
              <p:cNvSpPr/>
              <p:nvPr/>
            </p:nvSpPr>
            <p:spPr>
              <a:xfrm>
                <a:off x="2987824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D31C4211-5EAE-4F4E-0204-9BB44FECD46B}"/>
                  </a:ext>
                </a:extLst>
              </p:cNvPr>
              <p:cNvSpPr/>
              <p:nvPr/>
            </p:nvSpPr>
            <p:spPr>
              <a:xfrm>
                <a:off x="2843808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6BBDCDD-C3E4-909C-5A70-22472F71E3C5}"/>
                  </a:ext>
                </a:extLst>
              </p:cNvPr>
              <p:cNvSpPr/>
              <p:nvPr/>
            </p:nvSpPr>
            <p:spPr>
              <a:xfrm>
                <a:off x="2987824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3CD1F642-1F6C-58C6-01BB-7C5BAFAF3629}"/>
                  </a:ext>
                </a:extLst>
              </p:cNvPr>
              <p:cNvSpPr/>
              <p:nvPr/>
            </p:nvSpPr>
            <p:spPr>
              <a:xfrm>
                <a:off x="3131840" y="6021288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E9959941-C02E-90D1-A50F-A5C4C796E591}"/>
                  </a:ext>
                </a:extLst>
              </p:cNvPr>
              <p:cNvSpPr/>
              <p:nvPr/>
            </p:nvSpPr>
            <p:spPr>
              <a:xfrm>
                <a:off x="3131840" y="6165304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657CDCC5-6259-1E01-FEEE-36EAA72B56E5}"/>
                  </a:ext>
                </a:extLst>
              </p:cNvPr>
              <p:cNvSpPr/>
              <p:nvPr/>
            </p:nvSpPr>
            <p:spPr>
              <a:xfrm>
                <a:off x="2843808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37430DB6-B7AF-2D08-6368-9C32041D9187}"/>
                  </a:ext>
                </a:extLst>
              </p:cNvPr>
              <p:cNvSpPr/>
              <p:nvPr/>
            </p:nvSpPr>
            <p:spPr>
              <a:xfrm>
                <a:off x="2987824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1360AE9B-2D3B-7327-513F-79FB285C9A35}"/>
                  </a:ext>
                </a:extLst>
              </p:cNvPr>
              <p:cNvSpPr/>
              <p:nvPr/>
            </p:nvSpPr>
            <p:spPr>
              <a:xfrm>
                <a:off x="3131840" y="6309320"/>
                <a:ext cx="144016" cy="144016"/>
              </a:xfrm>
              <a:prstGeom prst="rect">
                <a:avLst/>
              </a:prstGeom>
              <a:grpFill/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3411ED1-FE73-AF26-8831-A46F2DB0E13A}"/>
                </a:ext>
              </a:extLst>
            </p:cNvPr>
            <p:cNvCxnSpPr/>
            <p:nvPr/>
          </p:nvCxnSpPr>
          <p:spPr>
            <a:xfrm>
              <a:off x="4787344" y="4148301"/>
              <a:ext cx="23766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58">
              <a:extLst>
                <a:ext uri="{FF2B5EF4-FFF2-40B4-BE49-F238E27FC236}">
                  <a16:creationId xmlns:a16="http://schemas.microsoft.com/office/drawing/2014/main" id="{600D165A-BFDE-FBF7-F737-AD253CA2D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2280" y="3933056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x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0CB8DC6-2CE2-9F0E-709D-44DE202A6F4E}"/>
                </a:ext>
              </a:extLst>
            </p:cNvPr>
            <p:cNvCxnSpPr/>
            <p:nvPr/>
          </p:nvCxnSpPr>
          <p:spPr>
            <a:xfrm>
              <a:off x="4787344" y="4148301"/>
              <a:ext cx="0" cy="2376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960">
              <a:extLst>
                <a:ext uri="{FF2B5EF4-FFF2-40B4-BE49-F238E27FC236}">
                  <a16:creationId xmlns:a16="http://schemas.microsoft.com/office/drawing/2014/main" id="{7D5DE26D-896C-15EA-DCB1-F29EF3349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6381328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y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3BB8EE1-F930-5686-BD12-9DADE34B5613}"/>
                </a:ext>
              </a:extLst>
            </p:cNvPr>
            <p:cNvCxnSpPr/>
            <p:nvPr/>
          </p:nvCxnSpPr>
          <p:spPr>
            <a:xfrm>
              <a:off x="4787344" y="4148301"/>
              <a:ext cx="504850" cy="50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965">
              <a:extLst>
                <a:ext uri="{FF2B5EF4-FFF2-40B4-BE49-F238E27FC236}">
                  <a16:creationId xmlns:a16="http://schemas.microsoft.com/office/drawing/2014/main" id="{47762A55-E8D8-3B13-C242-A8403D2A9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72" y="4509120"/>
              <a:ext cx="4320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1656">
              <a:extLst>
                <a:ext uri="{FF2B5EF4-FFF2-40B4-BE49-F238E27FC236}">
                  <a16:creationId xmlns:a16="http://schemas.microsoft.com/office/drawing/2014/main" id="{000BDD22-D7B8-CEDF-8B9F-F84D90BD7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024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657">
              <a:extLst>
                <a:ext uri="{FF2B5EF4-FFF2-40B4-BE49-F238E27FC236}">
                  <a16:creationId xmlns:a16="http://schemas.microsoft.com/office/drawing/2014/main" id="{4BFEE26C-F07F-B9CA-17EB-9DC5B3523E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3913311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W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58">
              <a:extLst>
                <a:ext uri="{FF2B5EF4-FFF2-40B4-BE49-F238E27FC236}">
                  <a16:creationId xmlns:a16="http://schemas.microsoft.com/office/drawing/2014/main" id="{00089C1C-BE9F-7110-81CC-602D12235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992" y="4149080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659">
              <a:extLst>
                <a:ext uri="{FF2B5EF4-FFF2-40B4-BE49-F238E27FC236}">
                  <a16:creationId xmlns:a16="http://schemas.microsoft.com/office/drawing/2014/main" id="{DFDB9CA3-9786-F444-34D2-29DF71CAF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992" y="6165304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微软雅黑" pitchFamily="34" charset="-122"/>
                  <a:ea typeface="微软雅黑" pitchFamily="34" charset="-122"/>
                </a:rPr>
                <a:t>H</a:t>
              </a:r>
              <a:endParaRPr lang="zh-CN" altLang="en-US" sz="14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4" name="左右箭头 694">
            <a:extLst>
              <a:ext uri="{FF2B5EF4-FFF2-40B4-BE49-F238E27FC236}">
                <a16:creationId xmlns:a16="http://schemas.microsoft.com/office/drawing/2014/main" id="{57E1B8AF-BE75-5D1F-75FC-40607BDD1991}"/>
              </a:ext>
            </a:extLst>
          </p:cNvPr>
          <p:cNvSpPr/>
          <p:nvPr/>
        </p:nvSpPr>
        <p:spPr>
          <a:xfrm>
            <a:off x="3005378" y="4147881"/>
            <a:ext cx="1080120" cy="576064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95" name="Picture 11" descr="C:\Documents and Settings\Administrator\桌面\Test\blue.png">
            <a:extLst>
              <a:ext uri="{FF2B5EF4-FFF2-40B4-BE49-F238E27FC236}">
                <a16:creationId xmlns:a16="http://schemas.microsoft.com/office/drawing/2014/main" id="{D3CC4CA6-7DA0-35A8-AAF6-879614ED5BA1}"/>
              </a:ext>
            </a:extLst>
          </p:cNvPr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04414" y="4754940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" name="Picture 12" descr="C:\Documents and Settings\Administrator\桌面\Test\green.png">
            <a:extLst>
              <a:ext uri="{FF2B5EF4-FFF2-40B4-BE49-F238E27FC236}">
                <a16:creationId xmlns:a16="http://schemas.microsoft.com/office/drawing/2014/main" id="{20BDC6EF-6C7B-7D3A-F645-A71FFCB7EE12}"/>
              </a:ext>
            </a:extLst>
          </p:cNvPr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4414" y="5042972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7" name="Picture 13" descr="C:\Documents and Settings\Administrator\桌面\Test\red.png">
            <a:extLst>
              <a:ext uri="{FF2B5EF4-FFF2-40B4-BE49-F238E27FC236}">
                <a16:creationId xmlns:a16="http://schemas.microsoft.com/office/drawing/2014/main" id="{3DB674C7-F53D-774C-0035-BBEA625DF48C}"/>
              </a:ext>
            </a:extLst>
          </p:cNvPr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04414" y="4466908"/>
            <a:ext cx="1799909" cy="28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8" name="直接箭头连接符 697">
            <a:extLst>
              <a:ext uri="{FF2B5EF4-FFF2-40B4-BE49-F238E27FC236}">
                <a16:creationId xmlns:a16="http://schemas.microsoft.com/office/drawing/2014/main" id="{BA4A168D-1F3A-423B-60AC-4ACFF154847F}"/>
              </a:ext>
            </a:extLst>
          </p:cNvPr>
          <p:cNvCxnSpPr/>
          <p:nvPr/>
        </p:nvCxnSpPr>
        <p:spPr>
          <a:xfrm>
            <a:off x="7404122" y="4250884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>
            <a:extLst>
              <a:ext uri="{FF2B5EF4-FFF2-40B4-BE49-F238E27FC236}">
                <a16:creationId xmlns:a16="http://schemas.microsoft.com/office/drawing/2014/main" id="{A2F4F00B-7287-3FA5-DA66-BA51B941B652}"/>
              </a:ext>
            </a:extLst>
          </p:cNvPr>
          <p:cNvCxnSpPr/>
          <p:nvPr/>
        </p:nvCxnSpPr>
        <p:spPr>
          <a:xfrm>
            <a:off x="9204322" y="4250884"/>
            <a:ext cx="0" cy="216024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TextBox 707">
            <a:extLst>
              <a:ext uri="{FF2B5EF4-FFF2-40B4-BE49-F238E27FC236}">
                <a16:creationId xmlns:a16="http://schemas.microsoft.com/office/drawing/2014/main" id="{F4340437-EDC8-815D-AA79-A735745DB190}"/>
              </a:ext>
            </a:extLst>
          </p:cNvPr>
          <p:cNvSpPr txBox="1"/>
          <p:nvPr/>
        </p:nvSpPr>
        <p:spPr>
          <a:xfrm>
            <a:off x="7260106" y="3922782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0                    255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01" name="Object 4">
            <a:extLst>
              <a:ext uri="{FF2B5EF4-FFF2-40B4-BE49-F238E27FC236}">
                <a16:creationId xmlns:a16="http://schemas.microsoft.com/office/drawing/2014/main" id="{042EA415-A65E-A4D7-6DA7-10C4984F1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334354"/>
              </p:ext>
            </p:extLst>
          </p:nvPr>
        </p:nvGraphicFramePr>
        <p:xfrm>
          <a:off x="9852394" y="3778767"/>
          <a:ext cx="1979612" cy="168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7" imgW="1346040" imgH="1143000" progId="Equation.3">
                  <p:embed/>
                </p:oleObj>
              </mc:Choice>
              <mc:Fallback>
                <p:oleObj name="公式" r:id="rId7" imgW="1346040" imgH="1143000" progId="Equation.3">
                  <p:embed/>
                  <p:pic>
                    <p:nvPicPr>
                      <p:cNvPr id="701" name="Object 4">
                        <a:extLst>
                          <a:ext uri="{FF2B5EF4-FFF2-40B4-BE49-F238E27FC236}">
                            <a16:creationId xmlns:a16="http://schemas.microsoft.com/office/drawing/2014/main" id="{042EA415-A65E-A4D7-6DA7-10C4984F1A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2394" y="3778767"/>
                        <a:ext cx="1979612" cy="16859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" name="TextBox 709">
            <a:extLst>
              <a:ext uri="{FF2B5EF4-FFF2-40B4-BE49-F238E27FC236}">
                <a16:creationId xmlns:a16="http://schemas.microsoft.com/office/drawing/2014/main" id="{440371BC-1F4C-7989-699C-01B37FF03E5E}"/>
              </a:ext>
            </a:extLst>
          </p:cNvPr>
          <p:cNvSpPr txBox="1"/>
          <p:nvPr/>
        </p:nvSpPr>
        <p:spPr>
          <a:xfrm>
            <a:off x="7116090" y="4419288"/>
            <a:ext cx="72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</a:t>
            </a:r>
          </a:p>
          <a:p>
            <a:r>
              <a:rPr lang="en-US" altLang="zh-CN" sz="2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</a:t>
            </a:r>
            <a:endParaRPr lang="zh-CN" altLang="en-US" sz="2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3" name="文本框 702">
            <a:extLst>
              <a:ext uri="{FF2B5EF4-FFF2-40B4-BE49-F238E27FC236}">
                <a16:creationId xmlns:a16="http://schemas.microsoft.com/office/drawing/2014/main" id="{7AC6416E-31B4-75F0-613B-BCB10E73E146}"/>
              </a:ext>
            </a:extLst>
          </p:cNvPr>
          <p:cNvSpPr txBox="1"/>
          <p:nvPr/>
        </p:nvSpPr>
        <p:spPr>
          <a:xfrm>
            <a:off x="213341" y="645328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参考自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电类工程学导论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C》2019</a:t>
            </a:r>
          </a:p>
        </p:txBody>
      </p:sp>
    </p:spTree>
    <p:extLst>
      <p:ext uri="{BB962C8B-B14F-4D97-AF65-F5344CB8AC3E}">
        <p14:creationId xmlns:p14="http://schemas.microsoft.com/office/powerpoint/2010/main" val="160648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42ACA98-1121-8E34-27AC-EB68261D1F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RBG</a:t>
            </a:r>
            <a:r>
              <a:rPr lang="zh-CN" altLang="en-US" dirty="0">
                <a:latin typeface="+mj-lt"/>
              </a:rPr>
              <a:t>图像灰度化：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  <a:ea typeface="宋体" panose="02010600030101010101" pitchFamily="2" charset="-122"/>
              </a:rPr>
              <a:t>方式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Gray = (R + G + B)/3;</a:t>
            </a:r>
          </a:p>
          <a:p>
            <a:pPr lvl="1"/>
            <a:r>
              <a:rPr lang="zh-CN" altLang="en-US" dirty="0">
                <a:latin typeface="+mj-lt"/>
                <a:ea typeface="宋体" panose="02010600030101010101" pitchFamily="2" charset="-122"/>
              </a:rPr>
              <a:t>方式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+mj-lt"/>
                <a:ea typeface="宋体" panose="02010600030101010101" pitchFamily="2" charset="-122"/>
              </a:rPr>
              <a:t>Gray=0.299R+0.587G+0.114B;</a:t>
            </a:r>
            <a:r>
              <a:rPr lang="zh-CN" altLang="en-US" dirty="0">
                <a:latin typeface="+mj-lt"/>
                <a:ea typeface="宋体" panose="02010600030101010101" pitchFamily="2" charset="-122"/>
              </a:rPr>
              <a:t>（参数考虑到人眼的生理特点）</a:t>
            </a:r>
            <a:endParaRPr lang="en-US" altLang="zh-CN" dirty="0">
              <a:latin typeface="+mj-lt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+mj-lt"/>
              </a:rPr>
              <a:t>灰度图像存储为</a:t>
            </a:r>
            <a:r>
              <a:rPr lang="en-US" altLang="zh-CN" dirty="0">
                <a:latin typeface="+mj-lt"/>
              </a:rPr>
              <a:t>RGB</a:t>
            </a:r>
            <a:r>
              <a:rPr lang="zh-CN" altLang="en-US" dirty="0">
                <a:latin typeface="+mj-lt"/>
              </a:rPr>
              <a:t>格式：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R=G=B=Gray</a:t>
            </a:r>
          </a:p>
          <a:p>
            <a:pPr lvl="1"/>
            <a:endParaRPr lang="zh-CN" altLang="en-US" dirty="0">
              <a:latin typeface="+mj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7FF0DF-37C9-2335-B477-F91FC03F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彩色图和灰度图的转换</a:t>
            </a:r>
          </a:p>
        </p:txBody>
      </p:sp>
    </p:spTree>
    <p:extLst>
      <p:ext uri="{BB962C8B-B14F-4D97-AF65-F5344CB8AC3E}">
        <p14:creationId xmlns:p14="http://schemas.microsoft.com/office/powerpoint/2010/main" val="237469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14963" y="2012004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4107460" y="241966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88500" y="1983189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图像基本概念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3414963" y="2931977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4107460" y="333964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488500" y="2903162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直方图均衡化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414963" y="3851950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4107460" y="42596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88500" y="382313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图像锐化</a:t>
            </a:r>
          </a:p>
        </p:txBody>
      </p:sp>
    </p:spTree>
    <p:extLst>
      <p:ext uri="{BB962C8B-B14F-4D97-AF65-F5344CB8AC3E}">
        <p14:creationId xmlns:p14="http://schemas.microsoft.com/office/powerpoint/2010/main" val="167558744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0AEF3F-7656-2E86-D8E5-943D67C9FE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考虑灰度图像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灰度图像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𝐼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𝑥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的灰度直方图定义为各灰度值像素数目的相对比例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图像中灰度值为</a:t>
                </a:r>
                <a:r>
                  <a:rPr lang="en-US" altLang="zh-CN" sz="2000" dirty="0" err="1">
                    <a:latin typeface="微软雅黑" pitchFamily="34" charset="-122"/>
                    <a:ea typeface="微软雅黑" pitchFamily="34" charset="-122"/>
                  </a:rPr>
                  <a:t>i</a:t>
                </a:r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的像素总个数为：</a:t>
                </a:r>
                <a:endParaRPr lang="en-US" altLang="zh-CN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sz="2000" dirty="0">
                    <a:latin typeface="微软雅黑" pitchFamily="34" charset="-122"/>
                    <a:ea typeface="微软雅黑" pitchFamily="34" charset="-122"/>
                  </a:rPr>
                  <a:t>灰度直方图：</a:t>
                </a:r>
                <a:endParaRPr lang="en-US" altLang="zh-CN" dirty="0"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zh-CN" altLang="en-US" dirty="0">
                    <a:latin typeface="微软雅黑" pitchFamily="34" charset="-122"/>
                    <a:ea typeface="微软雅黑" pitchFamily="34" charset="-122"/>
                  </a:rPr>
                  <a:t>灰度直方图反映了图像明暗程度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0AEF3F-7656-2E86-D8E5-943D67C9F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601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6C886267-2847-3A71-3613-91774BAE2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灰度直方图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AE327B-9F27-7039-0269-895B725D3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635848"/>
              </p:ext>
            </p:extLst>
          </p:nvPr>
        </p:nvGraphicFramePr>
        <p:xfrm>
          <a:off x="4895561" y="2592447"/>
          <a:ext cx="2841724" cy="70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4" imgW="1803240" imgH="444240" progId="Equation.3">
                  <p:embed/>
                </p:oleObj>
              </mc:Choice>
              <mc:Fallback>
                <p:oleObj name="公式" r:id="rId4" imgW="1803240" imgH="44424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8AE327B-9F27-7039-0269-895B725D3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561" y="2592447"/>
                        <a:ext cx="2841724" cy="702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4287768-B8F6-E89D-81F9-B86A449AC6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085267"/>
              </p:ext>
            </p:extLst>
          </p:nvPr>
        </p:nvGraphicFramePr>
        <p:xfrm>
          <a:off x="2507836" y="3103657"/>
          <a:ext cx="1890260" cy="70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6" imgW="1739880" imgH="647640" progId="Equation.3">
                  <p:embed/>
                </p:oleObj>
              </mc:Choice>
              <mc:Fallback>
                <p:oleObj name="公式" r:id="rId6" imgW="1739880" imgH="64764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E4287768-B8F6-E89D-81F9-B86A449AC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7836" y="3103657"/>
                        <a:ext cx="1890260" cy="705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C:\Documents and Settings\Administrator\桌面\rose.png">
            <a:extLst>
              <a:ext uri="{FF2B5EF4-FFF2-40B4-BE49-F238E27FC236}">
                <a16:creationId xmlns:a16="http://schemas.microsoft.com/office/drawing/2014/main" id="{BF8CA53A-8D9C-8833-2CC7-7736C7BC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0886" y="4191719"/>
            <a:ext cx="2153289" cy="1620000"/>
          </a:xfrm>
          <a:prstGeom prst="rect">
            <a:avLst/>
          </a:prstGeom>
          <a:noFill/>
        </p:spPr>
      </p:pic>
      <p:pic>
        <p:nvPicPr>
          <p:cNvPr id="7" name="Picture 6" descr="G:\Work\Test\rose.jpg">
            <a:extLst>
              <a:ext uri="{FF2B5EF4-FFF2-40B4-BE49-F238E27FC236}">
                <a16:creationId xmlns:a16="http://schemas.microsoft.com/office/drawing/2014/main" id="{3ED1FDFD-C8DD-BDF6-755F-F6503662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61687" y="4191719"/>
            <a:ext cx="2154016" cy="1620000"/>
          </a:xfrm>
          <a:prstGeom prst="rect">
            <a:avLst/>
          </a:prstGeom>
          <a:noFill/>
        </p:spPr>
      </p:pic>
      <p:pic>
        <p:nvPicPr>
          <p:cNvPr id="8" name="Picture 7" descr="G:\Work\Test\baboon.png">
            <a:extLst>
              <a:ext uri="{FF2B5EF4-FFF2-40B4-BE49-F238E27FC236}">
                <a16:creationId xmlns:a16="http://schemas.microsoft.com/office/drawing/2014/main" id="{FFEF8033-8C84-626A-194D-FC943CAAC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224632" y="4184380"/>
            <a:ext cx="1620000" cy="1620000"/>
          </a:xfrm>
          <a:prstGeom prst="rect">
            <a:avLst/>
          </a:prstGeom>
          <a:noFill/>
        </p:spPr>
      </p:pic>
      <p:pic>
        <p:nvPicPr>
          <p:cNvPr id="9" name="Picture 8" descr="C:\Documents and Settings\Administrator\桌面\baboon.png">
            <a:extLst>
              <a:ext uri="{FF2B5EF4-FFF2-40B4-BE49-F238E27FC236}">
                <a16:creationId xmlns:a16="http://schemas.microsoft.com/office/drawing/2014/main" id="{54BAE746-C0AD-56D8-5C4A-91B4282E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923591" y="4184380"/>
            <a:ext cx="2153289" cy="1620000"/>
          </a:xfrm>
          <a:prstGeom prst="rect">
            <a:avLst/>
          </a:prstGeom>
          <a:noFill/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C5950EDB-F5F3-507D-779D-6AE33C62BA95}"/>
              </a:ext>
            </a:extLst>
          </p:cNvPr>
          <p:cNvSpPr txBox="1"/>
          <p:nvPr/>
        </p:nvSpPr>
        <p:spPr>
          <a:xfrm>
            <a:off x="658701" y="5878758"/>
            <a:ext cx="577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灰度分布在较小的区域，因此画面看起来较黑暗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D466F354-5B5C-5E5D-CE54-175651D79881}"/>
              </a:ext>
            </a:extLst>
          </p:cNvPr>
          <p:cNvSpPr txBox="1"/>
          <p:nvPr/>
        </p:nvSpPr>
        <p:spPr>
          <a:xfrm>
            <a:off x="6316423" y="5878758"/>
            <a:ext cx="5875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灰度分布在中段区域，因此画面看起来较明亮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E47421-8B62-8480-004E-A0392DA7B815}"/>
              </a:ext>
            </a:extLst>
          </p:cNvPr>
          <p:cNvSpPr txBox="1"/>
          <p:nvPr/>
        </p:nvSpPr>
        <p:spPr>
          <a:xfrm>
            <a:off x="213341" y="645328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参考自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《</a:t>
            </a:r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电类工程学导论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C》2019</a:t>
            </a:r>
          </a:p>
        </p:txBody>
      </p:sp>
    </p:spTree>
    <p:extLst>
      <p:ext uri="{BB962C8B-B14F-4D97-AF65-F5344CB8AC3E}">
        <p14:creationId xmlns:p14="http://schemas.microsoft.com/office/powerpoint/2010/main" val="7236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4F5441-ABA7-6B88-125A-8A7A633E5C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8701" y="1685678"/>
            <a:ext cx="6903331" cy="4921498"/>
          </a:xfrm>
        </p:spPr>
        <p:txBody>
          <a:bodyPr/>
          <a:lstStyle/>
          <a:p>
            <a:r>
              <a:rPr lang="zh-CN" altLang="en-US" dirty="0"/>
              <a:t>图片经常因为直方图分布不均而过暗或过亮，对比度低。</a:t>
            </a:r>
            <a:endParaRPr lang="en-US" altLang="zh-CN" dirty="0"/>
          </a:p>
          <a:p>
            <a:r>
              <a:rPr lang="zh-CN" altLang="en-US" dirty="0"/>
              <a:t>主要思想：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将一副图像的直方图分布变成近似均匀分布，从而增强图像的对比度。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469F64-C55E-DC62-75E3-8347F51D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8DCB4-BAB6-7E21-E971-694BCA16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45" y="1593188"/>
            <a:ext cx="2969040" cy="505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4B0B2B-62C9-0E03-32C5-8C3D2D5EE85A}"/>
              </a:ext>
            </a:extLst>
          </p:cNvPr>
          <p:cNvSpPr txBox="1"/>
          <p:nvPr/>
        </p:nvSpPr>
        <p:spPr>
          <a:xfrm>
            <a:off x="370415" y="643347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右侧图像来自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Digital Image Processing, 3rd ed.</a:t>
            </a:r>
          </a:p>
        </p:txBody>
      </p:sp>
    </p:spTree>
    <p:extLst>
      <p:ext uri="{BB962C8B-B14F-4D97-AF65-F5344CB8AC3E}">
        <p14:creationId xmlns:p14="http://schemas.microsoft.com/office/powerpoint/2010/main" val="375875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76FF288-D18D-82E0-60CD-5B0627BB01B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58701" y="1685678"/>
                <a:ext cx="10731027" cy="492149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假设我们现在有一个图像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，其直方图分布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为像素值，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∈[0,255]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定义单调非线性映射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，对图像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中每个像素点施加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变换得到图像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，图像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的直方图为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对应区间内像素点总数不变：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特殊地有，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B76FF288-D18D-82E0-60CD-5B0627BB0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58701" y="1685678"/>
                <a:ext cx="10731027" cy="4921498"/>
              </a:xfrm>
              <a:blipFill>
                <a:blip r:embed="rId2"/>
                <a:stretch>
                  <a:fillRect l="-625" t="-124" r="-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11302341-B299-76CD-9C1A-A2C035C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直方图均衡化的原理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1A12E6-C701-9590-0A34-C5E4EBDA2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7" r="20566"/>
          <a:stretch/>
        </p:blipFill>
        <p:spPr bwMode="auto">
          <a:xfrm>
            <a:off x="9362506" y="4156538"/>
            <a:ext cx="2415725" cy="229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9C7708-FC70-9CAE-E68D-7A85F7D96E68}"/>
              </a:ext>
            </a:extLst>
          </p:cNvPr>
          <p:cNvSpPr txBox="1"/>
          <p:nvPr/>
        </p:nvSpPr>
        <p:spPr>
          <a:xfrm>
            <a:off x="341265" y="6453287"/>
            <a:ext cx="52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参考自知乎专栏</a:t>
            </a:r>
            <a:r>
              <a:rPr lang="en-US" altLang="zh-CN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https://zhuanlan.zhihu.com/p/44918476</a:t>
            </a:r>
          </a:p>
        </p:txBody>
      </p:sp>
    </p:spTree>
    <p:extLst>
      <p:ext uri="{BB962C8B-B14F-4D97-AF65-F5344CB8AC3E}">
        <p14:creationId xmlns:p14="http://schemas.microsoft.com/office/powerpoint/2010/main" val="1869448758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997</TotalTime>
  <Words>535</Words>
  <Application>Microsoft Office PowerPoint</Application>
  <PresentationFormat>宽屏</PresentationFormat>
  <Paragraphs>89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2016-VI主题-蓝</vt:lpstr>
      <vt:lpstr>公式</vt:lpstr>
      <vt:lpstr>直方图均衡化和图像锐化</vt:lpstr>
      <vt:lpstr>目录 Contents</vt:lpstr>
      <vt:lpstr>图像基本概念-灰度图的表示</vt:lpstr>
      <vt:lpstr>图像基本概念-彩色图的表示</vt:lpstr>
      <vt:lpstr>彩色图和灰度图的转换</vt:lpstr>
      <vt:lpstr>目录 Contents</vt:lpstr>
      <vt:lpstr>灰度直方图</vt:lpstr>
      <vt:lpstr>直方图均衡化</vt:lpstr>
      <vt:lpstr>直方图均衡化的原理</vt:lpstr>
      <vt:lpstr>直方图均衡化的原理(续)</vt:lpstr>
      <vt:lpstr>直方图作图提示</vt:lpstr>
      <vt:lpstr>目录 Contents</vt:lpstr>
      <vt:lpstr>图像锐化-概念</vt:lpstr>
      <vt:lpstr>图像锐化-图片卷积滤波器</vt:lpstr>
      <vt:lpstr>图像锐化-图片卷积滤波器（续）</vt:lpstr>
      <vt:lpstr>图像锐化-图片卷积滤波器（续）</vt:lpstr>
      <vt:lpstr>图像锐化-补充</vt:lpstr>
      <vt:lpstr>图像锐化-补充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r</cp:lastModifiedBy>
  <cp:revision>53</cp:revision>
  <dcterms:created xsi:type="dcterms:W3CDTF">2016-04-20T02:59:17Z</dcterms:created>
  <dcterms:modified xsi:type="dcterms:W3CDTF">2023-11-27T05:05:54Z</dcterms:modified>
</cp:coreProperties>
</file>