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68625"/>
            <a:ext cx="8520600" cy="17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Title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26400"/>
            <a:ext cx="8520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 1, Author 2, …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Affiliation 1, Affiliation 2, …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3881525" y="4743300"/>
            <a:ext cx="52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8th Conference on Robot Learning (2024), Munich, Germany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1F63C-DD5E-6399-D8CE-51308DF3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6359" cy="1025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Francis Jon (CR/RSI1-NA)</cp:lastModifiedBy>
  <cp:revision>1</cp:revision>
  <dcterms:modified xsi:type="dcterms:W3CDTF">2024-10-26T21:04:57Z</dcterms:modified>
</cp:coreProperties>
</file>