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0"/>
  </p:notesMasterIdLst>
  <p:sldIdLst>
    <p:sldId id="256" r:id="rId2"/>
    <p:sldId id="507" r:id="rId3"/>
    <p:sldId id="509" r:id="rId4"/>
    <p:sldId id="510" r:id="rId5"/>
    <p:sldId id="511" r:id="rId6"/>
    <p:sldId id="513" r:id="rId7"/>
    <p:sldId id="512" r:id="rId8"/>
    <p:sldId id="50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1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44" y="5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lee" userId="c2b0b406bfa6151f" providerId="LiveId" clId="{D710C504-45D5-4D5C-8694-2F7D2C06560F}"/>
    <pc:docChg chg="custSel addSld delSld modSld">
      <pc:chgData name="toby lee" userId="c2b0b406bfa6151f" providerId="LiveId" clId="{D710C504-45D5-4D5C-8694-2F7D2C06560F}" dt="2022-03-21T11:40:15.345" v="387" actId="20577"/>
      <pc:docMkLst>
        <pc:docMk/>
      </pc:docMkLst>
      <pc:sldChg chg="modSp mod">
        <pc:chgData name="toby lee" userId="c2b0b406bfa6151f" providerId="LiveId" clId="{D710C504-45D5-4D5C-8694-2F7D2C06560F}" dt="2022-03-21T10:38:07.648" v="5" actId="20577"/>
        <pc:sldMkLst>
          <pc:docMk/>
          <pc:sldMk cId="3956411206" sldId="256"/>
        </pc:sldMkLst>
        <pc:spChg chg="mod">
          <ac:chgData name="toby lee" userId="c2b0b406bfa6151f" providerId="LiveId" clId="{D710C504-45D5-4D5C-8694-2F7D2C06560F}" dt="2022-03-21T10:38:07.648" v="5" actId="20577"/>
          <ac:spMkLst>
            <pc:docMk/>
            <pc:sldMk cId="3956411206" sldId="256"/>
            <ac:spMk id="3" creationId="{29796D7D-3175-4BB8-9B63-55C81B20C750}"/>
          </ac:spMkLst>
        </pc:spChg>
      </pc:sldChg>
      <pc:sldChg chg="del">
        <pc:chgData name="toby lee" userId="c2b0b406bfa6151f" providerId="LiveId" clId="{D710C504-45D5-4D5C-8694-2F7D2C06560F}" dt="2022-03-21T10:39:12.217" v="114" actId="47"/>
        <pc:sldMkLst>
          <pc:docMk/>
          <pc:sldMk cId="3227510752" sldId="257"/>
        </pc:sldMkLst>
      </pc:sldChg>
      <pc:sldChg chg="del">
        <pc:chgData name="toby lee" userId="c2b0b406bfa6151f" providerId="LiveId" clId="{D710C504-45D5-4D5C-8694-2F7D2C06560F}" dt="2022-03-21T10:39:08.102" v="112" actId="47"/>
        <pc:sldMkLst>
          <pc:docMk/>
          <pc:sldMk cId="1685829128" sldId="259"/>
        </pc:sldMkLst>
      </pc:sldChg>
      <pc:sldChg chg="del">
        <pc:chgData name="toby lee" userId="c2b0b406bfa6151f" providerId="LiveId" clId="{D710C504-45D5-4D5C-8694-2F7D2C06560F}" dt="2022-03-21T10:38:38.363" v="55" actId="47"/>
        <pc:sldMkLst>
          <pc:docMk/>
          <pc:sldMk cId="2562724145" sldId="459"/>
        </pc:sldMkLst>
      </pc:sldChg>
      <pc:sldChg chg="del">
        <pc:chgData name="toby lee" userId="c2b0b406bfa6151f" providerId="LiveId" clId="{D710C504-45D5-4D5C-8694-2F7D2C06560F}" dt="2022-03-21T10:38:35.352" v="51" actId="47"/>
        <pc:sldMkLst>
          <pc:docMk/>
          <pc:sldMk cId="834870799" sldId="467"/>
        </pc:sldMkLst>
      </pc:sldChg>
      <pc:sldChg chg="del">
        <pc:chgData name="toby lee" userId="c2b0b406bfa6151f" providerId="LiveId" clId="{D710C504-45D5-4D5C-8694-2F7D2C06560F}" dt="2022-03-21T10:38:34.801" v="49" actId="47"/>
        <pc:sldMkLst>
          <pc:docMk/>
          <pc:sldMk cId="2903341933" sldId="468"/>
        </pc:sldMkLst>
      </pc:sldChg>
      <pc:sldChg chg="del">
        <pc:chgData name="toby lee" userId="c2b0b406bfa6151f" providerId="LiveId" clId="{D710C504-45D5-4D5C-8694-2F7D2C06560F}" dt="2022-03-21T10:38:37.923" v="54" actId="47"/>
        <pc:sldMkLst>
          <pc:docMk/>
          <pc:sldMk cId="4072347133" sldId="470"/>
        </pc:sldMkLst>
      </pc:sldChg>
      <pc:sldChg chg="del">
        <pc:chgData name="toby lee" userId="c2b0b406bfa6151f" providerId="LiveId" clId="{D710C504-45D5-4D5C-8694-2F7D2C06560F}" dt="2022-03-21T10:38:35.056" v="50" actId="47"/>
        <pc:sldMkLst>
          <pc:docMk/>
          <pc:sldMk cId="204353309" sldId="492"/>
        </pc:sldMkLst>
      </pc:sldChg>
      <pc:sldChg chg="del">
        <pc:chgData name="toby lee" userId="c2b0b406bfa6151f" providerId="LiveId" clId="{D710C504-45D5-4D5C-8694-2F7D2C06560F}" dt="2022-03-21T10:38:36.088" v="52" actId="47"/>
        <pc:sldMkLst>
          <pc:docMk/>
          <pc:sldMk cId="2997088218" sldId="493"/>
        </pc:sldMkLst>
      </pc:sldChg>
      <pc:sldChg chg="del">
        <pc:chgData name="toby lee" userId="c2b0b406bfa6151f" providerId="LiveId" clId="{D710C504-45D5-4D5C-8694-2F7D2C06560F}" dt="2022-03-21T10:38:36.437" v="53" actId="47"/>
        <pc:sldMkLst>
          <pc:docMk/>
          <pc:sldMk cId="4142733036" sldId="494"/>
        </pc:sldMkLst>
      </pc:sldChg>
      <pc:sldChg chg="del">
        <pc:chgData name="toby lee" userId="c2b0b406bfa6151f" providerId="LiveId" clId="{D710C504-45D5-4D5C-8694-2F7D2C06560F}" dt="2022-03-21T10:38:34.187" v="47" actId="47"/>
        <pc:sldMkLst>
          <pc:docMk/>
          <pc:sldMk cId="3795172455" sldId="502"/>
        </pc:sldMkLst>
      </pc:sldChg>
      <pc:sldChg chg="del">
        <pc:chgData name="toby lee" userId="c2b0b406bfa6151f" providerId="LiveId" clId="{D710C504-45D5-4D5C-8694-2F7D2C06560F}" dt="2022-03-21T10:38:34.415" v="48" actId="47"/>
        <pc:sldMkLst>
          <pc:docMk/>
          <pc:sldMk cId="1587837453" sldId="503"/>
        </pc:sldMkLst>
      </pc:sldChg>
      <pc:sldChg chg="del">
        <pc:chgData name="toby lee" userId="c2b0b406bfa6151f" providerId="LiveId" clId="{D710C504-45D5-4D5C-8694-2F7D2C06560F}" dt="2022-03-21T10:38:12.939" v="6" actId="47"/>
        <pc:sldMkLst>
          <pc:docMk/>
          <pc:sldMk cId="536100122" sldId="504"/>
        </pc:sldMkLst>
      </pc:sldChg>
      <pc:sldChg chg="del">
        <pc:chgData name="toby lee" userId="c2b0b406bfa6151f" providerId="LiveId" clId="{D710C504-45D5-4D5C-8694-2F7D2C06560F}" dt="2022-03-21T10:39:10.292" v="113" actId="47"/>
        <pc:sldMkLst>
          <pc:docMk/>
          <pc:sldMk cId="4006401047" sldId="505"/>
        </pc:sldMkLst>
      </pc:sldChg>
      <pc:sldChg chg="del">
        <pc:chgData name="toby lee" userId="c2b0b406bfa6151f" providerId="LiveId" clId="{D710C504-45D5-4D5C-8694-2F7D2C06560F}" dt="2022-03-21T10:38:31.951" v="46" actId="47"/>
        <pc:sldMkLst>
          <pc:docMk/>
          <pc:sldMk cId="1213043186" sldId="506"/>
        </pc:sldMkLst>
      </pc:sldChg>
      <pc:sldChg chg="modSp new mod">
        <pc:chgData name="toby lee" userId="c2b0b406bfa6151f" providerId="LiveId" clId="{D710C504-45D5-4D5C-8694-2F7D2C06560F}" dt="2022-03-21T10:38:26.050" v="45" actId="20577"/>
        <pc:sldMkLst>
          <pc:docMk/>
          <pc:sldMk cId="180697667" sldId="507"/>
        </pc:sldMkLst>
        <pc:spChg chg="mod">
          <ac:chgData name="toby lee" userId="c2b0b406bfa6151f" providerId="LiveId" clId="{D710C504-45D5-4D5C-8694-2F7D2C06560F}" dt="2022-03-21T10:38:26.050" v="45" actId="20577"/>
          <ac:spMkLst>
            <pc:docMk/>
            <pc:sldMk cId="180697667" sldId="507"/>
            <ac:spMk id="2" creationId="{E7C0D597-6386-4BFE-87B7-7A03562BE71D}"/>
          </ac:spMkLst>
        </pc:spChg>
      </pc:sldChg>
      <pc:sldChg chg="modSp new mod">
        <pc:chgData name="toby lee" userId="c2b0b406bfa6151f" providerId="LiveId" clId="{D710C504-45D5-4D5C-8694-2F7D2C06560F}" dt="2022-03-21T10:38:59.586" v="111" actId="20577"/>
        <pc:sldMkLst>
          <pc:docMk/>
          <pc:sldMk cId="70325036" sldId="508"/>
        </pc:sldMkLst>
        <pc:spChg chg="mod">
          <ac:chgData name="toby lee" userId="c2b0b406bfa6151f" providerId="LiveId" clId="{D710C504-45D5-4D5C-8694-2F7D2C06560F}" dt="2022-03-21T10:38:59.586" v="111" actId="20577"/>
          <ac:spMkLst>
            <pc:docMk/>
            <pc:sldMk cId="70325036" sldId="508"/>
            <ac:spMk id="2" creationId="{0997E004-300B-4BC7-98BE-68A245872171}"/>
          </ac:spMkLst>
        </pc:spChg>
      </pc:sldChg>
      <pc:sldChg chg="modSp new mod">
        <pc:chgData name="toby lee" userId="c2b0b406bfa6151f" providerId="LiveId" clId="{D710C504-45D5-4D5C-8694-2F7D2C06560F}" dt="2022-03-21T10:41:43.607" v="232" actId="20577"/>
        <pc:sldMkLst>
          <pc:docMk/>
          <pc:sldMk cId="711285514" sldId="509"/>
        </pc:sldMkLst>
        <pc:spChg chg="mod">
          <ac:chgData name="toby lee" userId="c2b0b406bfa6151f" providerId="LiveId" clId="{D710C504-45D5-4D5C-8694-2F7D2C06560F}" dt="2022-03-21T10:39:32.179" v="170" actId="20577"/>
          <ac:spMkLst>
            <pc:docMk/>
            <pc:sldMk cId="711285514" sldId="509"/>
            <ac:spMk id="2" creationId="{A8E37EC4-AB4A-4AA8-A99A-F74E38779302}"/>
          </ac:spMkLst>
        </pc:spChg>
        <pc:spChg chg="mod">
          <ac:chgData name="toby lee" userId="c2b0b406bfa6151f" providerId="LiveId" clId="{D710C504-45D5-4D5C-8694-2F7D2C06560F}" dt="2022-03-21T10:41:43.607" v="232" actId="20577"/>
          <ac:spMkLst>
            <pc:docMk/>
            <pc:sldMk cId="711285514" sldId="509"/>
            <ac:spMk id="3" creationId="{364E6234-ABC3-473E-AFC0-C5C2E1A2378A}"/>
          </ac:spMkLst>
        </pc:spChg>
      </pc:sldChg>
      <pc:sldChg chg="addSp modSp new mod">
        <pc:chgData name="toby lee" userId="c2b0b406bfa6151f" providerId="LiveId" clId="{D710C504-45D5-4D5C-8694-2F7D2C06560F}" dt="2022-03-21T11:03:55.451" v="289" actId="1076"/>
        <pc:sldMkLst>
          <pc:docMk/>
          <pc:sldMk cId="345765460" sldId="510"/>
        </pc:sldMkLst>
        <pc:spChg chg="mod">
          <ac:chgData name="toby lee" userId="c2b0b406bfa6151f" providerId="LiveId" clId="{D710C504-45D5-4D5C-8694-2F7D2C06560F}" dt="2022-03-21T11:03:46.946" v="285" actId="20577"/>
          <ac:spMkLst>
            <pc:docMk/>
            <pc:sldMk cId="345765460" sldId="510"/>
            <ac:spMk id="2" creationId="{115FF45F-5864-473B-B4DF-653E3302D310}"/>
          </ac:spMkLst>
        </pc:spChg>
        <pc:picChg chg="add mod">
          <ac:chgData name="toby lee" userId="c2b0b406bfa6151f" providerId="LiveId" clId="{D710C504-45D5-4D5C-8694-2F7D2C06560F}" dt="2022-03-21T11:03:55.451" v="289" actId="1076"/>
          <ac:picMkLst>
            <pc:docMk/>
            <pc:sldMk cId="345765460" sldId="510"/>
            <ac:picMk id="5" creationId="{E95F2B26-6D9B-40C3-8EBC-2FC1402C7C1B}"/>
          </ac:picMkLst>
        </pc:picChg>
      </pc:sldChg>
      <pc:sldChg chg="addSp modSp new mod">
        <pc:chgData name="toby lee" userId="c2b0b406bfa6151f" providerId="LiveId" clId="{D710C504-45D5-4D5C-8694-2F7D2C06560F}" dt="2022-03-21T11:12:07.708" v="315" actId="20577"/>
        <pc:sldMkLst>
          <pc:docMk/>
          <pc:sldMk cId="3096760335" sldId="511"/>
        </pc:sldMkLst>
        <pc:spChg chg="mod">
          <ac:chgData name="toby lee" userId="c2b0b406bfa6151f" providerId="LiveId" clId="{D710C504-45D5-4D5C-8694-2F7D2C06560F}" dt="2022-03-21T11:12:07.708" v="315" actId="20577"/>
          <ac:spMkLst>
            <pc:docMk/>
            <pc:sldMk cId="3096760335" sldId="511"/>
            <ac:spMk id="2" creationId="{06B6C31D-2414-4E76-B079-C8E01D1672CA}"/>
          </ac:spMkLst>
        </pc:spChg>
        <pc:picChg chg="add mod">
          <ac:chgData name="toby lee" userId="c2b0b406bfa6151f" providerId="LiveId" clId="{D710C504-45D5-4D5C-8694-2F7D2C06560F}" dt="2022-03-21T11:12:00.096" v="299" actId="14100"/>
          <ac:picMkLst>
            <pc:docMk/>
            <pc:sldMk cId="3096760335" sldId="511"/>
            <ac:picMk id="5" creationId="{6FEB7BD3-9F16-4CEA-87FF-0C0E3DCCA370}"/>
          </ac:picMkLst>
        </pc:picChg>
      </pc:sldChg>
      <pc:sldChg chg="modSp new mod">
        <pc:chgData name="toby lee" userId="c2b0b406bfa6151f" providerId="LiveId" clId="{D710C504-45D5-4D5C-8694-2F7D2C06560F}" dt="2022-03-21T11:12:12.987" v="336" actId="20577"/>
        <pc:sldMkLst>
          <pc:docMk/>
          <pc:sldMk cId="640920605" sldId="512"/>
        </pc:sldMkLst>
        <pc:spChg chg="mod">
          <ac:chgData name="toby lee" userId="c2b0b406bfa6151f" providerId="LiveId" clId="{D710C504-45D5-4D5C-8694-2F7D2C06560F}" dt="2022-03-21T11:12:12.987" v="336" actId="20577"/>
          <ac:spMkLst>
            <pc:docMk/>
            <pc:sldMk cId="640920605" sldId="512"/>
            <ac:spMk id="2" creationId="{8326C497-43F2-475C-99B6-DC45B6DEC437}"/>
          </ac:spMkLst>
        </pc:spChg>
      </pc:sldChg>
      <pc:sldChg chg="modSp new mod">
        <pc:chgData name="toby lee" userId="c2b0b406bfa6151f" providerId="LiveId" clId="{D710C504-45D5-4D5C-8694-2F7D2C06560F}" dt="2022-03-21T11:40:15.345" v="387" actId="20577"/>
        <pc:sldMkLst>
          <pc:docMk/>
          <pc:sldMk cId="1030726570" sldId="513"/>
        </pc:sldMkLst>
        <pc:spChg chg="mod">
          <ac:chgData name="toby lee" userId="c2b0b406bfa6151f" providerId="LiveId" clId="{D710C504-45D5-4D5C-8694-2F7D2C06560F}" dt="2022-03-21T11:40:05.305" v="345" actId="20577"/>
          <ac:spMkLst>
            <pc:docMk/>
            <pc:sldMk cId="1030726570" sldId="513"/>
            <ac:spMk id="2" creationId="{337FB18F-2DAD-4DA5-BBB1-E1A285764580}"/>
          </ac:spMkLst>
        </pc:spChg>
        <pc:spChg chg="mod">
          <ac:chgData name="toby lee" userId="c2b0b406bfa6151f" providerId="LiveId" clId="{D710C504-45D5-4D5C-8694-2F7D2C06560F}" dt="2022-03-21T11:40:15.345" v="387" actId="20577"/>
          <ac:spMkLst>
            <pc:docMk/>
            <pc:sldMk cId="1030726570" sldId="513"/>
            <ac:spMk id="3" creationId="{138E838C-B8FA-4604-AEF9-4EE8BD933D13}"/>
          </ac:spMkLst>
        </pc:spChg>
      </pc:sldChg>
      <pc:sldMasterChg chg="delSldLayout">
        <pc:chgData name="toby lee" userId="c2b0b406bfa6151f" providerId="LiveId" clId="{D710C504-45D5-4D5C-8694-2F7D2C06560F}" dt="2022-03-21T10:38:38.363" v="55" actId="47"/>
        <pc:sldMasterMkLst>
          <pc:docMk/>
          <pc:sldMasterMk cId="3403890307" sldId="2147483712"/>
        </pc:sldMasterMkLst>
        <pc:sldLayoutChg chg="del">
          <pc:chgData name="toby lee" userId="c2b0b406bfa6151f" providerId="LiveId" clId="{D710C504-45D5-4D5C-8694-2F7D2C06560F}" dt="2022-03-21T10:38:38.363" v="55" actId="47"/>
          <pc:sldLayoutMkLst>
            <pc:docMk/>
            <pc:sldMasterMk cId="3403890307" sldId="2147483712"/>
            <pc:sldLayoutMk cId="4100618401" sldId="214748371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09B2C-6D22-482F-A730-574A9977E76E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0C391-0499-43AC-A94A-48FB45D2F3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015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7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6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0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5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8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0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7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4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389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nes and dots connected representing a network">
            <a:extLst>
              <a:ext uri="{FF2B5EF4-FFF2-40B4-BE49-F238E27FC236}">
                <a16:creationId xmlns:a16="http://schemas.microsoft.com/office/drawing/2014/main" id="{5F827CDF-9D4F-45C5-B8E2-4A527B25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7AC35-E96C-4FBF-93FB-424C27A85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 pitchFamily="34" charset="0"/>
              </a:rPr>
              <a:t>Development of machine learning models to process Electronic Health Records – Imputation Strategies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96D7D-3175-4BB8-9B63-55C81B20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>
            <a:normAutofit/>
          </a:bodyPr>
          <a:lstStyle/>
          <a:p>
            <a:r>
              <a:rPr lang="en-GB" dirty="0"/>
              <a:t>Week 22 Meeting, 21/3/2021</a:t>
            </a:r>
            <a:endParaRPr lang="en-US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845331-155D-430F-AB81-55004E4FBBF2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13C8DA8-C17E-43E4-9D09-D50339AEAB74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11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0D597-6386-4BFE-87B7-7A03562BE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important is hypothesis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187E5-7B9E-4A0A-BE65-63B9626F1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7EC4-AB4A-4AA8-A99A-F74E3877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much theory should I include from paper?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E6234-ABC3-473E-AFC0-C5C2E1A23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example How in depth should I go into the paper</a:t>
            </a:r>
          </a:p>
          <a:p>
            <a:r>
              <a:rPr lang="en-GB" dirty="0"/>
              <a:t>http://eprints.lse.ac.uk/108170/1/Lall_Robinson_PA_Forthcoming.pdf</a:t>
            </a:r>
          </a:p>
        </p:txBody>
      </p:sp>
    </p:spTree>
    <p:extLst>
      <p:ext uri="{BB962C8B-B14F-4D97-AF65-F5344CB8AC3E}">
        <p14:creationId xmlns:p14="http://schemas.microsoft.com/office/powerpoint/2010/main" val="71128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F45F-5864-473B-B4DF-653E3302D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 I use other people’s figure from their paper?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190CF-4F7C-48FA-BACE-9C45C6114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5F2B26-6D9B-40C3-8EBC-2FC1402C7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601" y="2169187"/>
            <a:ext cx="5025799" cy="342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6C31D-2414-4E76-B079-C8E01D167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E2629-DC0F-4687-87F2-7E0CCC8AD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B7BD3-9F16-4CEA-87FF-0C0E3DCCA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135777"/>
            <a:ext cx="5492281" cy="357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60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B18F-2DAD-4DA5-BBB1-E1A28576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E838C-B8FA-4604-AEF9-4EE8BD933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</a:t>
            </a:r>
            <a:r>
              <a:rPr lang="en-GB" dirty="0" err="1"/>
              <a:t>preprocessing</a:t>
            </a:r>
            <a:r>
              <a:rPr lang="en-GB" dirty="0"/>
              <a:t> and </a:t>
            </a:r>
            <a:r>
              <a:rPr lang="en-GB"/>
              <a:t>extracting pipeline</a:t>
            </a:r>
          </a:p>
        </p:txBody>
      </p:sp>
    </p:spTree>
    <p:extLst>
      <p:ext uri="{BB962C8B-B14F-4D97-AF65-F5344CB8AC3E}">
        <p14:creationId xmlns:p14="http://schemas.microsoft.com/office/powerpoint/2010/main" val="1030726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C497-43F2-475C-99B6-DC45B6DEC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A54F7-BF90-48D3-8C9B-CBAD12048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92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7E004-300B-4BC7-98BE-68A24587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figures for MIMIC database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9F590-854E-45EE-BD53-D2B247BC0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250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11576</TotalTime>
  <Words>91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Open Sans</vt:lpstr>
      <vt:lpstr>Wingdings 2</vt:lpstr>
      <vt:lpstr>DividendVTI</vt:lpstr>
      <vt:lpstr>Development of machine learning models to process Electronic Health Records – Imputation Strategies</vt:lpstr>
      <vt:lpstr>How important is hypothesis testing?</vt:lpstr>
      <vt:lpstr>How much theory should I include from paper?</vt:lpstr>
      <vt:lpstr>Can I use other people’s figure from their paper?</vt:lpstr>
      <vt:lpstr>Classification Results</vt:lpstr>
      <vt:lpstr>Diagrams</vt:lpstr>
      <vt:lpstr>Distribution analysis</vt:lpstr>
      <vt:lpstr>Add figures for MIMIC database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machine learning models to process Electronic Health Records – Explainable Models</dc:title>
  <dc:creator>toby lee</dc:creator>
  <cp:lastModifiedBy>toby lee</cp:lastModifiedBy>
  <cp:revision>19</cp:revision>
  <dcterms:created xsi:type="dcterms:W3CDTF">2021-10-17T19:57:15Z</dcterms:created>
  <dcterms:modified xsi:type="dcterms:W3CDTF">2022-03-21T11:40:21Z</dcterms:modified>
</cp:coreProperties>
</file>