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sldIdLst>
    <p:sldId id="256" r:id="rId2"/>
    <p:sldId id="507" r:id="rId3"/>
    <p:sldId id="509" r:id="rId4"/>
    <p:sldId id="510" r:id="rId5"/>
    <p:sldId id="511" r:id="rId6"/>
    <p:sldId id="513" r:id="rId7"/>
    <p:sldId id="512" r:id="rId8"/>
    <p:sldId id="50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1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2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09B2C-6D22-482F-A730-574A9977E76E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0C391-0499-43AC-A94A-48FB45D2F3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1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Imputation Strategies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 dirty="0"/>
              <a:t>Week 22 Meeting, 21/3/2021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D597-6386-4BFE-87B7-7A03562BE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important is hypothesis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187E5-7B9E-4A0A-BE65-63B9626F1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7EC4-AB4A-4AA8-A99A-F74E3877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much theory should I include from paper?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E6234-ABC3-473E-AFC0-C5C2E1A23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example How in depth should I go into the paper</a:t>
            </a:r>
          </a:p>
          <a:p>
            <a:r>
              <a:rPr lang="en-GB" dirty="0"/>
              <a:t>http://eprints.lse.ac.uk/108170/1/Lall_Robinson_PA_Forthcoming.pdf</a:t>
            </a:r>
          </a:p>
        </p:txBody>
      </p:sp>
    </p:spTree>
    <p:extLst>
      <p:ext uri="{BB962C8B-B14F-4D97-AF65-F5344CB8AC3E}">
        <p14:creationId xmlns:p14="http://schemas.microsoft.com/office/powerpoint/2010/main" val="71128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F45F-5864-473B-B4DF-653E3302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 I use other people’s figure from their paper?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90CF-4F7C-48FA-BACE-9C45C6114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F2B26-6D9B-40C3-8EBC-2FC1402C7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601" y="2169187"/>
            <a:ext cx="5025799" cy="342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C31D-2414-4E76-B079-C8E01D16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E2629-DC0F-4687-87F2-7E0CCC8A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B7BD3-9F16-4CEA-87FF-0C0E3DCC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135777"/>
            <a:ext cx="5492281" cy="35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6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B18F-2DAD-4DA5-BBB1-E1A28576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E838C-B8FA-4604-AEF9-4EE8BD93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</a:t>
            </a:r>
            <a:r>
              <a:rPr lang="en-GB" dirty="0" err="1"/>
              <a:t>preprocessing</a:t>
            </a:r>
            <a:r>
              <a:rPr lang="en-GB" dirty="0"/>
              <a:t> and </a:t>
            </a:r>
            <a:r>
              <a:rPr lang="en-GB"/>
              <a:t>extracting pipeline</a:t>
            </a:r>
          </a:p>
        </p:txBody>
      </p:sp>
    </p:spTree>
    <p:extLst>
      <p:ext uri="{BB962C8B-B14F-4D97-AF65-F5344CB8AC3E}">
        <p14:creationId xmlns:p14="http://schemas.microsoft.com/office/powerpoint/2010/main" val="103072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C497-43F2-475C-99B6-DC45B6DE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54F7-BF90-48D3-8C9B-CBAD1204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92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E004-300B-4BC7-98BE-68A24587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figures for MIMIC database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F590-854E-45EE-BD53-D2B247BC0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25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11576</TotalTime>
  <Words>91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Gill Sans MT</vt:lpstr>
      <vt:lpstr>Open Sans</vt:lpstr>
      <vt:lpstr>Wingdings 2</vt:lpstr>
      <vt:lpstr>DividendVTI</vt:lpstr>
      <vt:lpstr>Development of machine learning models to process Electronic Health Records – Imputation Strategies</vt:lpstr>
      <vt:lpstr>How important is hypothesis testing?</vt:lpstr>
      <vt:lpstr>How much theory should I include from paper?</vt:lpstr>
      <vt:lpstr>Can I use other people’s figure from their paper?</vt:lpstr>
      <vt:lpstr>Classification Results</vt:lpstr>
      <vt:lpstr>Diagrams</vt:lpstr>
      <vt:lpstr>Distribution analysis</vt:lpstr>
      <vt:lpstr>Add figures for MIMIC database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20</cp:revision>
  <dcterms:created xsi:type="dcterms:W3CDTF">2021-10-17T19:57:15Z</dcterms:created>
  <dcterms:modified xsi:type="dcterms:W3CDTF">2022-03-28T03:12:00Z</dcterms:modified>
</cp:coreProperties>
</file>