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60" r:id="rId3"/>
    <p:sldId id="257" r:id="rId4"/>
    <p:sldId id="263" r:id="rId5"/>
    <p:sldId id="259" r:id="rId6"/>
    <p:sldId id="265" r:id="rId7"/>
    <p:sldId id="264" r:id="rId8"/>
    <p:sldId id="258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81" r:id="rId21"/>
    <p:sldId id="274" r:id="rId22"/>
    <p:sldId id="278" r:id="rId23"/>
    <p:sldId id="275" r:id="rId24"/>
    <p:sldId id="276" r:id="rId25"/>
    <p:sldId id="280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F5F5-ECF4-4BC2-B60B-761E2E05606E}" v="781" dt="2022-04-02T22:31:18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1136F5F5-ECF4-4BC2-B60B-761E2E05606E}"/>
    <pc:docChg chg="undo redo custSel addSld delSld modSld sldOrd">
      <pc:chgData name="toby lee" userId="c2b0b406bfa6151f" providerId="LiveId" clId="{1136F5F5-ECF4-4BC2-B60B-761E2E05606E}" dt="2022-04-02T22:33:39.699" v="6788" actId="1076"/>
      <pc:docMkLst>
        <pc:docMk/>
      </pc:docMkLst>
      <pc:sldChg chg="addSp delSp modSp new mod">
        <pc:chgData name="toby lee" userId="c2b0b406bfa6151f" providerId="LiveId" clId="{1136F5F5-ECF4-4BC2-B60B-761E2E05606E}" dt="2022-03-31T04:51:02.558" v="4885" actId="478"/>
        <pc:sldMkLst>
          <pc:docMk/>
          <pc:sldMk cId="4015716514" sldId="266"/>
        </pc:sldMkLst>
        <pc:spChg chg="mod">
          <ac:chgData name="toby lee" userId="c2b0b406bfa6151f" providerId="LiveId" clId="{1136F5F5-ECF4-4BC2-B60B-761E2E05606E}" dt="2022-03-30T22:57:00.944" v="192" actId="1076"/>
          <ac:spMkLst>
            <pc:docMk/>
            <pc:sldMk cId="4015716514" sldId="266"/>
            <ac:spMk id="2" creationId="{E0B93721-B4C4-4DD1-BB85-FA630F708FE9}"/>
          </ac:spMkLst>
        </pc:spChg>
        <pc:spChg chg="del">
          <ac:chgData name="toby lee" userId="c2b0b406bfa6151f" providerId="LiveId" clId="{1136F5F5-ECF4-4BC2-B60B-761E2E05606E}" dt="2022-03-30T22:50:10.387" v="27" actId="478"/>
          <ac:spMkLst>
            <pc:docMk/>
            <pc:sldMk cId="4015716514" sldId="266"/>
            <ac:spMk id="3" creationId="{97C53EBE-FB83-4675-945B-AFE516B14A26}"/>
          </ac:spMkLst>
        </pc:spChg>
        <pc:spChg chg="add del mod">
          <ac:chgData name="toby lee" userId="c2b0b406bfa6151f" providerId="LiveId" clId="{1136F5F5-ECF4-4BC2-B60B-761E2E05606E}" dt="2022-03-30T22:51:44.240" v="51" actId="478"/>
          <ac:spMkLst>
            <pc:docMk/>
            <pc:sldMk cId="4015716514" sldId="266"/>
            <ac:spMk id="5" creationId="{D59C8D60-9027-4A90-9854-199113E46E87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7" creationId="{A287A0D2-0C1B-419B-BE66-9D8C7A5FA84F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8" creationId="{A0611112-47BB-45C3-8430-F0B30A83FE48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9" creationId="{0CFD101C-A915-4F94-99B8-9F61C3B50717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10" creationId="{286C62FF-A0FA-4C86-B4CF-D71248CD7CA7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3" creationId="{47CB2170-3321-4C29-8210-C169AD4909B8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4" creationId="{2F9EED30-9FF3-4F40-B317-55AED504FE4D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5" creationId="{C476D024-360B-4417-AA75-C7D918D9FC67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6" creationId="{31A7C32E-4208-4630-8AB8-5CC826335DBC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7" creationId="{049C3B4C-7B74-4DA8-8C56-FCDD357FC8E3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8" creationId="{AF372087-399B-4519-ADCE-305A56A636A0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9" creationId="{99D08C8F-B651-4C94-9BBC-10DF6256D44C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0" creationId="{0D8B0B5F-D001-4C66-8BE5-342E16016589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1" creationId="{09B9F346-1DEF-4BD6-9150-57E8AB9E2F0B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2" creationId="{EEA01EAB-DE6C-4F60-8E94-791346C726E7}"/>
          </ac:spMkLst>
        </pc:spChg>
        <pc:spChg chg="add del mod">
          <ac:chgData name="toby lee" userId="c2b0b406bfa6151f" providerId="LiveId" clId="{1136F5F5-ECF4-4BC2-B60B-761E2E05606E}" dt="2022-03-30T23:09:40.778" v="278" actId="478"/>
          <ac:spMkLst>
            <pc:docMk/>
            <pc:sldMk cId="4015716514" sldId="266"/>
            <ac:spMk id="23" creationId="{C55A51CA-A464-4DB4-9F08-376FFDA6946B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24" creationId="{B39AFFBA-11D8-4859-9D6B-6ED36CCFD477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7" creationId="{C9D7E7DB-250E-4F4F-A2DE-CF524DCEA313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8" creationId="{A93A3D5C-EE4B-4512-BC8B-9CF0C684758B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9" creationId="{AB881FB9-6105-4E34-8DCB-D682C03ABB1A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30" creationId="{C2388100-14A5-465F-979F-1BD51D7923D4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1" creationId="{03137DF2-5999-4B59-8F8E-34EF76136339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2" creationId="{5A3B61C8-F6E4-41BF-B45A-EAF65F0D74D0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3" creationId="{39062066-9A59-405C-828D-772162678AD9}"/>
          </ac:spMkLst>
        </pc:spChg>
        <pc:spChg chg="add del mod">
          <ac:chgData name="toby lee" userId="c2b0b406bfa6151f" providerId="LiveId" clId="{1136F5F5-ECF4-4BC2-B60B-761E2E05606E}" dt="2022-03-30T23:09:39.340" v="277" actId="478"/>
          <ac:spMkLst>
            <pc:docMk/>
            <pc:sldMk cId="4015716514" sldId="266"/>
            <ac:spMk id="34" creationId="{01C4C7E4-AD37-41DA-8B63-A5D0F2B33C42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6" creationId="{431212F3-E2E4-4FED-B31B-18C575963B15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7" creationId="{8CDBF9AC-5A2B-41D3-8C6E-2C4A9514C69F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8" creationId="{885AAA4A-F2EF-45A5-BD46-BF3E42E8BA29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9" creationId="{B13CDC51-78EA-498D-827E-FEAE6F48F89A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40" creationId="{554C22F4-9591-4D55-8832-124A075D1867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41" creationId="{8966AA1E-8171-41F7-9356-9187E621B94A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4" creationId="{F89B8767-F547-4977-B959-6C3D6D66F3F9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5" creationId="{6E2FE69B-E3E6-4922-9B87-081ACD157463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6" creationId="{DE455E0A-49C5-413D-9F2D-94733FD82688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7" creationId="{395B68E3-6F81-4BAA-9BEE-85413F7C8EC2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8" creationId="{9DB0953B-B905-417D-A915-34A3C3C3A124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2" creationId="{A96B6ADE-D36F-4691-A64E-3C5D564B0CD1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3" creationId="{7E179A58-F50E-4476-B53E-592568CDF908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4" creationId="{EC48CBB5-A4EC-4D95-AD29-08E5F241FCEC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5" creationId="{024EC68F-5D4C-45D5-9356-920B43127CAA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6" creationId="{009282CE-D19A-4B3D-9E05-75009382750D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7" creationId="{C09047CB-3DE6-46E4-B51F-ED42179BDCB6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8" creationId="{F0C6FBAD-83A7-4945-8D25-A0391EE25FAB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9" creationId="{0A812EFB-29DA-4C77-9264-5FFB098F9369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60" creationId="{24F73BAC-EB9B-40D0-A3FE-506FDB7A02B7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61" creationId="{8E109531-1611-40A2-B693-99FDE96A981E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3" creationId="{E8D77FAB-1C93-4D0E-BEF9-2C57E6EB29EB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4" creationId="{85F6BDDF-E338-4FD8-9B1D-7D865A1E5F16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5" creationId="{7CFDE602-DE67-48D0-B9DD-0A4E4789323C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6" creationId="{3A3CB7BA-B912-4696-AA0F-CC0DB913D8A4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7" creationId="{BDE4E84F-AD4A-4085-86E4-A5A48058021A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1" creationId="{23309347-18BA-4648-AD63-98D57010642F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2" creationId="{FA18BA7A-A1F5-4D1D-9298-A97CB6208E94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3" creationId="{BF4331B8-29AA-4AFA-A3DB-9507740E11A6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4" creationId="{6925B519-94AD-46D0-A63B-E7D7685CE141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5" creationId="{B0E7B4D8-6E7D-402C-AB0E-B5F1B8410209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6" creationId="{E22357F5-820E-46EA-A27E-B29AC65977FC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7" creationId="{B7B3F64B-8330-4F78-B231-2017B82F25D2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8" creationId="{3A5DF8EA-1C60-40A0-9EFA-2375F7777CC9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79" creationId="{4C68D3FE-64BC-42F9-9121-90226F073BED}"/>
          </ac:spMkLst>
        </pc:spChg>
        <pc:spChg chg="add del mod">
          <ac:chgData name="toby lee" userId="c2b0b406bfa6151f" providerId="LiveId" clId="{1136F5F5-ECF4-4BC2-B60B-761E2E05606E}" dt="2022-03-31T04:51:01.299" v="4884" actId="478"/>
          <ac:spMkLst>
            <pc:docMk/>
            <pc:sldMk cId="4015716514" sldId="266"/>
            <ac:spMk id="80" creationId="{F54F40EC-369C-47D2-B8B4-E99C0913FB5D}"/>
          </ac:spMkLst>
        </pc:spChg>
        <pc:spChg chg="add del mod">
          <ac:chgData name="toby lee" userId="c2b0b406bfa6151f" providerId="LiveId" clId="{1136F5F5-ECF4-4BC2-B60B-761E2E05606E}" dt="2022-03-31T00:49:37.054" v="2274" actId="478"/>
          <ac:spMkLst>
            <pc:docMk/>
            <pc:sldMk cId="4015716514" sldId="266"/>
            <ac:spMk id="81" creationId="{FF91AD9C-8256-4CDA-B66D-1B9E10F43B43}"/>
          </ac:spMkLst>
        </pc:spChg>
        <pc:spChg chg="add">
          <ac:chgData name="toby lee" userId="c2b0b406bfa6151f" providerId="LiveId" clId="{1136F5F5-ECF4-4BC2-B60B-761E2E05606E}" dt="2022-03-31T00:48:29.558" v="2269" actId="11529"/>
          <ac:spMkLst>
            <pc:docMk/>
            <pc:sldMk cId="4015716514" sldId="266"/>
            <ac:spMk id="82" creationId="{99999DAB-4128-4155-A74C-7575BB663C74}"/>
          </ac:spMkLst>
        </pc:spChg>
        <pc:spChg chg="add mod">
          <ac:chgData name="toby lee" userId="c2b0b406bfa6151f" providerId="LiveId" clId="{1136F5F5-ECF4-4BC2-B60B-761E2E05606E}" dt="2022-03-31T00:49:00.125" v="2272" actId="1076"/>
          <ac:spMkLst>
            <pc:docMk/>
            <pc:sldMk cId="4015716514" sldId="266"/>
            <ac:spMk id="83" creationId="{8D4FCA68-D8C7-4977-B12E-92898EFD1A24}"/>
          </ac:spMkLst>
        </pc:spChg>
        <pc:spChg chg="add del mod">
          <ac:chgData name="toby lee" userId="c2b0b406bfa6151f" providerId="LiveId" clId="{1136F5F5-ECF4-4BC2-B60B-761E2E05606E}" dt="2022-03-31T04:51:02.558" v="4885" actId="478"/>
          <ac:spMkLst>
            <pc:docMk/>
            <pc:sldMk cId="4015716514" sldId="266"/>
            <ac:spMk id="84" creationId="{CDD9FACC-042A-4B8C-843E-96F06E1F27D2}"/>
          </ac:spMkLst>
        </pc:spChg>
        <pc:grpChg chg="add mod">
          <ac:chgData name="toby lee" userId="c2b0b406bfa6151f" providerId="LiveId" clId="{1136F5F5-ECF4-4BC2-B60B-761E2E05606E}" dt="2022-03-30T23:00:57.174" v="231" actId="164"/>
          <ac:grpSpMkLst>
            <pc:docMk/>
            <pc:sldMk cId="4015716514" sldId="266"/>
            <ac:grpSpMk id="11" creationId="{8DBFBD28-8E5A-4758-B82D-1B4947F4237E}"/>
          </ac:grpSpMkLst>
        </pc:grpChg>
        <pc:grpChg chg="add del mod">
          <ac:chgData name="toby lee" userId="c2b0b406bfa6151f" providerId="LiveId" clId="{1136F5F5-ECF4-4BC2-B60B-761E2E05606E}" dt="2022-03-30T22:58:17.409" v="202" actId="21"/>
          <ac:grpSpMkLst>
            <pc:docMk/>
            <pc:sldMk cId="4015716514" sldId="266"/>
            <ac:grpSpMk id="12" creationId="{46793B89-93C4-4FF9-9D9C-E9415CEF25DF}"/>
          </ac:grpSpMkLst>
        </pc:grpChg>
        <pc:grpChg chg="add del mod">
          <ac:chgData name="toby lee" userId="c2b0b406bfa6151f" providerId="LiveId" clId="{1136F5F5-ECF4-4BC2-B60B-761E2E05606E}" dt="2022-03-30T23:02:02.121" v="244" actId="478"/>
          <ac:grpSpMkLst>
            <pc:docMk/>
            <pc:sldMk cId="4015716514" sldId="266"/>
            <ac:grpSpMk id="26" creationId="{CC67D5DC-134D-43B9-82C6-94AAACA696CB}"/>
          </ac:grpSpMkLst>
        </pc:grpChg>
        <pc:grpChg chg="add mod">
          <ac:chgData name="toby lee" userId="c2b0b406bfa6151f" providerId="LiveId" clId="{1136F5F5-ECF4-4BC2-B60B-761E2E05606E}" dt="2022-03-30T23:00:57.174" v="231" actId="164"/>
          <ac:grpSpMkLst>
            <pc:docMk/>
            <pc:sldMk cId="4015716514" sldId="266"/>
            <ac:grpSpMk id="35" creationId="{542EDF55-BA0C-491C-8208-4F0B5CDF2E1B}"/>
          </ac:grpSpMkLst>
        </pc:grpChg>
        <pc:grpChg chg="add mod">
          <ac:chgData name="toby lee" userId="c2b0b406bfa6151f" providerId="LiveId" clId="{1136F5F5-ECF4-4BC2-B60B-761E2E05606E}" dt="2022-03-30T23:10:14.637" v="285" actId="1076"/>
          <ac:grpSpMkLst>
            <pc:docMk/>
            <pc:sldMk cId="4015716514" sldId="266"/>
            <ac:grpSpMk id="42" creationId="{B8380836-31A9-454C-836E-7A6ACCA646F3}"/>
          </ac:grpSpMkLst>
        </pc:grpChg>
        <pc:grpChg chg="add del mod">
          <ac:chgData name="toby lee" userId="c2b0b406bfa6151f" providerId="LiveId" clId="{1136F5F5-ECF4-4BC2-B60B-761E2E05606E}" dt="2022-03-30T23:09:51.348" v="279" actId="21"/>
          <ac:grpSpMkLst>
            <pc:docMk/>
            <pc:sldMk cId="4015716514" sldId="266"/>
            <ac:grpSpMk id="49" creationId="{90668FCB-9201-4452-85AA-354A661413D2}"/>
          </ac:grpSpMkLst>
        </pc:grpChg>
        <pc:grpChg chg="mod">
          <ac:chgData name="toby lee" userId="c2b0b406bfa6151f" providerId="LiveId" clId="{1136F5F5-ECF4-4BC2-B60B-761E2E05606E}" dt="2022-03-30T23:02:10.819" v="248"/>
          <ac:grpSpMkLst>
            <pc:docMk/>
            <pc:sldMk cId="4015716514" sldId="266"/>
            <ac:grpSpMk id="50" creationId="{15606E75-87D6-47C4-819E-0BBEFED63F16}"/>
          </ac:grpSpMkLst>
        </pc:grpChg>
        <pc:grpChg chg="mod">
          <ac:chgData name="toby lee" userId="c2b0b406bfa6151f" providerId="LiveId" clId="{1136F5F5-ECF4-4BC2-B60B-761E2E05606E}" dt="2022-03-30T23:02:10.819" v="248"/>
          <ac:grpSpMkLst>
            <pc:docMk/>
            <pc:sldMk cId="4015716514" sldId="266"/>
            <ac:grpSpMk id="51" creationId="{D27F1015-0D08-4700-9D4F-32F56BACCFA8}"/>
          </ac:grpSpMkLst>
        </pc:grpChg>
        <pc:grpChg chg="add mod">
          <ac:chgData name="toby lee" userId="c2b0b406bfa6151f" providerId="LiveId" clId="{1136F5F5-ECF4-4BC2-B60B-761E2E05606E}" dt="2022-03-30T23:10:27.861" v="286" actId="1076"/>
          <ac:grpSpMkLst>
            <pc:docMk/>
            <pc:sldMk cId="4015716514" sldId="266"/>
            <ac:grpSpMk id="68" creationId="{494A2C4B-DF62-4D0D-9753-DECF88AA6CE9}"/>
          </ac:grpSpMkLst>
        </pc:grpChg>
        <pc:grpChg chg="mod">
          <ac:chgData name="toby lee" userId="c2b0b406bfa6151f" providerId="LiveId" clId="{1136F5F5-ECF4-4BC2-B60B-761E2E05606E}" dt="2022-03-30T23:09:52.070" v="280"/>
          <ac:grpSpMkLst>
            <pc:docMk/>
            <pc:sldMk cId="4015716514" sldId="266"/>
            <ac:grpSpMk id="69" creationId="{E537FD56-EA04-4F9B-A129-DD8D791E2F02}"/>
          </ac:grpSpMkLst>
        </pc:grpChg>
        <pc:grpChg chg="mod">
          <ac:chgData name="toby lee" userId="c2b0b406bfa6151f" providerId="LiveId" clId="{1136F5F5-ECF4-4BC2-B60B-761E2E05606E}" dt="2022-03-30T23:09:52.070" v="280"/>
          <ac:grpSpMkLst>
            <pc:docMk/>
            <pc:sldMk cId="4015716514" sldId="266"/>
            <ac:grpSpMk id="70" creationId="{BD018B80-0D55-4AC1-9153-C98115BF2E6B}"/>
          </ac:grpSpMkLst>
        </pc:grpChg>
        <pc:graphicFrameChg chg="add mod modGraphic">
          <ac:chgData name="toby lee" userId="c2b0b406bfa6151f" providerId="LiveId" clId="{1136F5F5-ECF4-4BC2-B60B-761E2E05606E}" dt="2022-03-30T23:10:14.637" v="285" actId="1076"/>
          <ac:graphicFrameMkLst>
            <pc:docMk/>
            <pc:sldMk cId="4015716514" sldId="266"/>
            <ac:graphicFrameMk id="4" creationId="{1F527929-242A-48B6-B59B-88A6C6A7CCF5}"/>
          </ac:graphicFrameMkLst>
        </pc:graphicFrameChg>
        <pc:graphicFrameChg chg="add del mod modGraphic">
          <ac:chgData name="toby lee" userId="c2b0b406bfa6151f" providerId="LiveId" clId="{1136F5F5-ECF4-4BC2-B60B-761E2E05606E}" dt="2022-03-30T22:58:17.409" v="202" actId="21"/>
          <ac:graphicFrameMkLst>
            <pc:docMk/>
            <pc:sldMk cId="4015716514" sldId="266"/>
            <ac:graphicFrameMk id="6" creationId="{4605D70C-490C-4E2A-982D-A7DBB6D701FE}"/>
          </ac:graphicFrameMkLst>
        </pc:graphicFrameChg>
        <pc:graphicFrameChg chg="add del mod">
          <ac:chgData name="toby lee" userId="c2b0b406bfa6151f" providerId="LiveId" clId="{1136F5F5-ECF4-4BC2-B60B-761E2E05606E}" dt="2022-03-30T23:01:49.713" v="239" actId="478"/>
          <ac:graphicFrameMkLst>
            <pc:docMk/>
            <pc:sldMk cId="4015716514" sldId="266"/>
            <ac:graphicFrameMk id="25" creationId="{EB657132-5121-46F3-82C8-EE17E567B96B}"/>
          </ac:graphicFrameMkLst>
        </pc:graphicFrameChg>
        <pc:graphicFrameChg chg="add del mod modGraphic">
          <ac:chgData name="toby lee" userId="c2b0b406bfa6151f" providerId="LiveId" clId="{1136F5F5-ECF4-4BC2-B60B-761E2E05606E}" dt="2022-03-30T23:09:51.348" v="279" actId="21"/>
          <ac:graphicFrameMkLst>
            <pc:docMk/>
            <pc:sldMk cId="4015716514" sldId="266"/>
            <ac:graphicFrameMk id="43" creationId="{7B7C6230-34FA-407C-84AB-898E4301CB76}"/>
          </ac:graphicFrameMkLst>
        </pc:graphicFrameChg>
        <pc:graphicFrameChg chg="add mod modGraphic">
          <ac:chgData name="toby lee" userId="c2b0b406bfa6151f" providerId="LiveId" clId="{1136F5F5-ECF4-4BC2-B60B-761E2E05606E}" dt="2022-03-31T00:48:38.865" v="2270" actId="207"/>
          <ac:graphicFrameMkLst>
            <pc:docMk/>
            <pc:sldMk cId="4015716514" sldId="266"/>
            <ac:graphicFrameMk id="62" creationId="{EBB91AFF-CBDD-47A9-8251-238EC1EE974A}"/>
          </ac:graphicFrameMkLst>
        </pc:graphicFrameChg>
      </pc:sldChg>
      <pc:sldChg chg="addSp delSp modSp new mod">
        <pc:chgData name="toby lee" userId="c2b0b406bfa6151f" providerId="LiveId" clId="{1136F5F5-ECF4-4BC2-B60B-761E2E05606E}" dt="2022-03-30T23:30:59.225" v="745" actId="1076"/>
        <pc:sldMkLst>
          <pc:docMk/>
          <pc:sldMk cId="1877441366" sldId="267"/>
        </pc:sldMkLst>
        <pc:spChg chg="mod">
          <ac:chgData name="toby lee" userId="c2b0b406bfa6151f" providerId="LiveId" clId="{1136F5F5-ECF4-4BC2-B60B-761E2E05606E}" dt="2022-03-30T23:14:30.423" v="305" actId="20577"/>
          <ac:spMkLst>
            <pc:docMk/>
            <pc:sldMk cId="1877441366" sldId="267"/>
            <ac:spMk id="2" creationId="{3419C9D4-4F17-4A74-A9BB-4CD31749C115}"/>
          </ac:spMkLst>
        </pc:spChg>
        <pc:spChg chg="del">
          <ac:chgData name="toby lee" userId="c2b0b406bfa6151f" providerId="LiveId" clId="{1136F5F5-ECF4-4BC2-B60B-761E2E05606E}" dt="2022-03-30T23:14:38.414" v="307" actId="478"/>
          <ac:spMkLst>
            <pc:docMk/>
            <pc:sldMk cId="1877441366" sldId="267"/>
            <ac:spMk id="3" creationId="{9E5AB38A-338B-4BF4-9AD2-B0A476C9098A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5" creationId="{679261BF-3CAB-4A3C-B410-14D205D966AD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6" creationId="{C8F2E433-C3EC-4F2C-96EB-20F72637F5E5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7" creationId="{B6418B62-3477-4D35-A531-6BA53986E8BF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8" creationId="{9F4D9357-AD68-4DE8-8AD5-6D01C20F0630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9" creationId="{5229FEA7-7E44-4D99-BA20-5763E3D28487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3" creationId="{30E0D768-5FAC-48B6-B2C4-ACE221DFC45D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4" creationId="{41DBF253-1F7E-4164-A3C6-00409E1941AA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5" creationId="{9529E18C-6951-42D8-804D-A3148BB8BBE7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6" creationId="{E75E3FEF-65B4-4EE5-8005-B60EA57BEACC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7" creationId="{ED82C823-8DF7-46B7-9C82-875EE64D57E1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8" creationId="{376BF57F-7067-4131-88F9-4C272CB7FD9B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9" creationId="{2D2CA001-C5DA-4B75-BF3B-9C8A8FB079BF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20" creationId="{3E2977F0-B5B5-4538-9C0C-F564A14F43F6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21" creationId="{22EE41C4-A865-418C-80A4-FA95086F7098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3" creationId="{DBAFD88B-C4CE-43B3-B4E4-C2029B6F9484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4" creationId="{B3E288B8-997C-4AB5-B9EF-B7BA02083720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5" creationId="{F62B0818-CEDA-47C9-9670-B7D2B895F8E8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29" creationId="{4041C6AF-8771-4674-BFD5-36D98646899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0" creationId="{1FD83935-5C2B-486D-95EA-F3D5DF5977B5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1" creationId="{DB4F7BB6-675A-4395-BB9E-DD140BABF168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2" creationId="{AB67A183-7C93-422D-912E-18F4AF587C1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3" creationId="{E7D56BE3-80FA-40E0-9FFA-1DB7A65B9D3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4" creationId="{B7F02EFB-2294-457E-A1B0-2516C9CC8771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5" creationId="{812400B8-0405-4EF7-BFE5-19B887A2F871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6" creationId="{287E8393-EE53-46D1-9C44-82ADE9491B6C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37" creationId="{4B8C3A5E-C28B-4903-823D-14E037FEB46D}"/>
          </ac:spMkLst>
        </pc:spChg>
        <pc:spChg chg="add mod">
          <ac:chgData name="toby lee" userId="c2b0b406bfa6151f" providerId="LiveId" clId="{1136F5F5-ECF4-4BC2-B60B-761E2E05606E}" dt="2022-03-30T23:24:32.447" v="585" actId="1076"/>
          <ac:spMkLst>
            <pc:docMk/>
            <pc:sldMk cId="1877441366" sldId="267"/>
            <ac:spMk id="38" creationId="{E75D5348-22A3-4AF6-BB00-8388C8042A2D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39" creationId="{AB651D74-724F-4DAA-9929-4E5583747FBC}"/>
          </ac:spMkLst>
        </pc:spChg>
        <pc:spChg chg="add del">
          <ac:chgData name="toby lee" userId="c2b0b406bfa6151f" providerId="LiveId" clId="{1136F5F5-ECF4-4BC2-B60B-761E2E05606E}" dt="2022-03-30T23:18:10.053" v="349" actId="11529"/>
          <ac:spMkLst>
            <pc:docMk/>
            <pc:sldMk cId="1877441366" sldId="267"/>
            <ac:spMk id="43" creationId="{8C89F46C-7090-461B-94E7-CF6E874C766C}"/>
          </ac:spMkLst>
        </pc:spChg>
        <pc:spChg chg="add del">
          <ac:chgData name="toby lee" userId="c2b0b406bfa6151f" providerId="LiveId" clId="{1136F5F5-ECF4-4BC2-B60B-761E2E05606E}" dt="2022-03-30T23:18:17.784" v="351" actId="11529"/>
          <ac:spMkLst>
            <pc:docMk/>
            <pc:sldMk cId="1877441366" sldId="267"/>
            <ac:spMk id="44" creationId="{5E281ADC-7C60-4218-8490-E2A012EE2A2B}"/>
          </ac:spMkLst>
        </pc:spChg>
        <pc:spChg chg="add del">
          <ac:chgData name="toby lee" userId="c2b0b406bfa6151f" providerId="LiveId" clId="{1136F5F5-ECF4-4BC2-B60B-761E2E05606E}" dt="2022-03-30T23:18:26.987" v="353" actId="11529"/>
          <ac:spMkLst>
            <pc:docMk/>
            <pc:sldMk cId="1877441366" sldId="267"/>
            <ac:spMk id="45" creationId="{9421EEB8-54BE-41E9-B9CC-EDB6EBF963B8}"/>
          </ac:spMkLst>
        </pc:spChg>
        <pc:spChg chg="add del mod">
          <ac:chgData name="toby lee" userId="c2b0b406bfa6151f" providerId="LiveId" clId="{1136F5F5-ECF4-4BC2-B60B-761E2E05606E}" dt="2022-03-30T23:24:37.595" v="586" actId="21"/>
          <ac:spMkLst>
            <pc:docMk/>
            <pc:sldMk cId="1877441366" sldId="267"/>
            <ac:spMk id="46" creationId="{7D1DB312-25C8-4C43-A883-F3F21D3BC1D9}"/>
          </ac:spMkLst>
        </pc:spChg>
        <pc:spChg chg="add del mod">
          <ac:chgData name="toby lee" userId="c2b0b406bfa6151f" providerId="LiveId" clId="{1136F5F5-ECF4-4BC2-B60B-761E2E05606E}" dt="2022-03-30T23:24:37.595" v="586" actId="21"/>
          <ac:spMkLst>
            <pc:docMk/>
            <pc:sldMk cId="1877441366" sldId="267"/>
            <ac:spMk id="47" creationId="{2F1C350C-E44A-4329-9418-B7B7213803D5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49" creationId="{5F73EB71-0B40-4295-B8AC-1E9FAECA6E56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50" creationId="{E29FEDB5-5AEF-4855-9649-F42245456B81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51" creationId="{8654E75E-ABFA-4329-AD81-A467448DB69F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5" creationId="{8996B6E1-E9BD-4A57-B8CA-2C1A55131513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6" creationId="{F8FCDA40-20AD-4CF5-AC3E-533D30E870D2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7" creationId="{D0EE740D-2C89-4288-AE85-462FFB7B5138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8" creationId="{631C2CF8-1583-4ECA-831A-21B226410B08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9" creationId="{A5BFCBCF-900D-4226-88CA-ADAB4852A4C4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0" creationId="{B16BD515-9187-4116-A98F-99C910E75762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1" creationId="{D2B91AD8-CA0B-4CE4-A4DB-6A80A82D5E09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2" creationId="{E3ACF65A-9655-49F5-A8F9-3ABE37C4DE3D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3" creationId="{E966C3FC-35A4-47C1-A35B-7C4ED0EF7D01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4" creationId="{BBD6774B-5DA7-4B40-A317-4E7EC653AB5D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5" creationId="{2AEA4A10-8501-42F2-8A68-AC28672C4DF4}"/>
          </ac:spMkLst>
        </pc:spChg>
        <pc:spChg chg="add mod">
          <ac:chgData name="toby lee" userId="c2b0b406bfa6151f" providerId="LiveId" clId="{1136F5F5-ECF4-4BC2-B60B-761E2E05606E}" dt="2022-03-30T23:29:48.153" v="709" actId="1076"/>
          <ac:spMkLst>
            <pc:docMk/>
            <pc:sldMk cId="1877441366" sldId="267"/>
            <ac:spMk id="66" creationId="{EE203B7A-F459-4D14-BAC2-CAB3B248A94C}"/>
          </ac:spMkLst>
        </pc:spChg>
        <pc:spChg chg="add mod">
          <ac:chgData name="toby lee" userId="c2b0b406bfa6151f" providerId="LiveId" clId="{1136F5F5-ECF4-4BC2-B60B-761E2E05606E}" dt="2022-03-30T23:29:50.916" v="710" actId="1076"/>
          <ac:spMkLst>
            <pc:docMk/>
            <pc:sldMk cId="1877441366" sldId="267"/>
            <ac:spMk id="67" creationId="{426ABAAD-4526-45AF-AF5E-843DC0F943A5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69" creationId="{23C22C91-3205-45E6-80B8-0D09FBFB3E23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70" creationId="{C17A147E-964D-4388-A46F-38CEC9BA46F5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71" creationId="{12C072A7-8D0B-4AD0-96F5-F86D83E787A4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5" creationId="{7340FC0F-4DAC-4FD9-8580-BD2A61F8B1FA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6" creationId="{F19F79C0-02D1-4514-854A-F59D5637CAF2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7" creationId="{A9398384-6BB8-4B05-93B6-DCBF9C7751D1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8" creationId="{2577905D-CF54-45A1-8FAC-D1E3C88B1AFE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9" creationId="{3E400759-B79F-4073-95E5-0A08CA463F1A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0" creationId="{DD9F2103-A3F4-439F-8BC5-A9D385AE9BF9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1" creationId="{B586145A-4E3E-4F58-A2D0-F68F790506AF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2" creationId="{356EA8B3-9626-414F-BC23-9B3CD236E23C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3" creationId="{997FD19A-8B94-4D54-B902-5BE63D42C977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4" creationId="{95B2DB72-0B7E-427E-81B6-677A5FAF3E13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5" creationId="{D06A1BE7-141F-4181-8DCA-E6FCA0D9E0A6}"/>
          </ac:spMkLst>
        </pc:spChg>
        <pc:spChg chg="add mod">
          <ac:chgData name="toby lee" userId="c2b0b406bfa6151f" providerId="LiveId" clId="{1136F5F5-ECF4-4BC2-B60B-761E2E05606E}" dt="2022-03-30T23:30:53.214" v="744" actId="1076"/>
          <ac:spMkLst>
            <pc:docMk/>
            <pc:sldMk cId="1877441366" sldId="267"/>
            <ac:spMk id="86" creationId="{9343C201-3374-4ADA-87F9-4F42AB040C85}"/>
          </ac:spMkLst>
        </pc:spChg>
        <pc:spChg chg="add mod">
          <ac:chgData name="toby lee" userId="c2b0b406bfa6151f" providerId="LiveId" clId="{1136F5F5-ECF4-4BC2-B60B-761E2E05606E}" dt="2022-03-30T23:30:59.225" v="745" actId="1076"/>
          <ac:spMkLst>
            <pc:docMk/>
            <pc:sldMk cId="1877441366" sldId="267"/>
            <ac:spMk id="87" creationId="{DD792F35-A241-4351-BE1A-0A5E4E0C3C33}"/>
          </ac:spMkLst>
        </pc:spChg>
        <pc:spChg chg="add mod">
          <ac:chgData name="toby lee" userId="c2b0b406bfa6151f" providerId="LiveId" clId="{1136F5F5-ECF4-4BC2-B60B-761E2E05606E}" dt="2022-03-30T23:30:12.667" v="714" actId="20577"/>
          <ac:spMkLst>
            <pc:docMk/>
            <pc:sldMk cId="1877441366" sldId="267"/>
            <ac:spMk id="88" creationId="{86E1B17E-C5C8-45D1-94FA-E815FD975364}"/>
          </ac:spMkLst>
        </pc:spChg>
        <pc:spChg chg="add mod">
          <ac:chgData name="toby lee" userId="c2b0b406bfa6151f" providerId="LiveId" clId="{1136F5F5-ECF4-4BC2-B60B-761E2E05606E}" dt="2022-03-30T23:30:40.143" v="727" actId="20577"/>
          <ac:spMkLst>
            <pc:docMk/>
            <pc:sldMk cId="1877441366" sldId="267"/>
            <ac:spMk id="89" creationId="{CED86528-38D1-44F8-900F-918F0698DEFB}"/>
          </ac:spMkLst>
        </pc:spChg>
        <pc:grpChg chg="add del mod">
          <ac:chgData name="toby lee" userId="c2b0b406bfa6151f" providerId="LiveId" clId="{1136F5F5-ECF4-4BC2-B60B-761E2E05606E}" dt="2022-03-30T23:14:44.448" v="308" actId="478"/>
          <ac:grpSpMkLst>
            <pc:docMk/>
            <pc:sldMk cId="1877441366" sldId="267"/>
            <ac:grpSpMk id="10" creationId="{F578DFBD-684A-4BC4-A944-C1930EF0475F}"/>
          </ac:grpSpMkLst>
        </pc:grpChg>
        <pc:grpChg chg="mod">
          <ac:chgData name="toby lee" userId="c2b0b406bfa6151f" providerId="LiveId" clId="{1136F5F5-ECF4-4BC2-B60B-761E2E05606E}" dt="2022-03-30T23:14:36.549" v="306"/>
          <ac:grpSpMkLst>
            <pc:docMk/>
            <pc:sldMk cId="1877441366" sldId="267"/>
            <ac:grpSpMk id="11" creationId="{6C79E925-53D7-4941-8099-92AEA86006CC}"/>
          </ac:grpSpMkLst>
        </pc:grpChg>
        <pc:grpChg chg="mod">
          <ac:chgData name="toby lee" userId="c2b0b406bfa6151f" providerId="LiveId" clId="{1136F5F5-ECF4-4BC2-B60B-761E2E05606E}" dt="2022-03-30T23:14:36.549" v="306"/>
          <ac:grpSpMkLst>
            <pc:docMk/>
            <pc:sldMk cId="1877441366" sldId="267"/>
            <ac:grpSpMk id="12" creationId="{9E0FFF36-00F9-4A07-B2A1-06F74F99D4A6}"/>
          </ac:grpSpMkLst>
        </pc:grpChg>
        <pc:grpChg chg="add mod">
          <ac:chgData name="toby lee" userId="c2b0b406bfa6151f" providerId="LiveId" clId="{1136F5F5-ECF4-4BC2-B60B-761E2E05606E}" dt="2022-03-30T23:21:32.716" v="451" actId="1076"/>
          <ac:grpSpMkLst>
            <pc:docMk/>
            <pc:sldMk cId="1877441366" sldId="267"/>
            <ac:grpSpMk id="26" creationId="{6F15EAF0-B863-4342-8D20-1AB2CAECA81D}"/>
          </ac:grpSpMkLst>
        </pc:grpChg>
        <pc:grpChg chg="mod">
          <ac:chgData name="toby lee" userId="c2b0b406bfa6151f" providerId="LiveId" clId="{1136F5F5-ECF4-4BC2-B60B-761E2E05606E}" dt="2022-03-30T23:14:45.743" v="309"/>
          <ac:grpSpMkLst>
            <pc:docMk/>
            <pc:sldMk cId="1877441366" sldId="267"/>
            <ac:grpSpMk id="27" creationId="{CC8851AB-3AE7-4405-A5ED-8EA9D42CA64A}"/>
          </ac:grpSpMkLst>
        </pc:grpChg>
        <pc:grpChg chg="mod">
          <ac:chgData name="toby lee" userId="c2b0b406bfa6151f" providerId="LiveId" clId="{1136F5F5-ECF4-4BC2-B60B-761E2E05606E}" dt="2022-03-30T23:14:45.743" v="309"/>
          <ac:grpSpMkLst>
            <pc:docMk/>
            <pc:sldMk cId="1877441366" sldId="267"/>
            <ac:grpSpMk id="28" creationId="{BB504A9B-E14B-46C5-9A60-193FE430D3D0}"/>
          </ac:grpSpMkLst>
        </pc:grpChg>
        <pc:grpChg chg="add del mod">
          <ac:chgData name="toby lee" userId="c2b0b406bfa6151f" providerId="LiveId" clId="{1136F5F5-ECF4-4BC2-B60B-761E2E05606E}" dt="2022-03-30T23:24:49.069" v="589" actId="21"/>
          <ac:grpSpMkLst>
            <pc:docMk/>
            <pc:sldMk cId="1877441366" sldId="267"/>
            <ac:grpSpMk id="52" creationId="{6E9EB89B-4289-4C1D-821C-EB30E91004F9}"/>
          </ac:grpSpMkLst>
        </pc:grpChg>
        <pc:grpChg chg="mod">
          <ac:chgData name="toby lee" userId="c2b0b406bfa6151f" providerId="LiveId" clId="{1136F5F5-ECF4-4BC2-B60B-761E2E05606E}" dt="2022-03-30T23:24:23.630" v="580"/>
          <ac:grpSpMkLst>
            <pc:docMk/>
            <pc:sldMk cId="1877441366" sldId="267"/>
            <ac:grpSpMk id="53" creationId="{8EDFE77A-BDA4-49CE-B9B9-20D89FE590C9}"/>
          </ac:grpSpMkLst>
        </pc:grpChg>
        <pc:grpChg chg="mod">
          <ac:chgData name="toby lee" userId="c2b0b406bfa6151f" providerId="LiveId" clId="{1136F5F5-ECF4-4BC2-B60B-761E2E05606E}" dt="2022-03-30T23:24:23.630" v="580"/>
          <ac:grpSpMkLst>
            <pc:docMk/>
            <pc:sldMk cId="1877441366" sldId="267"/>
            <ac:grpSpMk id="54" creationId="{0087CCBF-DA63-42E2-84BA-1EE7E04364FC}"/>
          </ac:grpSpMkLst>
        </pc:grpChg>
        <pc:grpChg chg="add del mod">
          <ac:chgData name="toby lee" userId="c2b0b406bfa6151f" providerId="LiveId" clId="{1136F5F5-ECF4-4BC2-B60B-761E2E05606E}" dt="2022-03-30T23:26:11.977" v="602" actId="478"/>
          <ac:grpSpMkLst>
            <pc:docMk/>
            <pc:sldMk cId="1877441366" sldId="267"/>
            <ac:grpSpMk id="72" creationId="{367D4802-9AA0-41EC-943E-67AB7F16CD39}"/>
          </ac:grpSpMkLst>
        </pc:grpChg>
        <pc:grpChg chg="mod">
          <ac:chgData name="toby lee" userId="c2b0b406bfa6151f" providerId="LiveId" clId="{1136F5F5-ECF4-4BC2-B60B-761E2E05606E}" dt="2022-03-30T23:24:49.701" v="590"/>
          <ac:grpSpMkLst>
            <pc:docMk/>
            <pc:sldMk cId="1877441366" sldId="267"/>
            <ac:grpSpMk id="73" creationId="{75794ABE-76CE-4BE8-85C2-06DC003CCA5B}"/>
          </ac:grpSpMkLst>
        </pc:grpChg>
        <pc:grpChg chg="mod">
          <ac:chgData name="toby lee" userId="c2b0b406bfa6151f" providerId="LiveId" clId="{1136F5F5-ECF4-4BC2-B60B-761E2E05606E}" dt="2022-03-30T23:24:49.701" v="590"/>
          <ac:grpSpMkLst>
            <pc:docMk/>
            <pc:sldMk cId="1877441366" sldId="267"/>
            <ac:grpSpMk id="74" creationId="{4711CC44-D056-420E-9098-DAB4C2704EBE}"/>
          </ac:grpSpMkLst>
        </pc:grpChg>
        <pc:graphicFrameChg chg="add del mod">
          <ac:chgData name="toby lee" userId="c2b0b406bfa6151f" providerId="LiveId" clId="{1136F5F5-ECF4-4BC2-B60B-761E2E05606E}" dt="2022-03-30T23:14:44.448" v="308" actId="478"/>
          <ac:graphicFrameMkLst>
            <pc:docMk/>
            <pc:sldMk cId="1877441366" sldId="267"/>
            <ac:graphicFrameMk id="4" creationId="{6178A4E6-3AC0-4006-A448-D41E8C9D051A}"/>
          </ac:graphicFrameMkLst>
        </pc:graphicFrameChg>
        <pc:graphicFrameChg chg="add mod modGraphic">
          <ac:chgData name="toby lee" userId="c2b0b406bfa6151f" providerId="LiveId" clId="{1136F5F5-ECF4-4BC2-B60B-761E2E05606E}" dt="2022-03-30T23:23:54.156" v="573" actId="20577"/>
          <ac:graphicFrameMkLst>
            <pc:docMk/>
            <pc:sldMk cId="1877441366" sldId="267"/>
            <ac:graphicFrameMk id="22" creationId="{E4A3DB52-DA64-46EB-A051-3A3889FF71B1}"/>
          </ac:graphicFrameMkLst>
        </pc:graphicFrameChg>
        <pc:graphicFrameChg chg="add del mod">
          <ac:chgData name="toby lee" userId="c2b0b406bfa6151f" providerId="LiveId" clId="{1136F5F5-ECF4-4BC2-B60B-761E2E05606E}" dt="2022-03-30T23:24:49.069" v="589" actId="21"/>
          <ac:graphicFrameMkLst>
            <pc:docMk/>
            <pc:sldMk cId="1877441366" sldId="267"/>
            <ac:graphicFrameMk id="48" creationId="{DD0111CF-EF5F-4676-AB2F-4888DB5DBEEC}"/>
          </ac:graphicFrameMkLst>
        </pc:graphicFrameChg>
        <pc:graphicFrameChg chg="add mod modGraphic">
          <ac:chgData name="toby lee" userId="c2b0b406bfa6151f" providerId="LiveId" clId="{1136F5F5-ECF4-4BC2-B60B-761E2E05606E}" dt="2022-03-30T23:29:36.146" v="707" actId="1076"/>
          <ac:graphicFrameMkLst>
            <pc:docMk/>
            <pc:sldMk cId="1877441366" sldId="267"/>
            <ac:graphicFrameMk id="68" creationId="{8F21AEA4-C977-41C0-9DCA-BDA8F3A94BA0}"/>
          </ac:graphicFrameMkLst>
        </pc:graphicFrameChg>
        <pc:cxnChg chg="add del mod">
          <ac:chgData name="toby lee" userId="c2b0b406bfa6151f" providerId="LiveId" clId="{1136F5F5-ECF4-4BC2-B60B-761E2E05606E}" dt="2022-03-30T23:17:55.168" v="347" actId="478"/>
          <ac:cxnSpMkLst>
            <pc:docMk/>
            <pc:sldMk cId="1877441366" sldId="267"/>
            <ac:cxnSpMk id="41" creationId="{3CD3D20E-9147-458E-9843-D1058C514B14}"/>
          </ac:cxnSpMkLst>
        </pc:cxnChg>
      </pc:sldChg>
      <pc:sldChg chg="addSp delSp modSp new mod">
        <pc:chgData name="toby lee" userId="c2b0b406bfa6151f" providerId="LiveId" clId="{1136F5F5-ECF4-4BC2-B60B-761E2E05606E}" dt="2022-03-31T00:34:04.877" v="1973" actId="1076"/>
        <pc:sldMkLst>
          <pc:docMk/>
          <pc:sldMk cId="1929921157" sldId="268"/>
        </pc:sldMkLst>
        <pc:spChg chg="mod">
          <ac:chgData name="toby lee" userId="c2b0b406bfa6151f" providerId="LiveId" clId="{1136F5F5-ECF4-4BC2-B60B-761E2E05606E}" dt="2022-03-30T23:33:32.733" v="772" actId="20577"/>
          <ac:spMkLst>
            <pc:docMk/>
            <pc:sldMk cId="1929921157" sldId="268"/>
            <ac:spMk id="2" creationId="{0C0A30B9-8510-40B5-B208-8850D555FD7C}"/>
          </ac:spMkLst>
        </pc:spChg>
        <pc:spChg chg="del">
          <ac:chgData name="toby lee" userId="c2b0b406bfa6151f" providerId="LiveId" clId="{1136F5F5-ECF4-4BC2-B60B-761E2E05606E}" dt="2022-03-30T23:33:27.459" v="747" actId="478"/>
          <ac:spMkLst>
            <pc:docMk/>
            <pc:sldMk cId="1929921157" sldId="268"/>
            <ac:spMk id="3" creationId="{05B4E82F-8C2E-42CF-951F-A83007787602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5" creationId="{5B860731-C029-463F-8484-38ED888BC62D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6" creationId="{9DB53E8C-0E74-47AE-9070-6E8DE210DC43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7" creationId="{C6AFE092-9D57-4426-87B2-DC1EE4124825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1" creationId="{C2808DE8-6FC1-4B24-BE62-D6251F5C2DA4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2" creationId="{C6DBA6FE-230E-4BF1-9D75-886F57EF621D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3" creationId="{83F3DDEC-B587-4C5B-AF88-305F12C9A26E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4" creationId="{4127EF4A-6C00-4DAA-AF4C-5F9D7066C59B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5" creationId="{CB8CCD41-5548-48AA-A7A8-9153BD751AAD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6" creationId="{3B9F0D94-7B7B-4A20-A6F0-F104991E4439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7" creationId="{D24C08D4-2D2D-4AEB-9508-B1D93ADE54C2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8" creationId="{E94135B2-5788-42AF-8EFA-B5BA8EC78DD4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9" creationId="{4052D5BF-2DB6-425A-B5CB-9A4FB84F3F53}"/>
          </ac:spMkLst>
        </pc:spChg>
        <pc:spChg chg="add mod">
          <ac:chgData name="toby lee" userId="c2b0b406bfa6151f" providerId="LiveId" clId="{1136F5F5-ECF4-4BC2-B60B-761E2E05606E}" dt="2022-03-31T00:34:04.877" v="1973" actId="1076"/>
          <ac:spMkLst>
            <pc:docMk/>
            <pc:sldMk cId="1929921157" sldId="268"/>
            <ac:spMk id="20" creationId="{65CF5B19-F37A-44B5-9164-3C38DC498500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1" creationId="{D4A3F1FC-EB59-4266-AB8F-0446E8304991}"/>
          </ac:spMkLst>
        </pc:spChg>
        <pc:spChg chg="add del mod">
          <ac:chgData name="toby lee" userId="c2b0b406bfa6151f" providerId="LiveId" clId="{1136F5F5-ECF4-4BC2-B60B-761E2E05606E}" dt="2022-03-30T23:33:39.772" v="774" actId="478"/>
          <ac:spMkLst>
            <pc:docMk/>
            <pc:sldMk cId="1929921157" sldId="268"/>
            <ac:spMk id="22" creationId="{8AE70FB9-E7FA-4EC4-965D-C7137D6316FE}"/>
          </ac:spMkLst>
        </pc:spChg>
        <pc:spChg chg="add del mod">
          <ac:chgData name="toby lee" userId="c2b0b406bfa6151f" providerId="LiveId" clId="{1136F5F5-ECF4-4BC2-B60B-761E2E05606E}" dt="2022-03-30T23:33:38.469" v="773" actId="478"/>
          <ac:spMkLst>
            <pc:docMk/>
            <pc:sldMk cId="1929921157" sldId="268"/>
            <ac:spMk id="23" creationId="{88942090-AF14-4CFF-831D-8AA67024E130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5" creationId="{7A52B271-1CB2-43AE-91A9-693C022E6091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6" creationId="{B724B309-BD4C-4F99-86A5-17BF014A6508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7" creationId="{8ED03AD2-1D80-4077-9000-57353603320A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8" creationId="{252E8865-9517-4A25-999F-9B30229B1B56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9" creationId="{751A249C-CD06-4220-B0B2-FD180A8740FA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30" creationId="{1107FBDC-F5B0-46EC-9F23-7BC711AEBC8F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31" creationId="{0C17A7D2-C5ED-47D8-A4CB-C40BB2DBFFDA}"/>
          </ac:spMkLst>
        </pc:spChg>
        <pc:spChg chg="add mod">
          <ac:chgData name="toby lee" userId="c2b0b406bfa6151f" providerId="LiveId" clId="{1136F5F5-ECF4-4BC2-B60B-761E2E05606E}" dt="2022-03-30T23:44:03.722" v="946" actId="20577"/>
          <ac:spMkLst>
            <pc:docMk/>
            <pc:sldMk cId="1929921157" sldId="268"/>
            <ac:spMk id="32" creationId="{BE8088DD-736B-4886-8853-0D135AEB4FBE}"/>
          </ac:spMkLst>
        </pc:spChg>
        <pc:spChg chg="add del mod">
          <ac:chgData name="toby lee" userId="c2b0b406bfa6151f" providerId="LiveId" clId="{1136F5F5-ECF4-4BC2-B60B-761E2E05606E}" dt="2022-03-30T23:46:50.341" v="1116" actId="478"/>
          <ac:spMkLst>
            <pc:docMk/>
            <pc:sldMk cId="1929921157" sldId="268"/>
            <ac:spMk id="33" creationId="{0895D3BF-02D4-4FD9-9ABC-7DC8655FA477}"/>
          </ac:spMkLst>
        </pc:spChg>
        <pc:spChg chg="add del mod">
          <ac:chgData name="toby lee" userId="c2b0b406bfa6151f" providerId="LiveId" clId="{1136F5F5-ECF4-4BC2-B60B-761E2E05606E}" dt="2022-03-30T23:46:51.925" v="1117" actId="478"/>
          <ac:spMkLst>
            <pc:docMk/>
            <pc:sldMk cId="1929921157" sldId="268"/>
            <ac:spMk id="34" creationId="{F22E9F8A-B214-4F53-BC4E-A7502AEB5359}"/>
          </ac:spMkLst>
        </pc:spChg>
        <pc:spChg chg="add mod">
          <ac:chgData name="toby lee" userId="c2b0b406bfa6151f" providerId="LiveId" clId="{1136F5F5-ECF4-4BC2-B60B-761E2E05606E}" dt="2022-03-30T23:47:14.153" v="1139" actId="1076"/>
          <ac:spMkLst>
            <pc:docMk/>
            <pc:sldMk cId="1929921157" sldId="268"/>
            <ac:spMk id="35" creationId="{B22250AE-60D7-4390-BAE3-AD8A6D9A4D51}"/>
          </ac:spMkLst>
        </pc:spChg>
        <pc:spChg chg="add del mod">
          <ac:chgData name="toby lee" userId="c2b0b406bfa6151f" providerId="LiveId" clId="{1136F5F5-ECF4-4BC2-B60B-761E2E05606E}" dt="2022-03-30T23:42:46.701" v="854" actId="478"/>
          <ac:spMkLst>
            <pc:docMk/>
            <pc:sldMk cId="1929921157" sldId="268"/>
            <ac:spMk id="36" creationId="{0097D0FE-621D-49E7-9A0C-17B98B12115D}"/>
          </ac:spMkLst>
        </pc:spChg>
        <pc:spChg chg="add del mod">
          <ac:chgData name="toby lee" userId="c2b0b406bfa6151f" providerId="LiveId" clId="{1136F5F5-ECF4-4BC2-B60B-761E2E05606E}" dt="2022-03-30T23:44:21.704" v="952" actId="478"/>
          <ac:spMkLst>
            <pc:docMk/>
            <pc:sldMk cId="1929921157" sldId="268"/>
            <ac:spMk id="38" creationId="{1C775A99-79EF-4CE9-B457-72F6FF63CD6A}"/>
          </ac:spMkLst>
        </pc:spChg>
        <pc:spChg chg="add mod">
          <ac:chgData name="toby lee" userId="c2b0b406bfa6151f" providerId="LiveId" clId="{1136F5F5-ECF4-4BC2-B60B-761E2E05606E}" dt="2022-03-30T23:46:37.392" v="1115" actId="20577"/>
          <ac:spMkLst>
            <pc:docMk/>
            <pc:sldMk cId="1929921157" sldId="268"/>
            <ac:spMk id="39" creationId="{5317903B-9E77-43A2-B928-8C81E96E3233}"/>
          </ac:spMkLst>
        </pc:spChg>
        <pc:spChg chg="add del mod">
          <ac:chgData name="toby lee" userId="c2b0b406bfa6151f" providerId="LiveId" clId="{1136F5F5-ECF4-4BC2-B60B-761E2E05606E}" dt="2022-03-30T23:46:16.271" v="1096" actId="478"/>
          <ac:spMkLst>
            <pc:docMk/>
            <pc:sldMk cId="1929921157" sldId="268"/>
            <ac:spMk id="40" creationId="{71524F19-4E27-40F5-968D-3BEB6FCCAB5B}"/>
          </ac:spMkLst>
        </pc:spChg>
        <pc:spChg chg="add mod">
          <ac:chgData name="toby lee" userId="c2b0b406bfa6151f" providerId="LiveId" clId="{1136F5F5-ECF4-4BC2-B60B-761E2E05606E}" dt="2022-03-30T23:47:23.184" v="1149" actId="1076"/>
          <ac:spMkLst>
            <pc:docMk/>
            <pc:sldMk cId="1929921157" sldId="268"/>
            <ac:spMk id="43" creationId="{47E2569C-44A0-404C-8112-7BA58839095A}"/>
          </ac:spMkLst>
        </pc:spChg>
        <pc:spChg chg="add mod">
          <ac:chgData name="toby lee" userId="c2b0b406bfa6151f" providerId="LiveId" clId="{1136F5F5-ECF4-4BC2-B60B-761E2E05606E}" dt="2022-03-30T23:47:44.452" v="1163" actId="20577"/>
          <ac:spMkLst>
            <pc:docMk/>
            <pc:sldMk cId="1929921157" sldId="268"/>
            <ac:spMk id="45" creationId="{8060871C-F5DB-4550-9568-BF309678ABFD}"/>
          </ac:spMkLst>
        </pc:spChg>
        <pc:grpChg chg="add 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8" creationId="{F3DCEE3E-0C5B-416E-B0C3-48444EA38489}"/>
          </ac:grpSpMkLst>
        </pc:grpChg>
        <pc:grpChg chg="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9" creationId="{1EA4332D-8F4F-483A-933F-0DC923257E2F}"/>
          </ac:grpSpMkLst>
        </pc:grpChg>
        <pc:grpChg chg="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10" creationId="{3343D237-F9A2-4456-88FA-CD248D437FF8}"/>
          </ac:grpSpMkLst>
        </pc:grpChg>
        <pc:graphicFrameChg chg="add mod modGraphic">
          <ac:chgData name="toby lee" userId="c2b0b406bfa6151f" providerId="LiveId" clId="{1136F5F5-ECF4-4BC2-B60B-761E2E05606E}" dt="2022-03-30T23:41:30.322" v="778" actId="20577"/>
          <ac:graphicFrameMkLst>
            <pc:docMk/>
            <pc:sldMk cId="1929921157" sldId="268"/>
            <ac:graphicFrameMk id="4" creationId="{BBFA2A72-BB74-495E-85FE-0BE55DB2FB34}"/>
          </ac:graphicFrameMkLst>
        </pc:graphicFrameChg>
        <pc:graphicFrameChg chg="add mod">
          <ac:chgData name="toby lee" userId="c2b0b406bfa6151f" providerId="LiveId" clId="{1136F5F5-ECF4-4BC2-B60B-761E2E05606E}" dt="2022-03-30T23:33:28.311" v="748"/>
          <ac:graphicFrameMkLst>
            <pc:docMk/>
            <pc:sldMk cId="1929921157" sldId="268"/>
            <ac:graphicFrameMk id="24" creationId="{38BA446E-CA97-40CE-BCF9-7BC18BAA2398}"/>
          </ac:graphicFrameMkLst>
        </pc:graphicFrameChg>
        <pc:graphicFrameChg chg="add mod modGraphic">
          <ac:chgData name="toby lee" userId="c2b0b406bfa6151f" providerId="LiveId" clId="{1136F5F5-ECF4-4BC2-B60B-761E2E05606E}" dt="2022-03-31T00:03:00.096" v="1225" actId="14734"/>
          <ac:graphicFrameMkLst>
            <pc:docMk/>
            <pc:sldMk cId="1929921157" sldId="268"/>
            <ac:graphicFrameMk id="37" creationId="{723AB221-720C-4647-B65C-A85578E6BD14}"/>
          </ac:graphicFrameMkLst>
        </pc:graphicFrameChg>
        <pc:graphicFrameChg chg="add mod modGraphic">
          <ac:chgData name="toby lee" userId="c2b0b406bfa6151f" providerId="LiveId" clId="{1136F5F5-ECF4-4BC2-B60B-761E2E05606E}" dt="2022-03-30T23:47:38.968" v="1161" actId="20577"/>
          <ac:graphicFrameMkLst>
            <pc:docMk/>
            <pc:sldMk cId="1929921157" sldId="268"/>
            <ac:graphicFrameMk id="44" creationId="{7A225304-3906-4B7A-85D1-39978F755E0D}"/>
          </ac:graphicFrameMkLst>
        </pc:graphicFrameChg>
        <pc:cxnChg chg="add mod">
          <ac:chgData name="toby lee" userId="c2b0b406bfa6151f" providerId="LiveId" clId="{1136F5F5-ECF4-4BC2-B60B-761E2E05606E}" dt="2022-03-30T23:46:24.953" v="1098" actId="1076"/>
          <ac:cxnSpMkLst>
            <pc:docMk/>
            <pc:sldMk cId="1929921157" sldId="268"/>
            <ac:cxnSpMk id="42" creationId="{5051401E-AE6D-494A-B1C8-29C785E9752A}"/>
          </ac:cxnSpMkLst>
        </pc:cxnChg>
        <pc:cxnChg chg="add mod">
          <ac:chgData name="toby lee" userId="c2b0b406bfa6151f" providerId="LiveId" clId="{1136F5F5-ECF4-4BC2-B60B-761E2E05606E}" dt="2022-03-30T23:47:03.216" v="1119" actId="1076"/>
          <ac:cxnSpMkLst>
            <pc:docMk/>
            <pc:sldMk cId="1929921157" sldId="268"/>
            <ac:cxnSpMk id="46" creationId="{99F6D60A-44F6-4426-85D4-AB029DE61BDD}"/>
          </ac:cxnSpMkLst>
        </pc:cxnChg>
      </pc:sldChg>
      <pc:sldChg chg="addSp delSp modSp new mod">
        <pc:chgData name="toby lee" userId="c2b0b406bfa6151f" providerId="LiveId" clId="{1136F5F5-ECF4-4BC2-B60B-761E2E05606E}" dt="2022-03-31T00:46:56.374" v="2268" actId="207"/>
        <pc:sldMkLst>
          <pc:docMk/>
          <pc:sldMk cId="3711358134" sldId="269"/>
        </pc:sldMkLst>
        <pc:spChg chg="mod">
          <ac:chgData name="toby lee" userId="c2b0b406bfa6151f" providerId="LiveId" clId="{1136F5F5-ECF4-4BC2-B60B-761E2E05606E}" dt="2022-03-30T23:51:59.267" v="1177" actId="20577"/>
          <ac:spMkLst>
            <pc:docMk/>
            <pc:sldMk cId="3711358134" sldId="269"/>
            <ac:spMk id="2" creationId="{CB7C69CC-5AA2-48FC-9F18-AF398B235947}"/>
          </ac:spMkLst>
        </pc:spChg>
        <pc:spChg chg="del">
          <ac:chgData name="toby lee" userId="c2b0b406bfa6151f" providerId="LiveId" clId="{1136F5F5-ECF4-4BC2-B60B-761E2E05606E}" dt="2022-03-30T23:52:07.668" v="1178" actId="478"/>
          <ac:spMkLst>
            <pc:docMk/>
            <pc:sldMk cId="3711358134" sldId="269"/>
            <ac:spMk id="3" creationId="{57D113AC-C94B-4A6B-93FF-EB9E0ED2095A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5" creationId="{5A59A9C0-8826-4DBE-BBB7-2E2D5494BE63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" creationId="{B03D0CF2-F16F-4715-85EF-333F7E8D285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7" creationId="{FA7A73F7-918B-4AC6-B549-57D0EE39ECFB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8" creationId="{04D498F5-D748-4066-9F23-4E1E6F493F24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" creationId="{5590C119-525E-49A2-94F5-508348CB63FD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3" creationId="{06E9096E-E187-453A-BBC0-11563580F533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4" creationId="{CC1EE20B-FE35-4B81-8708-32C91A2C808F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5" creationId="{A18D4175-C9C3-4158-966B-0F0E66E7B1DC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6" creationId="{286405A7-A371-405B-A40F-F15DFDF16661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7" creationId="{956A6B7F-4636-44DA-9EFF-7506EF765263}"/>
          </ac:spMkLst>
        </pc:spChg>
        <pc:spChg chg="mod">
          <ac:chgData name="toby lee" userId="c2b0b406bfa6151f" providerId="LiveId" clId="{1136F5F5-ECF4-4BC2-B60B-761E2E05606E}" dt="2022-03-31T00:05:47.935" v="1311" actId="20577"/>
          <ac:spMkLst>
            <pc:docMk/>
            <pc:sldMk cId="3711358134" sldId="269"/>
            <ac:spMk id="18" creationId="{69EAC1BA-187C-4AB9-A3A5-505C50A13380}"/>
          </ac:spMkLst>
        </pc:spChg>
        <pc:spChg chg="mod">
          <ac:chgData name="toby lee" userId="c2b0b406bfa6151f" providerId="LiveId" clId="{1136F5F5-ECF4-4BC2-B60B-761E2E05606E}" dt="2022-03-31T00:05:47.663" v="1310" actId="20577"/>
          <ac:spMkLst>
            <pc:docMk/>
            <pc:sldMk cId="3711358134" sldId="269"/>
            <ac:spMk id="19" creationId="{9D7BA15B-8931-40F5-B5F5-45A9D0872B81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20" creationId="{E7D33DCB-F617-4E0C-8EAC-6B47D4C78BB6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21" creationId="{47DABA78-23E8-40BE-8533-C955A5B8DEC7}"/>
          </ac:spMkLst>
        </pc:spChg>
        <pc:spChg chg="add del">
          <ac:chgData name="toby lee" userId="c2b0b406bfa6151f" providerId="LiveId" clId="{1136F5F5-ECF4-4BC2-B60B-761E2E05606E}" dt="2022-03-31T00:00:36.748" v="1188" actId="478"/>
          <ac:spMkLst>
            <pc:docMk/>
            <pc:sldMk cId="3711358134" sldId="269"/>
            <ac:spMk id="26" creationId="{972E48E0-790A-4270-8B02-F81D3F2E5B6C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27" creationId="{82FD9F4A-87A2-496E-9444-B8454B95525F}"/>
          </ac:spMkLst>
        </pc:spChg>
        <pc:spChg chg="add del mod">
          <ac:chgData name="toby lee" userId="c2b0b406bfa6151f" providerId="LiveId" clId="{1136F5F5-ECF4-4BC2-B60B-761E2E05606E}" dt="2022-03-31T00:02:24.215" v="1220" actId="478"/>
          <ac:spMkLst>
            <pc:docMk/>
            <pc:sldMk cId="3711358134" sldId="269"/>
            <ac:spMk id="28" creationId="{97F2D7F4-AC78-4443-83AE-C5E813C4EEBA}"/>
          </ac:spMkLst>
        </pc:spChg>
        <pc:spChg chg="add del mod">
          <ac:chgData name="toby lee" userId="c2b0b406bfa6151f" providerId="LiveId" clId="{1136F5F5-ECF4-4BC2-B60B-761E2E05606E}" dt="2022-03-31T00:01:36.054" v="1206"/>
          <ac:spMkLst>
            <pc:docMk/>
            <pc:sldMk cId="3711358134" sldId="269"/>
            <ac:spMk id="29" creationId="{64F087FE-BDD7-4E3B-8340-AC4FB064087B}"/>
          </ac:spMkLst>
        </pc:spChg>
        <pc:spChg chg="add del mod">
          <ac:chgData name="toby lee" userId="c2b0b406bfa6151f" providerId="LiveId" clId="{1136F5F5-ECF4-4BC2-B60B-761E2E05606E}" dt="2022-03-31T00:01:34.665" v="1202"/>
          <ac:spMkLst>
            <pc:docMk/>
            <pc:sldMk cId="3711358134" sldId="269"/>
            <ac:spMk id="30" creationId="{7B24EF16-88C1-4AE4-AEA4-2F43C74FB07E}"/>
          </ac:spMkLst>
        </pc:spChg>
        <pc:spChg chg="add del mod">
          <ac:chgData name="toby lee" userId="c2b0b406bfa6151f" providerId="LiveId" clId="{1136F5F5-ECF4-4BC2-B60B-761E2E05606E}" dt="2022-03-31T00:02:25.020" v="1221" actId="478"/>
          <ac:spMkLst>
            <pc:docMk/>
            <pc:sldMk cId="3711358134" sldId="269"/>
            <ac:spMk id="31" creationId="{93134D23-DFBB-4AA7-A2FB-A97F347337D2}"/>
          </ac:spMkLst>
        </pc:spChg>
        <pc:spChg chg="add del mod">
          <ac:chgData name="toby lee" userId="c2b0b406bfa6151f" providerId="LiveId" clId="{1136F5F5-ECF4-4BC2-B60B-761E2E05606E}" dt="2022-03-31T00:02:26.726" v="1223" actId="478"/>
          <ac:spMkLst>
            <pc:docMk/>
            <pc:sldMk cId="3711358134" sldId="269"/>
            <ac:spMk id="32" creationId="{95C34BB2-6919-4030-94AA-C8448F09BD70}"/>
          </ac:spMkLst>
        </pc:spChg>
        <pc:spChg chg="add del mod">
          <ac:chgData name="toby lee" userId="c2b0b406bfa6151f" providerId="LiveId" clId="{1136F5F5-ECF4-4BC2-B60B-761E2E05606E}" dt="2022-03-31T00:02:25.589" v="1222" actId="478"/>
          <ac:spMkLst>
            <pc:docMk/>
            <pc:sldMk cId="3711358134" sldId="269"/>
            <ac:spMk id="33" creationId="{6F9E352D-2590-40F1-8A54-84010F081CE7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34" creationId="{A817A6C8-1C73-4C37-BC5A-1DF41AFC2F03}"/>
          </ac:spMkLst>
        </pc:spChg>
        <pc:spChg chg="add del mod">
          <ac:chgData name="toby lee" userId="c2b0b406bfa6151f" providerId="LiveId" clId="{1136F5F5-ECF4-4BC2-B60B-761E2E05606E}" dt="2022-03-31T00:13:00.300" v="1423" actId="478"/>
          <ac:spMkLst>
            <pc:docMk/>
            <pc:sldMk cId="3711358134" sldId="269"/>
            <ac:spMk id="35" creationId="{0BEA3F3D-96C4-4A23-B631-D3D48A2BDAA0}"/>
          </ac:spMkLst>
        </pc:spChg>
        <pc:spChg chg="add del mod">
          <ac:chgData name="toby lee" userId="c2b0b406bfa6151f" providerId="LiveId" clId="{1136F5F5-ECF4-4BC2-B60B-761E2E05606E}" dt="2022-03-31T00:11:39.813" v="1404" actId="478"/>
          <ac:spMkLst>
            <pc:docMk/>
            <pc:sldMk cId="3711358134" sldId="269"/>
            <ac:spMk id="37" creationId="{2549E2F3-B841-40C1-8B7B-A6A423F2944F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38" creationId="{0331C818-81F8-4CF4-8160-ED03B369E0C3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39" creationId="{B674FD61-04EB-4FE8-9182-8B018AD525BF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40" creationId="{EB736F83-6DD9-4266-BDAB-E134708F45BC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41" creationId="{7F722093-A205-446E-A736-61A92ECA3765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5" creationId="{518E542C-96BD-471C-BFD6-C22B62683B3B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6" creationId="{4DF40863-D0B5-4698-B82C-BC915786C767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7" creationId="{6D51EE42-C984-420E-9ABE-FCD70E2DCD3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8" creationId="{62FAC4DA-0C40-44D9-9EE6-9CA4A89B8398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9" creationId="{47F3D95F-156D-4472-A5A7-AA56ECCC7AA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0" creationId="{39BA11BE-ACB2-4C2C-A397-B5F06A4C3EE0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1" creationId="{E4DD0F58-0232-4A64-94B3-A76C17F37B7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2" creationId="{C3CBF63E-1029-4D2C-A766-2B0FA1C97787}"/>
          </ac:spMkLst>
        </pc:spChg>
        <pc:spChg chg="add del mod">
          <ac:chgData name="toby lee" userId="c2b0b406bfa6151f" providerId="LiveId" clId="{1136F5F5-ECF4-4BC2-B60B-761E2E05606E}" dt="2022-03-31T00:11:39.813" v="1404" actId="478"/>
          <ac:spMkLst>
            <pc:docMk/>
            <pc:sldMk cId="3711358134" sldId="269"/>
            <ac:spMk id="53" creationId="{82A36ACD-5F38-485F-9A84-9CBDC6A4D5EA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54" creationId="{42BCF8D6-039A-4AAD-A73C-F660C8701C7F}"/>
          </ac:spMkLst>
        </pc:spChg>
        <pc:spChg chg="add del mod">
          <ac:chgData name="toby lee" userId="c2b0b406bfa6151f" providerId="LiveId" clId="{1136F5F5-ECF4-4BC2-B60B-761E2E05606E}" dt="2022-03-31T00:40:47.439" v="2222" actId="1076"/>
          <ac:spMkLst>
            <pc:docMk/>
            <pc:sldMk cId="3711358134" sldId="269"/>
            <ac:spMk id="55" creationId="{6FE9652F-218B-478D-AA54-0076125054AD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56" creationId="{647C0FF4-7E84-4855-AB8A-D91E4792E1B7}"/>
          </ac:spMkLst>
        </pc:spChg>
        <pc:spChg chg="add del">
          <ac:chgData name="toby lee" userId="c2b0b406bfa6151f" providerId="LiveId" clId="{1136F5F5-ECF4-4BC2-B60B-761E2E05606E}" dt="2022-03-31T00:11:48.353" v="1406" actId="22"/>
          <ac:spMkLst>
            <pc:docMk/>
            <pc:sldMk cId="3711358134" sldId="269"/>
            <ac:spMk id="58" creationId="{6B4BE94C-D0C3-45B2-A109-1B0BD7C31D1D}"/>
          </ac:spMkLst>
        </pc:spChg>
        <pc:spChg chg="add del mod">
          <ac:chgData name="toby lee" userId="c2b0b406bfa6151f" providerId="LiveId" clId="{1136F5F5-ECF4-4BC2-B60B-761E2E05606E}" dt="2022-03-31T00:17:28.467" v="1474" actId="478"/>
          <ac:spMkLst>
            <pc:docMk/>
            <pc:sldMk cId="3711358134" sldId="269"/>
            <ac:spMk id="60" creationId="{DAA47069-04F1-4A86-BA27-EE16AE55E64B}"/>
          </ac:spMkLst>
        </pc:spChg>
        <pc:spChg chg="add del mod">
          <ac:chgData name="toby lee" userId="c2b0b406bfa6151f" providerId="LiveId" clId="{1136F5F5-ECF4-4BC2-B60B-761E2E05606E}" dt="2022-03-31T00:13:21.372" v="1434"/>
          <ac:spMkLst>
            <pc:docMk/>
            <pc:sldMk cId="3711358134" sldId="269"/>
            <ac:spMk id="61" creationId="{26A23FDA-E8C4-4C9A-B81F-CAA70BA2DDF7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2" creationId="{09207A1B-284C-4FF7-B349-F70820F70084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3" creationId="{EFC9748C-BF5B-4329-AA67-E86F007E2E7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5" creationId="{D2E5D31A-0C45-4961-941D-A78C834213A7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6" creationId="{AAB45277-4D1B-487D-AFC9-8F87F582C43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7" creationId="{A27371BE-4930-405F-9362-C21C83EEF19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8" creationId="{958FAB0E-2593-4251-A48D-C067B78BCEA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9" creationId="{BB731866-A9C6-40E7-BF2E-E91C3FE5FC99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3" creationId="{E928EDC5-EF71-419B-A4A8-047F6F23D943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4" creationId="{7C65596D-014C-4623-8213-7D68BF282D8C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5" creationId="{B341A386-B627-4958-BBE9-1E5F3F60BD3D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6" creationId="{8E68D58A-7DBF-4DC3-9BED-10BD20B97366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7" creationId="{19BF20D8-F0DF-4C3B-B533-085D409E37E3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8" creationId="{1420B664-DC14-4010-B6C0-93E7F173AA7C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9" creationId="{69B189B5-DD9E-4F2A-B0C5-E0E5B1922216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80" creationId="{5E36C56D-4946-42D2-8155-D0AF2D67B7F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1" creationId="{CD4E03B9-E2EF-4C37-AD35-64E2C6D3C9BC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2" creationId="{39C3F183-3F81-4959-B414-1DD134B8BAF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3" creationId="{9973746F-0A4E-4C53-9094-3BF80D319CD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4" creationId="{1A83DBCC-9955-4700-8BC3-82C7C7F1FF8B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5" creationId="{E381FD0D-26C8-4A28-A546-B9E2434B3798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6" creationId="{0C1700A7-2CAC-416B-AE1A-5DBEB50F2938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7" creationId="{E9A65DEA-B5FB-4FBB-92A2-1F8AD9947F3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88" creationId="{A55E7C3D-08F2-44CD-8CE6-CEC440125CEC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9" creationId="{2C9FE8F5-89B8-41E0-B9A5-449A3040B00D}"/>
          </ac:spMkLst>
        </pc:spChg>
        <pc:spChg chg="add del mod">
          <ac:chgData name="toby lee" userId="c2b0b406bfa6151f" providerId="LiveId" clId="{1136F5F5-ECF4-4BC2-B60B-761E2E05606E}" dt="2022-03-31T00:33:05.694" v="1957" actId="478"/>
          <ac:spMkLst>
            <pc:docMk/>
            <pc:sldMk cId="3711358134" sldId="269"/>
            <ac:spMk id="90" creationId="{7528AF1B-50D9-42C5-99D4-7B7A7278025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2" creationId="{3B9510D5-AEF5-48CF-8711-A1BB269F8ACD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3" creationId="{C5B57EA4-45EF-4F5B-BF80-52C0E3B1EA8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4" creationId="{8AA8EDA0-7894-4C47-84F6-D71AD14E384E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5" creationId="{82CB20D3-1A68-4FF1-B39E-1ED955680B4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6" creationId="{C029E053-2236-4A32-9352-76BD4B76CD1F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7" creationId="{F3BC6B7B-C004-491B-B3AA-2D79C6328F4B}"/>
          </ac:spMkLst>
        </pc:spChg>
        <pc:spChg chg="add mod">
          <ac:chgData name="toby lee" userId="c2b0b406bfa6151f" providerId="LiveId" clId="{1136F5F5-ECF4-4BC2-B60B-761E2E05606E}" dt="2022-03-31T00:41:33.468" v="2262" actId="1076"/>
          <ac:spMkLst>
            <pc:docMk/>
            <pc:sldMk cId="3711358134" sldId="269"/>
            <ac:spMk id="98" creationId="{A5B2039C-F33D-4CF6-879D-69C5548808A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9" creationId="{26A817C8-8060-4718-9CE7-58AE99EAB6F3}"/>
          </ac:spMkLst>
        </pc:spChg>
        <pc:spChg chg="add mod">
          <ac:chgData name="toby lee" userId="c2b0b406bfa6151f" providerId="LiveId" clId="{1136F5F5-ECF4-4BC2-B60B-761E2E05606E}" dt="2022-03-31T00:39:51.468" v="2207" actId="1076"/>
          <ac:spMkLst>
            <pc:docMk/>
            <pc:sldMk cId="3711358134" sldId="269"/>
            <ac:spMk id="100" creationId="{5D456E76-6E85-4252-9FC1-CFCABCC052DC}"/>
          </ac:spMkLst>
        </pc:spChg>
        <pc:spChg chg="add mod">
          <ac:chgData name="toby lee" userId="c2b0b406bfa6151f" providerId="LiveId" clId="{1136F5F5-ECF4-4BC2-B60B-761E2E05606E}" dt="2022-03-31T00:39:54.112" v="2208" actId="1076"/>
          <ac:spMkLst>
            <pc:docMk/>
            <pc:sldMk cId="3711358134" sldId="269"/>
            <ac:spMk id="101" creationId="{EF591889-EFA0-49E4-AE54-57DA9D2715FA}"/>
          </ac:spMkLst>
        </pc:spChg>
        <pc:spChg chg="add del mod">
          <ac:chgData name="toby lee" userId="c2b0b406bfa6151f" providerId="LiveId" clId="{1136F5F5-ECF4-4BC2-B60B-761E2E05606E}" dt="2022-03-31T00:39:42.361" v="2205" actId="478"/>
          <ac:spMkLst>
            <pc:docMk/>
            <pc:sldMk cId="3711358134" sldId="269"/>
            <ac:spMk id="102" creationId="{B1E756C8-EAEF-420B-8AED-852E733826B5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4" creationId="{C9A076D9-2948-49C5-B65B-CE665C01B2CE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5" creationId="{05174EAB-4352-470C-87B1-8CA5AF183110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6" creationId="{C3810575-E95F-4902-8B9E-91C70BB27318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7" creationId="{AF7F0285-086A-4D9F-B03E-45CAA8FF783E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8" creationId="{E3142774-4A26-49A4-9F57-9518CA6C6DA4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9" creationId="{E80460C3-DCF1-4839-9B44-0A820F266E41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0" creationId="{3236FEA3-BD5C-4993-B21B-FDBA9AD31CA4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1" creationId="{4B94F0FF-59B2-4F64-9AEA-4BC74F414D8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2" creationId="{22045CFB-A45C-4F8D-A252-83CE25EDA9B1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3" creationId="{8FB5CA11-30A7-46E1-9C7A-BE9AB1E55BCC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4" creationId="{ED6C66D7-5FFF-4506-82E3-58892894102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5" creationId="{A18C703D-8D95-4CC3-A753-0E1C7C77334B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6" creationId="{38ECFDC3-CC8E-4B0D-982B-58175B068B0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7" creationId="{85CD64ED-AE58-426F-98DF-BBEB9132CA5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8" creationId="{F46D30D5-C2F1-4857-8C58-C32C818EA94D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9" creationId="{21A526C6-1B36-4939-8CE1-8D7DDA4DB4FA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1" creationId="{D0D96F05-AC60-44E8-8BF9-48AF52EEA9D3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2" creationId="{1ED09A40-2CB2-44BA-9C6E-4E9D18F2CA91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3" creationId="{FF7692E2-3E61-4A1A-B6DB-15E8FC38CB28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4" creationId="{28CAAE47-6014-4D83-B8E3-5833DAB3C4E1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5" creationId="{88321086-131F-4D54-9B30-E5670C3973BC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6" creationId="{764DBAB9-F589-41BC-9CF8-936B7EA4FE6D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7" creationId="{2F30592B-881E-4D01-91D5-C6E1CCDB949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8" creationId="{D8B3C66E-DE03-431F-BCA3-BC75B96D46E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9" creationId="{E94DFF14-7DA5-4FBC-B6F7-08D7039DD089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0" creationId="{E0F9C2D0-A588-4BED-9747-4B8F40C2EA87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1" creationId="{137F183C-593F-4F68-8BF6-7CCC38E5D610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2" creationId="{DFA7037F-C57A-4582-8185-FCC673051CC0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3" creationId="{447C0203-037C-476E-82C7-A17F051DE6B4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4" creationId="{4F36BCD5-380B-40BD-A586-D6ACB6BAE89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5" creationId="{17FA9082-4C7F-4F64-BEE4-A8F2553940A2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6" creationId="{A8742C19-BC3B-4D0E-B010-B5CF1E70213C}"/>
          </ac:spMkLst>
        </pc:spChg>
        <pc:spChg chg="add del mod">
          <ac:chgData name="toby lee" userId="c2b0b406bfa6151f" providerId="LiveId" clId="{1136F5F5-ECF4-4BC2-B60B-761E2E05606E}" dt="2022-03-31T00:39:42.361" v="2205" actId="478"/>
          <ac:spMkLst>
            <pc:docMk/>
            <pc:sldMk cId="3711358134" sldId="269"/>
            <ac:spMk id="137" creationId="{549C3CF2-2BA0-474D-B40A-0762B97C968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138" creationId="{EC1BEED8-3EEC-488C-80C3-7AB22FD0998B}"/>
          </ac:spMkLst>
        </pc:spChg>
        <pc:spChg chg="add del mod">
          <ac:chgData name="toby lee" userId="c2b0b406bfa6151f" providerId="LiveId" clId="{1136F5F5-ECF4-4BC2-B60B-761E2E05606E}" dt="2022-03-31T00:40:19.843" v="2210"/>
          <ac:spMkLst>
            <pc:docMk/>
            <pc:sldMk cId="3711358134" sldId="269"/>
            <ac:spMk id="139" creationId="{E31E6945-3D42-4EF1-A8D3-961ECD9A4432}"/>
          </ac:spMkLst>
        </pc:spChg>
        <pc:spChg chg="add del mod">
          <ac:chgData name="toby lee" userId="c2b0b406bfa6151f" providerId="LiveId" clId="{1136F5F5-ECF4-4BC2-B60B-761E2E05606E}" dt="2022-03-31T00:40:21.579" v="2212"/>
          <ac:spMkLst>
            <pc:docMk/>
            <pc:sldMk cId="3711358134" sldId="269"/>
            <ac:spMk id="140" creationId="{4ED6602A-50F4-4826-9356-EB03CD4244D1}"/>
          </ac:spMkLst>
        </pc:spChg>
        <pc:spChg chg="add mod">
          <ac:chgData name="toby lee" userId="c2b0b406bfa6151f" providerId="LiveId" clId="{1136F5F5-ECF4-4BC2-B60B-761E2E05606E}" dt="2022-03-31T00:40:58.983" v="2224" actId="1076"/>
          <ac:spMkLst>
            <pc:docMk/>
            <pc:sldMk cId="3711358134" sldId="269"/>
            <ac:spMk id="141" creationId="{976E3EB1-D2C2-44C8-8D1F-E5FA4AB2AD09}"/>
          </ac:spMkLst>
        </pc:spChg>
        <pc:spChg chg="add mod">
          <ac:chgData name="toby lee" userId="c2b0b406bfa6151f" providerId="LiveId" clId="{1136F5F5-ECF4-4BC2-B60B-761E2E05606E}" dt="2022-03-31T00:41:05.199" v="2226" actId="1076"/>
          <ac:spMkLst>
            <pc:docMk/>
            <pc:sldMk cId="3711358134" sldId="269"/>
            <ac:spMk id="142" creationId="{E0145853-4744-43EC-8398-7B9EEA799077}"/>
          </ac:spMkLst>
        </pc:spChg>
        <pc:spChg chg="add del mod">
          <ac:chgData name="toby lee" userId="c2b0b406bfa6151f" providerId="LiveId" clId="{1136F5F5-ECF4-4BC2-B60B-761E2E05606E}" dt="2022-03-31T00:41:18.086" v="2228"/>
          <ac:spMkLst>
            <pc:docMk/>
            <pc:sldMk cId="3711358134" sldId="269"/>
            <ac:spMk id="143" creationId="{7BD350B6-6AF6-4558-B4D7-BF68109E440D}"/>
          </ac:spMkLst>
        </pc:spChg>
        <pc:spChg chg="add mod">
          <ac:chgData name="toby lee" userId="c2b0b406bfa6151f" providerId="LiveId" clId="{1136F5F5-ECF4-4BC2-B60B-761E2E05606E}" dt="2022-03-31T00:41:30.822" v="2261" actId="1076"/>
          <ac:spMkLst>
            <pc:docMk/>
            <pc:sldMk cId="3711358134" sldId="269"/>
            <ac:spMk id="144" creationId="{D06D20DF-65A1-4954-B3B0-173C44B5A19D}"/>
          </ac:spMkLst>
        </pc:spChg>
        <pc:grpChg chg="add del mod">
          <ac:chgData name="toby lee" userId="c2b0b406bfa6151f" providerId="LiveId" clId="{1136F5F5-ECF4-4BC2-B60B-761E2E05606E}" dt="2022-03-31T00:23:06.948" v="1606" actId="478"/>
          <ac:grpSpMkLst>
            <pc:docMk/>
            <pc:sldMk cId="3711358134" sldId="269"/>
            <ac:grpSpMk id="10" creationId="{05FE303D-AFD1-4F31-A6C1-21D7B50083BE}"/>
          </ac:grpSpMkLst>
        </pc:grpChg>
        <pc:grpChg chg="mod">
          <ac:chgData name="toby lee" userId="c2b0b406bfa6151f" providerId="LiveId" clId="{1136F5F5-ECF4-4BC2-B60B-761E2E05606E}" dt="2022-03-30T23:52:08.110" v="1179"/>
          <ac:grpSpMkLst>
            <pc:docMk/>
            <pc:sldMk cId="3711358134" sldId="269"/>
            <ac:grpSpMk id="11" creationId="{888942A4-0CE8-4C0F-B1DB-15FF613AF51B}"/>
          </ac:grpSpMkLst>
        </pc:grpChg>
        <pc:grpChg chg="mod">
          <ac:chgData name="toby lee" userId="c2b0b406bfa6151f" providerId="LiveId" clId="{1136F5F5-ECF4-4BC2-B60B-761E2E05606E}" dt="2022-03-30T23:52:08.110" v="1179"/>
          <ac:grpSpMkLst>
            <pc:docMk/>
            <pc:sldMk cId="3711358134" sldId="269"/>
            <ac:grpSpMk id="12" creationId="{5C1D2C5F-8CD6-4212-BAEE-1FE648C9F31C}"/>
          </ac:grpSpMkLst>
        </pc:grpChg>
        <pc:grpChg chg="add del mod">
          <ac:chgData name="toby lee" userId="c2b0b406bfa6151f" providerId="LiveId" clId="{1136F5F5-ECF4-4BC2-B60B-761E2E05606E}" dt="2022-03-31T00:08:27.291" v="1382" actId="478"/>
          <ac:grpSpMkLst>
            <pc:docMk/>
            <pc:sldMk cId="3711358134" sldId="269"/>
            <ac:grpSpMk id="42" creationId="{181E953A-7D8C-475F-9109-92E1A18C32A0}"/>
          </ac:grpSpMkLst>
        </pc:grpChg>
        <pc:grpChg chg="mod">
          <ac:chgData name="toby lee" userId="c2b0b406bfa6151f" providerId="LiveId" clId="{1136F5F5-ECF4-4BC2-B60B-761E2E05606E}" dt="2022-03-31T00:08:20.534" v="1380"/>
          <ac:grpSpMkLst>
            <pc:docMk/>
            <pc:sldMk cId="3711358134" sldId="269"/>
            <ac:grpSpMk id="43" creationId="{1717B0DE-4DAB-4E7C-B7A1-1F0194159B9D}"/>
          </ac:grpSpMkLst>
        </pc:grpChg>
        <pc:grpChg chg="mod">
          <ac:chgData name="toby lee" userId="c2b0b406bfa6151f" providerId="LiveId" clId="{1136F5F5-ECF4-4BC2-B60B-761E2E05606E}" dt="2022-03-31T00:08:20.534" v="1380"/>
          <ac:grpSpMkLst>
            <pc:docMk/>
            <pc:sldMk cId="3711358134" sldId="269"/>
            <ac:grpSpMk id="44" creationId="{89FDB918-7C6E-40BD-B50F-4211B653BB96}"/>
          </ac:grpSpMkLst>
        </pc:grpChg>
        <pc:grpChg chg="add del mod">
          <ac:chgData name="toby lee" userId="c2b0b406bfa6151f" providerId="LiveId" clId="{1136F5F5-ECF4-4BC2-B60B-761E2E05606E}" dt="2022-03-31T00:18:17.235" v="1483" actId="478"/>
          <ac:grpSpMkLst>
            <pc:docMk/>
            <pc:sldMk cId="3711358134" sldId="269"/>
            <ac:grpSpMk id="70" creationId="{DDB183A0-C7FA-4A40-B7AE-F9991BA9B687}"/>
          </ac:grpSpMkLst>
        </pc:grpChg>
        <pc:grpChg chg="mod">
          <ac:chgData name="toby lee" userId="c2b0b406bfa6151f" providerId="LiveId" clId="{1136F5F5-ECF4-4BC2-B60B-761E2E05606E}" dt="2022-03-31T00:16:12.744" v="1458"/>
          <ac:grpSpMkLst>
            <pc:docMk/>
            <pc:sldMk cId="3711358134" sldId="269"/>
            <ac:grpSpMk id="71" creationId="{AEED0B4C-3CFA-48BC-9FD9-D2791CCC3632}"/>
          </ac:grpSpMkLst>
        </pc:grpChg>
        <pc:grpChg chg="mod">
          <ac:chgData name="toby lee" userId="c2b0b406bfa6151f" providerId="LiveId" clId="{1136F5F5-ECF4-4BC2-B60B-761E2E05606E}" dt="2022-03-31T00:16:12.744" v="1458"/>
          <ac:grpSpMkLst>
            <pc:docMk/>
            <pc:sldMk cId="3711358134" sldId="269"/>
            <ac:grpSpMk id="72" creationId="{A45EA650-9DFE-441D-A654-18A7F8EC6772}"/>
          </ac:grpSpMkLst>
        </pc:grpChg>
        <pc:graphicFrameChg chg="add mod modGraphic">
          <ac:chgData name="toby lee" userId="c2b0b406bfa6151f" providerId="LiveId" clId="{1136F5F5-ECF4-4BC2-B60B-761E2E05606E}" dt="2022-03-31T00:46:56.374" v="2268" actId="207"/>
          <ac:graphicFrameMkLst>
            <pc:docMk/>
            <pc:sldMk cId="3711358134" sldId="269"/>
            <ac:graphicFrameMk id="4" creationId="{E80658D2-9132-4E94-AB5B-DF7F559D670E}"/>
          </ac:graphicFrameMkLst>
        </pc:graphicFrameChg>
        <pc:graphicFrameChg chg="add del mod">
          <ac:chgData name="toby lee" userId="c2b0b406bfa6151f" providerId="LiveId" clId="{1136F5F5-ECF4-4BC2-B60B-761E2E05606E}" dt="2022-03-31T00:11:37.486" v="1403" actId="478"/>
          <ac:graphicFrameMkLst>
            <pc:docMk/>
            <pc:sldMk cId="3711358134" sldId="269"/>
            <ac:graphicFrameMk id="36" creationId="{7ADAA451-6194-4DAC-B6B9-80854C7346A4}"/>
          </ac:graphicFrameMkLst>
        </pc:graphicFrameChg>
        <pc:graphicFrameChg chg="add del mod modGraphic">
          <ac:chgData name="toby lee" userId="c2b0b406bfa6151f" providerId="LiveId" clId="{1136F5F5-ECF4-4BC2-B60B-761E2E05606E}" dt="2022-03-31T00:16:10.291" v="1457" actId="21"/>
          <ac:graphicFrameMkLst>
            <pc:docMk/>
            <pc:sldMk cId="3711358134" sldId="269"/>
            <ac:graphicFrameMk id="59" creationId="{137A3612-A53B-4C46-8680-5618FF477103}"/>
          </ac:graphicFrameMkLst>
        </pc:graphicFrameChg>
        <pc:graphicFrameChg chg="add del mod">
          <ac:chgData name="toby lee" userId="c2b0b406bfa6151f" providerId="LiveId" clId="{1136F5F5-ECF4-4BC2-B60B-761E2E05606E}" dt="2022-03-31T00:18:17.235" v="1483" actId="478"/>
          <ac:graphicFrameMkLst>
            <pc:docMk/>
            <pc:sldMk cId="3711358134" sldId="269"/>
            <ac:graphicFrameMk id="64" creationId="{42E341D4-33B8-4D9B-BB8F-A131FCE3246A}"/>
          </ac:graphicFrameMkLst>
        </pc:graphicFrameChg>
        <pc:graphicFrameChg chg="add mod modGraphic">
          <ac:chgData name="toby lee" userId="c2b0b406bfa6151f" providerId="LiveId" clId="{1136F5F5-ECF4-4BC2-B60B-761E2E05606E}" dt="2022-03-31T00:39:46.524" v="2206" actId="1076"/>
          <ac:graphicFrameMkLst>
            <pc:docMk/>
            <pc:sldMk cId="3711358134" sldId="269"/>
            <ac:graphicFrameMk id="91" creationId="{45E9D475-D70D-4E48-AFF3-87AB01B9816E}"/>
          </ac:graphicFrameMkLst>
        </pc:graphicFrameChg>
        <pc:graphicFrameChg chg="add del mod">
          <ac:chgData name="toby lee" userId="c2b0b406bfa6151f" providerId="LiveId" clId="{1136F5F5-ECF4-4BC2-B60B-761E2E05606E}" dt="2022-03-31T00:38:23.226" v="2152" actId="478"/>
          <ac:graphicFrameMkLst>
            <pc:docMk/>
            <pc:sldMk cId="3711358134" sldId="269"/>
            <ac:graphicFrameMk id="103" creationId="{0B53BA54-1DFD-4F89-AC2A-AEF469D1994B}"/>
          </ac:graphicFrameMkLst>
        </pc:graphicFrameChg>
        <pc:graphicFrameChg chg="add del mod">
          <ac:chgData name="toby lee" userId="c2b0b406bfa6151f" providerId="LiveId" clId="{1136F5F5-ECF4-4BC2-B60B-761E2E05606E}" dt="2022-03-31T00:38:48.457" v="2160"/>
          <ac:graphicFrameMkLst>
            <pc:docMk/>
            <pc:sldMk cId="3711358134" sldId="269"/>
            <ac:graphicFrameMk id="120" creationId="{44EA9B36-F28B-4DFD-A98B-4455AB9866E0}"/>
          </ac:graphicFrameMkLst>
        </pc:graphicFrameChg>
        <pc:cxnChg chg="add del">
          <ac:chgData name="toby lee" userId="c2b0b406bfa6151f" providerId="LiveId" clId="{1136F5F5-ECF4-4BC2-B60B-761E2E05606E}" dt="2022-03-30T23:58:59.198" v="1184" actId="11529"/>
          <ac:cxnSpMkLst>
            <pc:docMk/>
            <pc:sldMk cId="3711358134" sldId="269"/>
            <ac:cxnSpMk id="23" creationId="{03CD2856-D2FF-42F6-9F42-70B1B3A11B0F}"/>
          </ac:cxnSpMkLst>
        </pc:cxnChg>
        <pc:cxnChg chg="add del">
          <ac:chgData name="toby lee" userId="c2b0b406bfa6151f" providerId="LiveId" clId="{1136F5F5-ECF4-4BC2-B60B-761E2E05606E}" dt="2022-03-30T23:59:16.384" v="1186" actId="478"/>
          <ac:cxnSpMkLst>
            <pc:docMk/>
            <pc:sldMk cId="3711358134" sldId="269"/>
            <ac:cxnSpMk id="25" creationId="{7B821597-48AE-43E9-A981-10E86ADA2E18}"/>
          </ac:cxnSpMkLst>
        </pc:cxnChg>
      </pc:sldChg>
      <pc:sldChg chg="addSp delSp modSp new mod">
        <pc:chgData name="toby lee" userId="c2b0b406bfa6151f" providerId="LiveId" clId="{1136F5F5-ECF4-4BC2-B60B-761E2E05606E}" dt="2022-03-31T02:57:00.091" v="4883" actId="20577"/>
        <pc:sldMkLst>
          <pc:docMk/>
          <pc:sldMk cId="574679917" sldId="270"/>
        </pc:sldMkLst>
        <pc:spChg chg="mod">
          <ac:chgData name="toby lee" userId="c2b0b406bfa6151f" providerId="LiveId" clId="{1136F5F5-ECF4-4BC2-B60B-761E2E05606E}" dt="2022-03-31T02:57:00.091" v="4883" actId="20577"/>
          <ac:spMkLst>
            <pc:docMk/>
            <pc:sldMk cId="574679917" sldId="270"/>
            <ac:spMk id="2" creationId="{381E9380-0A3E-459B-8E3C-7FB9E3D5FF13}"/>
          </ac:spMkLst>
        </pc:spChg>
        <pc:spChg chg="del">
          <ac:chgData name="toby lee" userId="c2b0b406bfa6151f" providerId="LiveId" clId="{1136F5F5-ECF4-4BC2-B60B-761E2E05606E}" dt="2022-03-31T01:03:37.066" v="2294" actId="478"/>
          <ac:spMkLst>
            <pc:docMk/>
            <pc:sldMk cId="574679917" sldId="270"/>
            <ac:spMk id="3" creationId="{8B643DC4-10D6-4CFB-A336-AA2EC818B6BB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5" creationId="{2F1776AE-887E-4D38-931C-F0A62564E90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6" creationId="{0E57656E-DE2F-44BC-BD87-36EBE60DAAD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7" creationId="{CAE2FD03-5E59-4D47-9852-F6841D8FA626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8" creationId="{53EF6527-23B5-4BFB-93CA-05914FA8A80C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9" creationId="{8B8D8137-E236-499A-AA50-D17F681BEFCA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0" creationId="{90CF3DF1-42A8-4EBF-A4C0-47E81C4E1043}"/>
          </ac:spMkLst>
        </pc:spChg>
        <pc:spChg chg="add del mod">
          <ac:chgData name="toby lee" userId="c2b0b406bfa6151f" providerId="LiveId" clId="{1136F5F5-ECF4-4BC2-B60B-761E2E05606E}" dt="2022-03-31T01:55:16.825" v="2326" actId="478"/>
          <ac:spMkLst>
            <pc:docMk/>
            <pc:sldMk cId="574679917" sldId="270"/>
            <ac:spMk id="11" creationId="{328DD48B-CDB6-4F43-B571-3017EFB87801}"/>
          </ac:spMkLst>
        </pc:spChg>
        <pc:spChg chg="add del mod">
          <ac:chgData name="toby lee" userId="c2b0b406bfa6151f" providerId="LiveId" clId="{1136F5F5-ECF4-4BC2-B60B-761E2E05606E}" dt="2022-03-31T01:55:18.023" v="2327" actId="478"/>
          <ac:spMkLst>
            <pc:docMk/>
            <pc:sldMk cId="574679917" sldId="270"/>
            <ac:spMk id="12" creationId="{EF78EEC3-03EE-42A3-B796-754FDF8BA5FD}"/>
          </ac:spMkLst>
        </pc:spChg>
        <pc:spChg chg="add del mod">
          <ac:chgData name="toby lee" userId="c2b0b406bfa6151f" providerId="LiveId" clId="{1136F5F5-ECF4-4BC2-B60B-761E2E05606E}" dt="2022-03-31T01:55:16.018" v="2325" actId="478"/>
          <ac:spMkLst>
            <pc:docMk/>
            <pc:sldMk cId="574679917" sldId="270"/>
            <ac:spMk id="13" creationId="{A8DE412F-6E5D-4BA6-AAC7-D39BDB81C268}"/>
          </ac:spMkLst>
        </pc:spChg>
        <pc:spChg chg="add del mod">
          <ac:chgData name="toby lee" userId="c2b0b406bfa6151f" providerId="LiveId" clId="{1136F5F5-ECF4-4BC2-B60B-761E2E05606E}" dt="2022-03-31T01:55:26.974" v="2329" actId="478"/>
          <ac:spMkLst>
            <pc:docMk/>
            <pc:sldMk cId="574679917" sldId="270"/>
            <ac:spMk id="14" creationId="{40983605-93A9-4A4F-8601-71846DDEAF9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5" creationId="{AE3774C6-94C4-4704-9237-F167353002D1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6" creationId="{BF77FAA6-9221-4F52-9956-7075B5755FD1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7" creationId="{3F8EA697-A8FB-496C-B50B-48B8C1F56E3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8" creationId="{A1F0C352-AAF7-4350-A641-6B1B6E00E1B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9" creationId="{8C5EDC6D-4191-41BB-A422-0C8CE1263DD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0" creationId="{793EA488-C9DA-4E9B-B8EB-8B472DBE9F7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1" creationId="{25C043CA-053A-42B1-BFD4-6D46C92AC8E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2" creationId="{73CB57C9-C6AB-4118-B84A-F0563B7DD07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4" creationId="{F0CA2CE6-99B6-4445-9097-1578BA3405A2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5" creationId="{0490AA29-6F47-453E-B35E-D25E0EF07D68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6" creationId="{4988CDF1-2403-4689-AFB2-203A4A2B206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7" creationId="{E2946560-58E0-4518-8A42-CD7611F8EA4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8" creationId="{59CB6E68-19F8-43AD-8023-64A772B63AB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9" creationId="{3E72785D-E303-467F-8F73-76378C18DEC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0" creationId="{65D1417D-B2B5-44D1-BCDB-7B9050C32F1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1" creationId="{F6ABCCDF-D6F7-46AD-8BE4-D6E300BAA537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2" creationId="{2B8E67BF-78A8-4680-9EC9-A0578E15093E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3" creationId="{A1A95C0A-54E7-44F3-A252-ABBF7588BF0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4" creationId="{78FEC230-34D6-4AF1-A301-CC512433DE8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5" creationId="{B27F328D-C8DB-43E1-B490-F586CB5004B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6" creationId="{EC5437E4-749D-4BC8-AB6B-0876D17EBDB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38" creationId="{5748F3F9-2592-464B-B1A9-C0B0F5489D55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39" creationId="{2B0FE25E-CA04-4801-884F-9F15E4B9CEFE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0" creationId="{BD601CE4-1F72-4B29-858A-31C59594E643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1" creationId="{B6DDD295-DD35-452F-B685-0829D30B170C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2" creationId="{F8EB0258-FA9E-4B3B-BB37-2EC5BEAEC629}"/>
          </ac:spMkLst>
        </pc:spChg>
        <pc:spChg chg="add mod">
          <ac:chgData name="toby lee" userId="c2b0b406bfa6151f" providerId="LiveId" clId="{1136F5F5-ECF4-4BC2-B60B-761E2E05606E}" dt="2022-03-31T02:44:56.882" v="4659" actId="1076"/>
          <ac:spMkLst>
            <pc:docMk/>
            <pc:sldMk cId="574679917" sldId="270"/>
            <ac:spMk id="43" creationId="{056D30EA-21FD-407A-9866-15575B7202FA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4" creationId="{91C66558-3AE0-4BB3-8817-1D875B2EB095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5" creationId="{450486B6-F5AC-463B-B86D-D8D360F1E4E0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6" creationId="{D909A766-AFA9-4716-BFAD-589047A67B8D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7" creationId="{B6168E64-B92A-4507-91DD-72892285F1BB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8" creationId="{35FCC760-1974-4A29-9292-BDF488614A05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9" creationId="{3EACFD99-EDD9-4AED-9D3E-2E3FD9B0CCF4}"/>
          </ac:spMkLst>
        </pc:spChg>
        <pc:spChg chg="add mod">
          <ac:chgData name="toby lee" userId="c2b0b406bfa6151f" providerId="LiveId" clId="{1136F5F5-ECF4-4BC2-B60B-761E2E05606E}" dt="2022-03-31T02:52:50.889" v="4788" actId="20577"/>
          <ac:spMkLst>
            <pc:docMk/>
            <pc:sldMk cId="574679917" sldId="270"/>
            <ac:spMk id="50" creationId="{848DC24B-6C3B-4492-A490-DC45522A45EB}"/>
          </ac:spMkLst>
        </pc:spChg>
        <pc:spChg chg="add mod">
          <ac:chgData name="toby lee" userId="c2b0b406bfa6151f" providerId="LiveId" clId="{1136F5F5-ECF4-4BC2-B60B-761E2E05606E}" dt="2022-03-31T02:01:33.704" v="2524" actId="1076"/>
          <ac:spMkLst>
            <pc:docMk/>
            <pc:sldMk cId="574679917" sldId="270"/>
            <ac:spMk id="51" creationId="{01C89A62-9036-404F-A763-FEBC24074E09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3" creationId="{7B368CF9-0747-42DC-A219-ECD0F6493D13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4" creationId="{50AFB52A-C2D2-4AFE-AD9D-F3823EC483F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5" creationId="{699A2EA0-D0A3-4758-93E1-ED153A350340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6" creationId="{BD52018F-E8B2-4DF5-99B8-342727E313BE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7" creationId="{64CB1387-AB76-4C2F-8EB2-A60D7E1B1674}"/>
          </ac:spMkLst>
        </pc:spChg>
        <pc:spChg chg="add del mod">
          <ac:chgData name="toby lee" userId="c2b0b406bfa6151f" providerId="LiveId" clId="{1136F5F5-ECF4-4BC2-B60B-761E2E05606E}" dt="2022-03-31T02:38:44.312" v="4507" actId="478"/>
          <ac:spMkLst>
            <pc:docMk/>
            <pc:sldMk cId="574679917" sldId="270"/>
            <ac:spMk id="58" creationId="{9FD039CA-2799-4A37-AF43-721428E07282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59" creationId="{F19780BF-9F81-4E95-AEE2-6B6195ABA21A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0" creationId="{7A568116-8734-49D0-A2FA-F227C8C74A80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1" creationId="{99BBC4AB-62C2-40E8-9C61-A7338BCB605E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2" creationId="{EA0DC85D-1C2A-47BA-8402-CACBA0F81915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3" creationId="{752C3A19-1688-43EB-B90A-CC020E938030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4" creationId="{9A762E62-3967-4BAF-A0AD-A721E478C6EE}"/>
          </ac:spMkLst>
        </pc:spChg>
        <pc:spChg chg="add mod">
          <ac:chgData name="toby lee" userId="c2b0b406bfa6151f" providerId="LiveId" clId="{1136F5F5-ECF4-4BC2-B60B-761E2E05606E}" dt="2022-03-31T02:41:51.597" v="4536" actId="1076"/>
          <ac:spMkLst>
            <pc:docMk/>
            <pc:sldMk cId="574679917" sldId="270"/>
            <ac:spMk id="65" creationId="{AFC93090-9580-4496-BFC1-35F844317D53}"/>
          </ac:spMkLst>
        </pc:spChg>
        <pc:spChg chg="add mod">
          <ac:chgData name="toby lee" userId="c2b0b406bfa6151f" providerId="LiveId" clId="{1136F5F5-ECF4-4BC2-B60B-761E2E05606E}" dt="2022-03-31T02:39:00.982" v="4511" actId="1076"/>
          <ac:spMkLst>
            <pc:docMk/>
            <pc:sldMk cId="574679917" sldId="270"/>
            <ac:spMk id="66" creationId="{7B23E522-1A20-41CE-86BD-4857910A58A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68" creationId="{48AC81BC-9514-450F-9347-A4BD1FFABA3D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69" creationId="{687AEF2E-0711-470F-BCD0-5D3E3F353729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0" creationId="{A79DF50F-4F1C-41FA-973D-99A6581ABAC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1" creationId="{BDDD7481-9B15-49C1-AA4A-21343B71798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2" creationId="{8F7E0E20-4D98-4BDF-B08F-C54D7FB554AA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3" creationId="{50D68522-D690-43DF-A748-1B19FDFBE596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4" creationId="{6A98BC26-9537-4019-8EE6-81B2835E99DC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5" creationId="{735677C7-C34D-47E4-85E9-94765C4745A6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6" creationId="{AA030007-203B-4819-AD6C-0516A58B82E4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7" creationId="{246EFF18-B8C6-4D89-9DF1-71F576763F31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8" creationId="{3E5FC223-C727-4B23-95B7-3E73DDA078AC}"/>
          </ac:spMkLst>
        </pc:spChg>
        <pc:spChg chg="add mod">
          <ac:chgData name="toby lee" userId="c2b0b406bfa6151f" providerId="LiveId" clId="{1136F5F5-ECF4-4BC2-B60B-761E2E05606E}" dt="2022-03-31T02:39:00.982" v="4511" actId="1076"/>
          <ac:spMkLst>
            <pc:docMk/>
            <pc:sldMk cId="574679917" sldId="270"/>
            <ac:spMk id="79" creationId="{32F53CEF-ABE2-4ACC-9043-0890FC02FC64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0" creationId="{65A87794-D8E5-4309-84ED-CACD770B8AE5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1" creationId="{52D5188D-AFA1-41F1-B969-06DD3E5F3FBF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2" creationId="{62EF8FED-C585-4D71-AA7A-88F1625C7E0C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3" creationId="{D2CD3DB4-B94D-44E0-9262-2EDEBF420C9A}"/>
          </ac:spMkLst>
        </pc:spChg>
        <pc:spChg chg="add del mod">
          <ac:chgData name="toby lee" userId="c2b0b406bfa6151f" providerId="LiveId" clId="{1136F5F5-ECF4-4BC2-B60B-761E2E05606E}" dt="2022-03-31T02:06:34.224" v="2607" actId="22"/>
          <ac:spMkLst>
            <pc:docMk/>
            <pc:sldMk cId="574679917" sldId="270"/>
            <ac:spMk id="85" creationId="{23AA30AF-5568-4EAC-962D-4FB23B2E44D5}"/>
          </ac:spMkLst>
        </pc:spChg>
        <pc:spChg chg="add del mod">
          <ac:chgData name="toby lee" userId="c2b0b406bfa6151f" providerId="LiveId" clId="{1136F5F5-ECF4-4BC2-B60B-761E2E05606E}" dt="2022-03-31T02:37:51.584" v="4492" actId="478"/>
          <ac:spMkLst>
            <pc:docMk/>
            <pc:sldMk cId="574679917" sldId="270"/>
            <ac:spMk id="86" creationId="{5EA2863B-0552-4159-92F3-CF2E1343CC19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88" creationId="{C0D21CE1-E72F-4E83-AAE2-5ABDCE2390C3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89" creationId="{A28524C6-7684-4B8C-8EB5-91FD585CEB5C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0" creationId="{B442AE92-4032-4678-91E7-5470F353DFC2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1" creationId="{83D7BFBB-EADD-4AA8-BAB5-CBFD5ABEC481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2" creationId="{2972EDD3-77EC-4D49-8B4A-922EA8652040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3" creationId="{62B3A5B1-B778-4D45-8EC0-0DD35A25D0DD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4" creationId="{A444AEEC-71D0-4C61-B3FC-EBBDA4CA2F75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5" creationId="{93EF812A-1B55-443C-993E-B1B3BB269EB2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6" creationId="{94CCFBA3-7CAD-42D5-9268-E20AF6392FD3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7" creationId="{189C0C47-9F2A-40AB-865A-AB8AC5358A29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8" creationId="{E9309C7F-848C-4976-83ED-282B810A65B1}"/>
          </ac:spMkLst>
        </pc:spChg>
        <pc:spChg chg="add del mod">
          <ac:chgData name="toby lee" userId="c2b0b406bfa6151f" providerId="LiveId" clId="{1136F5F5-ECF4-4BC2-B60B-761E2E05606E}" dt="2022-03-31T02:38:49.930" v="4509" actId="478"/>
          <ac:spMkLst>
            <pc:docMk/>
            <pc:sldMk cId="574679917" sldId="270"/>
            <ac:spMk id="99" creationId="{2371AA80-D15B-43EE-9ECA-350C8C3CAE9E}"/>
          </ac:spMkLst>
        </pc:spChg>
        <pc:spChg chg="add del mod">
          <ac:chgData name="toby lee" userId="c2b0b406bfa6151f" providerId="LiveId" clId="{1136F5F5-ECF4-4BC2-B60B-761E2E05606E}" dt="2022-03-31T02:29:05.217" v="3697" actId="478"/>
          <ac:spMkLst>
            <pc:docMk/>
            <pc:sldMk cId="574679917" sldId="270"/>
            <ac:spMk id="100" creationId="{24310E58-CFB7-412C-A501-D63F7CDA11B5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2" creationId="{0546864A-FCB8-4DFE-A997-88666259D76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3" creationId="{8CA3904B-E5DC-45E8-8C3E-BA4EA690EDBF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4" creationId="{28F8DEC1-0F74-4181-89B1-E939CAE41A41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5" creationId="{A92501A3-88E5-4780-9E3F-0B8EFB4DA3A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6" creationId="{DFB25498-2180-438A-AE86-4E297EC1F62B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7" creationId="{B4965E90-C399-446C-8769-452FA39AC300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8" creationId="{4257A2FD-492A-454C-9952-997E9F5FFE8A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9" creationId="{6F4B1C38-BD6A-43EA-A6E9-0F4733E822AB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0" creationId="{36D91CB8-3866-40CB-AEE9-FDD1410C04F6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1" creationId="{C0228B22-BFA3-4525-9EB5-C2C3ACFD998A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2" creationId="{B4372C5D-EF69-4DE4-BE45-AC16C519D2F3}"/>
          </ac:spMkLst>
        </pc:spChg>
        <pc:spChg chg="add del mod">
          <ac:chgData name="toby lee" userId="c2b0b406bfa6151f" providerId="LiveId" clId="{1136F5F5-ECF4-4BC2-B60B-761E2E05606E}" dt="2022-03-31T02:11:29.725" v="2917" actId="478"/>
          <ac:spMkLst>
            <pc:docMk/>
            <pc:sldMk cId="574679917" sldId="270"/>
            <ac:spMk id="113" creationId="{A3D1AEBC-DD08-480F-BF80-899383906D79}"/>
          </ac:spMkLst>
        </pc:spChg>
        <pc:spChg chg="add del mod">
          <ac:chgData name="toby lee" userId="c2b0b406bfa6151f" providerId="LiveId" clId="{1136F5F5-ECF4-4BC2-B60B-761E2E05606E}" dt="2022-03-31T02:11:32.198" v="2919" actId="478"/>
          <ac:spMkLst>
            <pc:docMk/>
            <pc:sldMk cId="574679917" sldId="270"/>
            <ac:spMk id="114" creationId="{E2A6BB89-EE3F-4EF2-A5ED-413C2E808617}"/>
          </ac:spMkLst>
        </pc:spChg>
        <pc:spChg chg="add del mod">
          <ac:chgData name="toby lee" userId="c2b0b406bfa6151f" providerId="LiveId" clId="{1136F5F5-ECF4-4BC2-B60B-761E2E05606E}" dt="2022-03-31T02:11:28.025" v="2916" actId="478"/>
          <ac:spMkLst>
            <pc:docMk/>
            <pc:sldMk cId="574679917" sldId="270"/>
            <ac:spMk id="115" creationId="{135A62A8-6E16-4F9E-BB76-43C80F70CD27}"/>
          </ac:spMkLst>
        </pc:spChg>
        <pc:spChg chg="add del mod">
          <ac:chgData name="toby lee" userId="c2b0b406bfa6151f" providerId="LiveId" clId="{1136F5F5-ECF4-4BC2-B60B-761E2E05606E}" dt="2022-03-31T02:11:31.601" v="2918" actId="478"/>
          <ac:spMkLst>
            <pc:docMk/>
            <pc:sldMk cId="574679917" sldId="270"/>
            <ac:spMk id="116" creationId="{F0867AC2-0966-490C-8E94-F093A2F8E1B7}"/>
          </ac:spMkLst>
        </pc:spChg>
        <pc:spChg chg="add mod">
          <ac:chgData name="toby lee" userId="c2b0b406bfa6151f" providerId="LiveId" clId="{1136F5F5-ECF4-4BC2-B60B-761E2E05606E}" dt="2022-03-31T02:47:39.542" v="4782" actId="1076"/>
          <ac:spMkLst>
            <pc:docMk/>
            <pc:sldMk cId="574679917" sldId="270"/>
            <ac:spMk id="117" creationId="{1CFDB6B5-552B-4B2E-A386-2284AD58229C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8" creationId="{94FB73A7-B7AF-4193-A710-3B7B8279D8E4}"/>
          </ac:spMkLst>
        </pc:spChg>
        <pc:spChg chg="add del mod">
          <ac:chgData name="toby lee" userId="c2b0b406bfa6151f" providerId="LiveId" clId="{1136F5F5-ECF4-4BC2-B60B-761E2E05606E}" dt="2022-03-31T02:09:54.316" v="2891" actId="478"/>
          <ac:spMkLst>
            <pc:docMk/>
            <pc:sldMk cId="574679917" sldId="270"/>
            <ac:spMk id="119" creationId="{34A46AE0-A579-4964-9353-211CDCA960AB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3" creationId="{24A2523A-0D02-4A33-B325-5533F25BD707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4" creationId="{47BD2B9D-87A3-4A27-8128-D7DE77FC4BDF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5" creationId="{B23F83D7-BBCB-4E30-A2C8-B4701E0D945D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6" creationId="{BB535EED-24B8-40B2-B529-FB52B7A463C1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7" creationId="{F58ACE65-F778-417C-8FE4-A8AD37415402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8" creationId="{EEAA7418-5C3C-4F58-95A2-7B34C5CE52FB}"/>
          </ac:spMkLst>
        </pc:spChg>
        <pc:spChg chg="add del mod">
          <ac:chgData name="toby lee" userId="c2b0b406bfa6151f" providerId="LiveId" clId="{1136F5F5-ECF4-4BC2-B60B-761E2E05606E}" dt="2022-03-31T02:15:45.270" v="2960"/>
          <ac:spMkLst>
            <pc:docMk/>
            <pc:sldMk cId="574679917" sldId="270"/>
            <ac:spMk id="129" creationId="{B82F394C-AAD7-425E-A265-CB267CB48538}"/>
          </ac:spMkLst>
        </pc:spChg>
        <pc:spChg chg="add mod">
          <ac:chgData name="toby lee" userId="c2b0b406bfa6151f" providerId="LiveId" clId="{1136F5F5-ECF4-4BC2-B60B-761E2E05606E}" dt="2022-03-31T02:45:29.120" v="4664" actId="1076"/>
          <ac:spMkLst>
            <pc:docMk/>
            <pc:sldMk cId="574679917" sldId="270"/>
            <ac:spMk id="130" creationId="{CE671890-3D32-4E2B-BB8E-6FC96DA18A23}"/>
          </ac:spMkLst>
        </pc:spChg>
        <pc:spChg chg="add del mod">
          <ac:chgData name="toby lee" userId="c2b0b406bfa6151f" providerId="LiveId" clId="{1136F5F5-ECF4-4BC2-B60B-761E2E05606E}" dt="2022-03-31T02:41:58.417" v="4539" actId="478"/>
          <ac:spMkLst>
            <pc:docMk/>
            <pc:sldMk cId="574679917" sldId="270"/>
            <ac:spMk id="131" creationId="{0C5D29E7-3B8F-4BBD-8715-60DB992F2FE9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3" creationId="{6231FCE8-6C40-4165-965D-287DEE3EDB26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4" creationId="{22182CDE-C9ED-451D-943F-8321C5B6A408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5" creationId="{47150324-25F0-4494-8282-11B9B891232F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6" creationId="{9649D5BF-3784-4FB4-A34F-FD7C97B0738F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7" creationId="{4B0B1D82-B3DE-4A0F-9A1B-43C1B2FD00A7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8" creationId="{F3E95A8F-FAA2-4444-9717-D77A5877A680}"/>
          </ac:spMkLst>
        </pc:spChg>
        <pc:spChg chg="add del mod">
          <ac:chgData name="toby lee" userId="c2b0b406bfa6151f" providerId="LiveId" clId="{1136F5F5-ECF4-4BC2-B60B-761E2E05606E}" dt="2022-03-31T02:22:37.666" v="3549" actId="478"/>
          <ac:spMkLst>
            <pc:docMk/>
            <pc:sldMk cId="574679917" sldId="270"/>
            <ac:spMk id="139" creationId="{DFCA2521-2C91-430D-95B1-593AC04120CA}"/>
          </ac:spMkLst>
        </pc:spChg>
        <pc:spChg chg="add del mod">
          <ac:chgData name="toby lee" userId="c2b0b406bfa6151f" providerId="LiveId" clId="{1136F5F5-ECF4-4BC2-B60B-761E2E05606E}" dt="2022-03-31T02:22:35.726" v="3547" actId="478"/>
          <ac:spMkLst>
            <pc:docMk/>
            <pc:sldMk cId="574679917" sldId="270"/>
            <ac:spMk id="140" creationId="{DC13606D-ECE3-477F-A008-1C955B9A2096}"/>
          </ac:spMkLst>
        </pc:spChg>
        <pc:spChg chg="add del mod">
          <ac:chgData name="toby lee" userId="c2b0b406bfa6151f" providerId="LiveId" clId="{1136F5F5-ECF4-4BC2-B60B-761E2E05606E}" dt="2022-03-31T02:22:34.932" v="3546" actId="478"/>
          <ac:spMkLst>
            <pc:docMk/>
            <pc:sldMk cId="574679917" sldId="270"/>
            <ac:spMk id="141" creationId="{A28240BD-01AD-4040-900B-296C02080488}"/>
          </ac:spMkLst>
        </pc:spChg>
        <pc:spChg chg="add del mod">
          <ac:chgData name="toby lee" userId="c2b0b406bfa6151f" providerId="LiveId" clId="{1136F5F5-ECF4-4BC2-B60B-761E2E05606E}" dt="2022-03-31T02:22:36.523" v="3548" actId="478"/>
          <ac:spMkLst>
            <pc:docMk/>
            <pc:sldMk cId="574679917" sldId="270"/>
            <ac:spMk id="142" creationId="{BA84F89B-432C-4BB3-A833-C78F6BD07CC7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43" creationId="{E080B002-20F4-4790-B960-926AEAE400AE}"/>
          </ac:spMkLst>
        </pc:spChg>
        <pc:spChg chg="add del mod">
          <ac:chgData name="toby lee" userId="c2b0b406bfa6151f" providerId="LiveId" clId="{1136F5F5-ECF4-4BC2-B60B-761E2E05606E}" dt="2022-03-31T02:22:12.339" v="3543" actId="478"/>
          <ac:spMkLst>
            <pc:docMk/>
            <pc:sldMk cId="574679917" sldId="270"/>
            <ac:spMk id="144" creationId="{92EFDA0B-13F9-4D4B-9762-F1E71EBC991D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46" creationId="{1CBC10B5-0777-4456-A388-6FE27420364F}"/>
          </ac:spMkLst>
        </pc:spChg>
        <pc:spChg chg="add mod">
          <ac:chgData name="toby lee" userId="c2b0b406bfa6151f" providerId="LiveId" clId="{1136F5F5-ECF4-4BC2-B60B-761E2E05606E}" dt="2022-03-31T02:46:05.775" v="4689" actId="1076"/>
          <ac:spMkLst>
            <pc:docMk/>
            <pc:sldMk cId="574679917" sldId="270"/>
            <ac:spMk id="147" creationId="{E8D7074C-41C7-4BE4-9666-1DC5DD902033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148" creationId="{AB11CD40-1E94-4E5E-94DD-AE5A40DB9FAD}"/>
          </ac:spMkLst>
        </pc:spChg>
        <pc:spChg chg="add mod">
          <ac:chgData name="toby lee" userId="c2b0b406bfa6151f" providerId="LiveId" clId="{1136F5F5-ECF4-4BC2-B60B-761E2E05606E}" dt="2022-03-31T02:42:02.986" v="4541" actId="1076"/>
          <ac:spMkLst>
            <pc:docMk/>
            <pc:sldMk cId="574679917" sldId="270"/>
            <ac:spMk id="149" creationId="{16668914-8541-42F0-9806-AF1A33F0126B}"/>
          </ac:spMkLst>
        </pc:spChg>
        <pc:spChg chg="add mod">
          <ac:chgData name="toby lee" userId="c2b0b406bfa6151f" providerId="LiveId" clId="{1136F5F5-ECF4-4BC2-B60B-761E2E05606E}" dt="2022-03-31T02:52:48.188" v="4787" actId="20577"/>
          <ac:spMkLst>
            <pc:docMk/>
            <pc:sldMk cId="574679917" sldId="270"/>
            <ac:spMk id="150" creationId="{53682BC2-A1A9-4B45-BE0E-15F4B6892DA2}"/>
          </ac:spMkLst>
        </pc:spChg>
        <pc:spChg chg="add mod">
          <ac:chgData name="toby lee" userId="c2b0b406bfa6151f" providerId="LiveId" clId="{1136F5F5-ECF4-4BC2-B60B-761E2E05606E}" dt="2022-03-31T02:44:51.724" v="4658" actId="1076"/>
          <ac:spMkLst>
            <pc:docMk/>
            <pc:sldMk cId="574679917" sldId="270"/>
            <ac:spMk id="151" creationId="{475F1D15-D4AF-4E59-AECF-6D39C87ACF47}"/>
          </ac:spMkLst>
        </pc:spChg>
        <pc:spChg chg="add del mod">
          <ac:chgData name="toby lee" userId="c2b0b406bfa6151f" providerId="LiveId" clId="{1136F5F5-ECF4-4BC2-B60B-761E2E05606E}" dt="2022-03-31T02:44:46.785" v="4657" actId="1076"/>
          <ac:spMkLst>
            <pc:docMk/>
            <pc:sldMk cId="574679917" sldId="270"/>
            <ac:spMk id="152" creationId="{763D6F4F-1E9B-4AA0-815D-124438F2C7BB}"/>
          </ac:spMkLst>
        </pc:spChg>
        <pc:spChg chg="add mod">
          <ac:chgData name="toby lee" userId="c2b0b406bfa6151f" providerId="LiveId" clId="{1136F5F5-ECF4-4BC2-B60B-761E2E05606E}" dt="2022-03-31T02:44:43.965" v="4656" actId="1076"/>
          <ac:spMkLst>
            <pc:docMk/>
            <pc:sldMk cId="574679917" sldId="270"/>
            <ac:spMk id="153" creationId="{8D25180E-138B-458C-9BA7-433053FDEBC2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4" creationId="{F1D266AB-99F6-485F-9AB8-DB7DA56D07D3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5" creationId="{B9E9A81B-84A6-4D76-8D07-9FEB4BD5A853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6" creationId="{EBE5BD9F-79DC-44D1-8CBA-3E9846E4DA5B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7" creationId="{AB78DDA5-CD4C-4B10-B1BA-E6887FA5F6C8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8" creationId="{209560B3-F2A6-453C-84F9-D1ADD5E1EA1A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9" creationId="{B995047E-2AD7-4DF0-A531-ABEB67D5DB0C}"/>
          </ac:spMkLst>
        </pc:spChg>
        <pc:graphicFrameChg chg="add del mod modGraphic">
          <ac:chgData name="toby lee" userId="c2b0b406bfa6151f" providerId="LiveId" clId="{1136F5F5-ECF4-4BC2-B60B-761E2E05606E}" dt="2022-03-31T01:59:22.888" v="2395" actId="21"/>
          <ac:graphicFrameMkLst>
            <pc:docMk/>
            <pc:sldMk cId="574679917" sldId="270"/>
            <ac:graphicFrameMk id="4" creationId="{6BF52B14-102A-4436-B11D-B4FD932BDC0E}"/>
          </ac:graphicFrameMkLst>
        </pc:graphicFrameChg>
        <pc:graphicFrameChg chg="add del mod modGraphic">
          <ac:chgData name="toby lee" userId="c2b0b406bfa6151f" providerId="LiveId" clId="{1136F5F5-ECF4-4BC2-B60B-761E2E05606E}" dt="2022-03-31T01:59:22.888" v="2395" actId="21"/>
          <ac:graphicFrameMkLst>
            <pc:docMk/>
            <pc:sldMk cId="574679917" sldId="270"/>
            <ac:graphicFrameMk id="23" creationId="{0117260C-5E14-4951-AD06-913BB21C9C49}"/>
          </ac:graphicFrameMkLst>
        </pc:graphicFrameChg>
        <pc:graphicFrameChg chg="add mod modGraphic">
          <ac:chgData name="toby lee" userId="c2b0b406bfa6151f" providerId="LiveId" clId="{1136F5F5-ECF4-4BC2-B60B-761E2E05606E}" dt="2022-03-31T02:26:49.585" v="3581" actId="122"/>
          <ac:graphicFrameMkLst>
            <pc:docMk/>
            <pc:sldMk cId="574679917" sldId="270"/>
            <ac:graphicFrameMk id="37" creationId="{930F28C8-DB01-42AA-B110-CFA5ED1E9AFF}"/>
          </ac:graphicFrameMkLst>
        </pc:graphicFrameChg>
        <pc:graphicFrameChg chg="add mod">
          <ac:chgData name="toby lee" userId="c2b0b406bfa6151f" providerId="LiveId" clId="{1136F5F5-ECF4-4BC2-B60B-761E2E05606E}" dt="2022-03-31T02:39:00.982" v="4511" actId="1076"/>
          <ac:graphicFrameMkLst>
            <pc:docMk/>
            <pc:sldMk cId="574679917" sldId="270"/>
            <ac:graphicFrameMk id="52" creationId="{A1A3008F-5B2B-412A-9A64-BF75A507B052}"/>
          </ac:graphicFrameMkLst>
        </pc:graphicFrameChg>
        <pc:graphicFrameChg chg="add mod modGraphic">
          <ac:chgData name="toby lee" userId="c2b0b406bfa6151f" providerId="LiveId" clId="{1136F5F5-ECF4-4BC2-B60B-761E2E05606E}" dt="2022-03-31T02:41:48.088" v="4535" actId="1076"/>
          <ac:graphicFrameMkLst>
            <pc:docMk/>
            <pc:sldMk cId="574679917" sldId="270"/>
            <ac:graphicFrameMk id="67" creationId="{EC6B8FC5-EB31-4F3D-9D62-40BD6B29FC7C}"/>
          </ac:graphicFrameMkLst>
        </pc:graphicFrameChg>
        <pc:graphicFrameChg chg="add del mod">
          <ac:chgData name="toby lee" userId="c2b0b406bfa6151f" providerId="LiveId" clId="{1136F5F5-ECF4-4BC2-B60B-761E2E05606E}" dt="2022-03-31T02:08:50.418" v="2818" actId="478"/>
          <ac:graphicFrameMkLst>
            <pc:docMk/>
            <pc:sldMk cId="574679917" sldId="270"/>
            <ac:graphicFrameMk id="87" creationId="{46582E5E-406E-4ECC-B080-F3D875910EBC}"/>
          </ac:graphicFrameMkLst>
        </pc:graphicFrameChg>
        <pc:graphicFrameChg chg="add mod modGraphic">
          <ac:chgData name="toby lee" userId="c2b0b406bfa6151f" providerId="LiveId" clId="{1136F5F5-ECF4-4BC2-B60B-761E2E05606E}" dt="2022-03-31T02:46:21.984" v="4719" actId="207"/>
          <ac:graphicFrameMkLst>
            <pc:docMk/>
            <pc:sldMk cId="574679917" sldId="270"/>
            <ac:graphicFrameMk id="101" creationId="{7C82C531-A596-4C75-8C20-3271BEDB9427}"/>
          </ac:graphicFrameMkLst>
        </pc:graphicFrameChg>
        <pc:graphicFrameChg chg="add mod modGraphic">
          <ac:chgData name="toby lee" userId="c2b0b406bfa6151f" providerId="LiveId" clId="{1136F5F5-ECF4-4BC2-B60B-761E2E05606E}" dt="2022-03-31T02:23:22.230" v="3575" actId="20577"/>
          <ac:graphicFrameMkLst>
            <pc:docMk/>
            <pc:sldMk cId="574679917" sldId="270"/>
            <ac:graphicFrameMk id="132" creationId="{1A747FE1-CF01-4EDF-9111-02735EBDF526}"/>
          </ac:graphicFrameMkLst>
        </pc:graphicFrameChg>
        <pc:picChg chg="add mod">
          <ac:chgData name="toby lee" userId="c2b0b406bfa6151f" providerId="LiveId" clId="{1136F5F5-ECF4-4BC2-B60B-761E2E05606E}" dt="2022-03-31T02:41:48.088" v="4535" actId="1076"/>
          <ac:picMkLst>
            <pc:docMk/>
            <pc:sldMk cId="574679917" sldId="270"/>
            <ac:picMk id="121" creationId="{ED8664E9-8E63-4281-8CD6-3421076F1AD3}"/>
          </ac:picMkLst>
        </pc:picChg>
        <pc:picChg chg="add mod">
          <ac:chgData name="toby lee" userId="c2b0b406bfa6151f" providerId="LiveId" clId="{1136F5F5-ECF4-4BC2-B60B-761E2E05606E}" dt="2022-03-31T02:43:01.567" v="4548" actId="1076"/>
          <ac:picMkLst>
            <pc:docMk/>
            <pc:sldMk cId="574679917" sldId="270"/>
            <ac:picMk id="122" creationId="{E85B557A-FD8F-47AC-B799-82173EC5F11D}"/>
          </ac:picMkLst>
        </pc:picChg>
        <pc:picChg chg="add del mod">
          <ac:chgData name="toby lee" userId="c2b0b406bfa6151f" providerId="LiveId" clId="{1136F5F5-ECF4-4BC2-B60B-761E2E05606E}" dt="2022-03-31T02:22:32.324" v="3545" actId="478"/>
          <ac:picMkLst>
            <pc:docMk/>
            <pc:sldMk cId="574679917" sldId="270"/>
            <ac:picMk id="145" creationId="{93D218E3-3781-41D6-8C1D-03B553EEADC3}"/>
          </ac:picMkLst>
        </pc:picChg>
      </pc:sldChg>
      <pc:sldChg chg="addSp delSp modSp new mod">
        <pc:chgData name="toby lee" userId="c2b0b406bfa6151f" providerId="LiveId" clId="{1136F5F5-ECF4-4BC2-B60B-761E2E05606E}" dt="2022-04-01T02:22:11.610" v="5967" actId="20577"/>
        <pc:sldMkLst>
          <pc:docMk/>
          <pc:sldMk cId="2520746196" sldId="271"/>
        </pc:sldMkLst>
        <pc:spChg chg="mod">
          <ac:chgData name="toby lee" userId="c2b0b406bfa6151f" providerId="LiveId" clId="{1136F5F5-ECF4-4BC2-B60B-761E2E05606E}" dt="2022-03-31T02:56:54.107" v="4873" actId="20577"/>
          <ac:spMkLst>
            <pc:docMk/>
            <pc:sldMk cId="2520746196" sldId="271"/>
            <ac:spMk id="2" creationId="{4F538DC0-0D21-4FC1-8548-4062D78643A0}"/>
          </ac:spMkLst>
        </pc:spChg>
        <pc:spChg chg="del">
          <ac:chgData name="toby lee" userId="c2b0b406bfa6151f" providerId="LiveId" clId="{1136F5F5-ECF4-4BC2-B60B-761E2E05606E}" dt="2022-04-01T01:49:40.665" v="4887" actId="478"/>
          <ac:spMkLst>
            <pc:docMk/>
            <pc:sldMk cId="2520746196" sldId="271"/>
            <ac:spMk id="3" creationId="{059150EB-B87B-4B18-B7EC-07E0E0491856}"/>
          </ac:spMkLst>
        </pc:spChg>
        <pc:spChg chg="add mod">
          <ac:chgData name="toby lee" userId="c2b0b406bfa6151f" providerId="LiveId" clId="{1136F5F5-ECF4-4BC2-B60B-761E2E05606E}" dt="2022-04-01T01:59:14.967" v="5064" actId="14100"/>
          <ac:spMkLst>
            <pc:docMk/>
            <pc:sldMk cId="2520746196" sldId="271"/>
            <ac:spMk id="12" creationId="{5A209006-C332-4712-993F-B9A362BD9CF6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6" creationId="{9D346E1C-C53B-4AF3-AD75-0A687EA024E0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7" creationId="{41AC9B8A-876B-4012-9F25-C300A4E10EDB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8" creationId="{ED251FF7-E3EB-4B75-99A7-C7A95706BF7C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9" creationId="{47266EED-F022-4F5B-965C-D7841E3E287A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0" creationId="{C773794C-EBFF-43FB-9CD8-1EF83D40C326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1" creationId="{3FE61F1E-3F6A-4D7C-B894-0E6BCBE9EFA7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2" creationId="{F3D321CC-8B2D-4EA9-AF0F-E70F1AEF0AC3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3" creationId="{41E3AC50-F406-4D93-A295-E84511B138FD}"/>
          </ac:spMkLst>
        </pc:spChg>
        <pc:spChg chg="add del mod">
          <ac:chgData name="toby lee" userId="c2b0b406bfa6151f" providerId="LiveId" clId="{1136F5F5-ECF4-4BC2-B60B-761E2E05606E}" dt="2022-04-01T02:21:38.377" v="5959" actId="478"/>
          <ac:spMkLst>
            <pc:docMk/>
            <pc:sldMk cId="2520746196" sldId="271"/>
            <ac:spMk id="24" creationId="{49FAA60B-7D7F-430C-9A81-6D866E4A5400}"/>
          </ac:spMkLst>
        </pc:spChg>
        <pc:spChg chg="add del mod">
          <ac:chgData name="toby lee" userId="c2b0b406bfa6151f" providerId="LiveId" clId="{1136F5F5-ECF4-4BC2-B60B-761E2E05606E}" dt="2022-04-01T02:21:37.716" v="5958" actId="478"/>
          <ac:spMkLst>
            <pc:docMk/>
            <pc:sldMk cId="2520746196" sldId="271"/>
            <ac:spMk id="25" creationId="{B8D2261D-B0C8-4BE1-98BD-BBCC564A0871}"/>
          </ac:spMkLst>
        </pc:spChg>
        <pc:spChg chg="add del mod">
          <ac:chgData name="toby lee" userId="c2b0b406bfa6151f" providerId="LiveId" clId="{1136F5F5-ECF4-4BC2-B60B-761E2E05606E}" dt="2022-04-01T02:21:35.886" v="5957" actId="478"/>
          <ac:spMkLst>
            <pc:docMk/>
            <pc:sldMk cId="2520746196" sldId="271"/>
            <ac:spMk id="26" creationId="{BD18DC0D-4562-44DF-B975-4C698C53CDEF}"/>
          </ac:spMkLst>
        </pc:spChg>
        <pc:spChg chg="add mod">
          <ac:chgData name="toby lee" userId="c2b0b406bfa6151f" providerId="LiveId" clId="{1136F5F5-ECF4-4BC2-B60B-761E2E05606E}" dt="2022-04-01T02:21:40.475" v="5960" actId="1076"/>
          <ac:spMkLst>
            <pc:docMk/>
            <pc:sldMk cId="2520746196" sldId="271"/>
            <ac:spMk id="27" creationId="{E9FDBCE1-BAFC-49BB-8E94-989D14322BD8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1" creationId="{0E14A5EA-5394-4E0B-B821-BFE3F42AC454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2" creationId="{8DDD06D3-288B-41AB-A497-D4591D744B57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3" creationId="{8CA12AB4-42AF-4897-8D39-8819331F9178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4" creationId="{B4E190BB-F3BB-4714-A88B-B2A179FDF6BE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5" creationId="{E55BA86D-7056-4288-A229-4D2A5313BA59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6" creationId="{6F4B1F4C-233B-4A0A-ABC0-7201C9344EA3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7" creationId="{C1F2444B-A54F-4413-B6C9-58AFEA04A366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8" creationId="{6578773D-D489-4D4B-8D58-463365D3D6B4}"/>
          </ac:spMkLst>
        </pc:spChg>
        <pc:spChg chg="add mod">
          <ac:chgData name="toby lee" userId="c2b0b406bfa6151f" providerId="LiveId" clId="{1136F5F5-ECF4-4BC2-B60B-761E2E05606E}" dt="2022-04-01T01:57:16.524" v="5016" actId="164"/>
          <ac:spMkLst>
            <pc:docMk/>
            <pc:sldMk cId="2520746196" sldId="271"/>
            <ac:spMk id="39" creationId="{71423A2D-CF0B-415A-9262-11E512DFA27A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3" creationId="{3572247A-22FF-4C7B-96D5-9ACB70F5EFB9}"/>
          </ac:spMkLst>
        </pc:spChg>
        <pc:spChg chg="mod">
          <ac:chgData name="toby lee" userId="c2b0b406bfa6151f" providerId="LiveId" clId="{1136F5F5-ECF4-4BC2-B60B-761E2E05606E}" dt="2022-04-01T01:57:33.073" v="5026" actId="20577"/>
          <ac:spMkLst>
            <pc:docMk/>
            <pc:sldMk cId="2520746196" sldId="271"/>
            <ac:spMk id="44" creationId="{B29A83EF-F852-4974-A399-4AB63840C081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5" creationId="{A3A7DB62-05EF-435E-AA60-599F917AD1A2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6" creationId="{02A86E31-4952-4F4A-BEFA-84351607F2BF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7" creationId="{7C8CF419-D9D0-4F06-9B69-37A34790854E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0" creationId="{1D60CA67-812C-4A66-A917-F4F53F1CC655}"/>
          </ac:spMkLst>
        </pc:spChg>
        <pc:spChg chg="mod">
          <ac:chgData name="toby lee" userId="c2b0b406bfa6151f" providerId="LiveId" clId="{1136F5F5-ECF4-4BC2-B60B-761E2E05606E}" dt="2022-04-01T01:57:27.504" v="5022" actId="20577"/>
          <ac:spMkLst>
            <pc:docMk/>
            <pc:sldMk cId="2520746196" sldId="271"/>
            <ac:spMk id="51" creationId="{6233AD8B-0C4A-4C3A-8E4B-175EC4E6A24B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2" creationId="{C22E1080-D144-4622-9F7F-232F966C46DB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3" creationId="{4C3FC945-1BD6-4523-BDEE-A2EDD6B0F9F9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4" creationId="{72E3C7BC-FD6B-44EF-962F-1A8EED1115A5}"/>
          </ac:spMkLst>
        </pc:spChg>
        <pc:spChg chg="add del mod">
          <ac:chgData name="toby lee" userId="c2b0b406bfa6151f" providerId="LiveId" clId="{1136F5F5-ECF4-4BC2-B60B-761E2E05606E}" dt="2022-04-01T01:58:33.514" v="5055"/>
          <ac:spMkLst>
            <pc:docMk/>
            <pc:sldMk cId="2520746196" sldId="271"/>
            <ac:spMk id="55" creationId="{617C954F-15B6-4E4D-8305-FA5B70FC3A9D}"/>
          </ac:spMkLst>
        </pc:spChg>
        <pc:spChg chg="add mod">
          <ac:chgData name="toby lee" userId="c2b0b406bfa6151f" providerId="LiveId" clId="{1136F5F5-ECF4-4BC2-B60B-761E2E05606E}" dt="2022-04-01T01:59:54.929" v="5141" actId="1076"/>
          <ac:spMkLst>
            <pc:docMk/>
            <pc:sldMk cId="2520746196" sldId="271"/>
            <ac:spMk id="56" creationId="{E9B4D794-4BC5-4281-BC94-06C82EC38082}"/>
          </ac:spMkLst>
        </pc:spChg>
        <pc:spChg chg="add mod">
          <ac:chgData name="toby lee" userId="c2b0b406bfa6151f" providerId="LiveId" clId="{1136F5F5-ECF4-4BC2-B60B-761E2E05606E}" dt="2022-04-01T02:00:30.404" v="5176" actId="1076"/>
          <ac:spMkLst>
            <pc:docMk/>
            <pc:sldMk cId="2520746196" sldId="271"/>
            <ac:spMk id="57" creationId="{1D3AC155-8ABC-4000-B6D2-97868CCB14B7}"/>
          </ac:spMkLst>
        </pc:spChg>
        <pc:spChg chg="add mod">
          <ac:chgData name="toby lee" userId="c2b0b406bfa6151f" providerId="LiveId" clId="{1136F5F5-ECF4-4BC2-B60B-761E2E05606E}" dt="2022-04-01T02:00:28.316" v="5175" actId="1076"/>
          <ac:spMkLst>
            <pc:docMk/>
            <pc:sldMk cId="2520746196" sldId="271"/>
            <ac:spMk id="58" creationId="{ECB2D23E-5A70-4303-B352-82D3F174A94B}"/>
          </ac:spMkLst>
        </pc:spChg>
        <pc:spChg chg="add mod">
          <ac:chgData name="toby lee" userId="c2b0b406bfa6151f" providerId="LiveId" clId="{1136F5F5-ECF4-4BC2-B60B-761E2E05606E}" dt="2022-04-01T02:05:09.830" v="5373" actId="1076"/>
          <ac:spMkLst>
            <pc:docMk/>
            <pc:sldMk cId="2520746196" sldId="271"/>
            <ac:spMk id="66" creationId="{7E16C5A8-17D0-4E29-BCC1-56D73FB74ED3}"/>
          </ac:spMkLst>
        </pc:spChg>
        <pc:spChg chg="add del mod">
          <ac:chgData name="toby lee" userId="c2b0b406bfa6151f" providerId="LiveId" clId="{1136F5F5-ECF4-4BC2-B60B-761E2E05606E}" dt="2022-04-01T02:04:25.117" v="5361" actId="478"/>
          <ac:spMkLst>
            <pc:docMk/>
            <pc:sldMk cId="2520746196" sldId="271"/>
            <ac:spMk id="67" creationId="{EFB69936-104B-40E7-BD8F-6CD6AF5AE446}"/>
          </ac:spMkLst>
        </pc:spChg>
        <pc:spChg chg="add del mod">
          <ac:chgData name="toby lee" userId="c2b0b406bfa6151f" providerId="LiveId" clId="{1136F5F5-ECF4-4BC2-B60B-761E2E05606E}" dt="2022-04-01T02:04:24.334" v="5360" actId="478"/>
          <ac:spMkLst>
            <pc:docMk/>
            <pc:sldMk cId="2520746196" sldId="271"/>
            <ac:spMk id="71" creationId="{92C97783-9D35-452B-8DDD-F1D4E923096F}"/>
          </ac:spMkLst>
        </pc:spChg>
        <pc:spChg chg="add mod">
          <ac:chgData name="toby lee" userId="c2b0b406bfa6151f" providerId="LiveId" clId="{1136F5F5-ECF4-4BC2-B60B-761E2E05606E}" dt="2022-04-01T02:17:05.212" v="5795" actId="14100"/>
          <ac:spMkLst>
            <pc:docMk/>
            <pc:sldMk cId="2520746196" sldId="271"/>
            <ac:spMk id="83" creationId="{5B7B7AEB-E4CC-4654-AEF0-E3C2EC7EEA82}"/>
          </ac:spMkLst>
        </pc:spChg>
        <pc:spChg chg="add mod">
          <ac:chgData name="toby lee" userId="c2b0b406bfa6151f" providerId="LiveId" clId="{1136F5F5-ECF4-4BC2-B60B-761E2E05606E}" dt="2022-04-01T02:11:14.846" v="5641" actId="1076"/>
          <ac:spMkLst>
            <pc:docMk/>
            <pc:sldMk cId="2520746196" sldId="271"/>
            <ac:spMk id="105" creationId="{25A54ECB-BA31-4416-96B4-FDC700859827}"/>
          </ac:spMkLst>
        </pc:spChg>
        <pc:spChg chg="add mod">
          <ac:chgData name="toby lee" userId="c2b0b406bfa6151f" providerId="LiveId" clId="{1136F5F5-ECF4-4BC2-B60B-761E2E05606E}" dt="2022-04-01T02:17:11.445" v="5797" actId="1076"/>
          <ac:spMkLst>
            <pc:docMk/>
            <pc:sldMk cId="2520746196" sldId="271"/>
            <ac:spMk id="107" creationId="{CA292A46-8F4F-4A3C-B9E8-3658D05032BD}"/>
          </ac:spMkLst>
        </pc:spChg>
        <pc:spChg chg="add mod">
          <ac:chgData name="toby lee" userId="c2b0b406bfa6151f" providerId="LiveId" clId="{1136F5F5-ECF4-4BC2-B60B-761E2E05606E}" dt="2022-04-01T02:17:14.216" v="5798" actId="1076"/>
          <ac:spMkLst>
            <pc:docMk/>
            <pc:sldMk cId="2520746196" sldId="271"/>
            <ac:spMk id="109" creationId="{6E3EE758-0551-4E2B-8B8F-328D031EF9B5}"/>
          </ac:spMkLst>
        </pc:spChg>
        <pc:grpChg chg="add del mod">
          <ac:chgData name="toby lee" userId="c2b0b406bfa6151f" providerId="LiveId" clId="{1136F5F5-ECF4-4BC2-B60B-761E2E05606E}" dt="2022-04-01T01:56:29.529" v="4974" actId="165"/>
          <ac:grpSpMkLst>
            <pc:docMk/>
            <pc:sldMk cId="2520746196" sldId="271"/>
            <ac:grpSpMk id="13" creationId="{F2D0AE4D-35E5-4644-A6F4-E5976D832CDF}"/>
          </ac:grpSpMkLst>
        </pc:grpChg>
        <pc:grpChg chg="mod topLvl">
          <ac:chgData name="toby lee" userId="c2b0b406bfa6151f" providerId="LiveId" clId="{1136F5F5-ECF4-4BC2-B60B-761E2E05606E}" dt="2022-04-01T01:57:16.524" v="5016" actId="164"/>
          <ac:grpSpMkLst>
            <pc:docMk/>
            <pc:sldMk cId="2520746196" sldId="271"/>
            <ac:grpSpMk id="14" creationId="{033C0417-E726-47DF-9DBD-0CF7F59C741E}"/>
          </ac:grpSpMkLst>
        </pc:grpChg>
        <pc:grpChg chg="del mod topLvl">
          <ac:chgData name="toby lee" userId="c2b0b406bfa6151f" providerId="LiveId" clId="{1136F5F5-ECF4-4BC2-B60B-761E2E05606E}" dt="2022-04-01T01:57:12.836" v="5015" actId="478"/>
          <ac:grpSpMkLst>
            <pc:docMk/>
            <pc:sldMk cId="2520746196" sldId="271"/>
            <ac:grpSpMk id="15" creationId="{02AE0289-6D33-4354-A25B-33C0141AD5E4}"/>
          </ac:grpSpMkLst>
        </pc:grpChg>
        <pc:grpChg chg="add del mod">
          <ac:chgData name="toby lee" userId="c2b0b406bfa6151f" providerId="LiveId" clId="{1136F5F5-ECF4-4BC2-B60B-761E2E05606E}" dt="2022-04-01T01:57:12.836" v="5015" actId="478"/>
          <ac:grpSpMkLst>
            <pc:docMk/>
            <pc:sldMk cId="2520746196" sldId="271"/>
            <ac:grpSpMk id="28" creationId="{779487C8-2CEA-4CF5-8F37-9F650FD1B854}"/>
          </ac:grpSpMkLst>
        </pc:grpChg>
        <pc:grpChg chg="mod">
          <ac:chgData name="toby lee" userId="c2b0b406bfa6151f" providerId="LiveId" clId="{1136F5F5-ECF4-4BC2-B60B-761E2E05606E}" dt="2022-04-01T01:56:05.010" v="4972"/>
          <ac:grpSpMkLst>
            <pc:docMk/>
            <pc:sldMk cId="2520746196" sldId="271"/>
            <ac:grpSpMk id="29" creationId="{A0EB9507-67AA-4D0E-BBDC-91A7E160271C}"/>
          </ac:grpSpMkLst>
        </pc:grpChg>
        <pc:grpChg chg="mod">
          <ac:chgData name="toby lee" userId="c2b0b406bfa6151f" providerId="LiveId" clId="{1136F5F5-ECF4-4BC2-B60B-761E2E05606E}" dt="2022-04-01T01:56:05.010" v="4972"/>
          <ac:grpSpMkLst>
            <pc:docMk/>
            <pc:sldMk cId="2520746196" sldId="271"/>
            <ac:grpSpMk id="30" creationId="{90C6517F-49E0-46F6-95CB-BFD288BC9BCB}"/>
          </ac:grpSpMkLst>
        </pc:grpChg>
        <pc:grpChg chg="add mod">
          <ac:chgData name="toby lee" userId="c2b0b406bfa6151f" providerId="LiveId" clId="{1136F5F5-ECF4-4BC2-B60B-761E2E05606E}" dt="2022-04-01T01:57:16.524" v="5016" actId="164"/>
          <ac:grpSpMkLst>
            <pc:docMk/>
            <pc:sldMk cId="2520746196" sldId="271"/>
            <ac:grpSpMk id="40" creationId="{CDAD6DD9-77E0-46D7-AF69-47C7513018D5}"/>
          </ac:grpSpMkLst>
        </pc:grpChg>
        <pc:grpChg chg="add mod">
          <ac:chgData name="toby lee" userId="c2b0b406bfa6151f" providerId="LiveId" clId="{1136F5F5-ECF4-4BC2-B60B-761E2E05606E}" dt="2022-04-01T01:57:22.606" v="5018" actId="1076"/>
          <ac:grpSpMkLst>
            <pc:docMk/>
            <pc:sldMk cId="2520746196" sldId="271"/>
            <ac:grpSpMk id="41" creationId="{2F9B74B9-7EFB-4284-96CD-B4128F16D854}"/>
          </ac:grpSpMkLst>
        </pc:grpChg>
        <pc:grpChg chg="mod">
          <ac:chgData name="toby lee" userId="c2b0b406bfa6151f" providerId="LiveId" clId="{1136F5F5-ECF4-4BC2-B60B-761E2E05606E}" dt="2022-04-01T01:57:17.585" v="5017"/>
          <ac:grpSpMkLst>
            <pc:docMk/>
            <pc:sldMk cId="2520746196" sldId="271"/>
            <ac:grpSpMk id="42" creationId="{2E46EE4E-5295-42EC-973C-DF3C171E77CC}"/>
          </ac:grpSpMkLst>
        </pc:grpChg>
        <pc:grpChg chg="add mod">
          <ac:chgData name="toby lee" userId="c2b0b406bfa6151f" providerId="LiveId" clId="{1136F5F5-ECF4-4BC2-B60B-761E2E05606E}" dt="2022-04-01T01:57:25.717" v="5020" actId="1076"/>
          <ac:grpSpMkLst>
            <pc:docMk/>
            <pc:sldMk cId="2520746196" sldId="271"/>
            <ac:grpSpMk id="48" creationId="{B2CC963B-0FC9-4D1E-A783-2FB0F121FED6}"/>
          </ac:grpSpMkLst>
        </pc:grpChg>
        <pc:grpChg chg="mod">
          <ac:chgData name="toby lee" userId="c2b0b406bfa6151f" providerId="LiveId" clId="{1136F5F5-ECF4-4BC2-B60B-761E2E05606E}" dt="2022-04-01T01:57:23.286" v="5019"/>
          <ac:grpSpMkLst>
            <pc:docMk/>
            <pc:sldMk cId="2520746196" sldId="271"/>
            <ac:grpSpMk id="49" creationId="{15206393-5583-491F-9E49-341FFDB610CE}"/>
          </ac:grpSpMkLst>
        </pc:grpChg>
        <pc:grpChg chg="add mod">
          <ac:chgData name="toby lee" userId="c2b0b406bfa6151f" providerId="LiveId" clId="{1136F5F5-ECF4-4BC2-B60B-761E2E05606E}" dt="2022-04-01T02:09:54.510" v="5520" actId="164"/>
          <ac:grpSpMkLst>
            <pc:docMk/>
            <pc:sldMk cId="2520746196" sldId="271"/>
            <ac:grpSpMk id="103" creationId="{43FB249B-5AF6-47BF-87A1-BA64589D4DB6}"/>
          </ac:grpSpMkLst>
        </pc:grpChg>
        <pc:grpChg chg="add mod">
          <ac:chgData name="toby lee" userId="c2b0b406bfa6151f" providerId="LiveId" clId="{1136F5F5-ECF4-4BC2-B60B-761E2E05606E}" dt="2022-04-01T02:11:09.117" v="5640" actId="1035"/>
          <ac:grpSpMkLst>
            <pc:docMk/>
            <pc:sldMk cId="2520746196" sldId="271"/>
            <ac:grpSpMk id="104" creationId="{35B45891-21A8-4ED3-9785-D845C3EB55B2}"/>
          </ac:grpSpMkLst>
        </pc:grpChg>
        <pc:graphicFrameChg chg="add del mod modGraphic">
          <ac:chgData name="toby lee" userId="c2b0b406bfa6151f" providerId="LiveId" clId="{1136F5F5-ECF4-4BC2-B60B-761E2E05606E}" dt="2022-04-01T01:50:03.441" v="4891" actId="478"/>
          <ac:graphicFrameMkLst>
            <pc:docMk/>
            <pc:sldMk cId="2520746196" sldId="271"/>
            <ac:graphicFrameMk id="4" creationId="{42971D38-299C-45B3-BD24-340929368A6A}"/>
          </ac:graphicFrameMkLst>
        </pc:graphicFrameChg>
        <pc:graphicFrameChg chg="add del mod modGraphic">
          <ac:chgData name="toby lee" userId="c2b0b406bfa6151f" providerId="LiveId" clId="{1136F5F5-ECF4-4BC2-B60B-761E2E05606E}" dt="2022-04-01T02:21:21.535" v="5946" actId="122"/>
          <ac:graphicFrameMkLst>
            <pc:docMk/>
            <pc:sldMk cId="2520746196" sldId="271"/>
            <ac:graphicFrameMk id="5" creationId="{1831B037-490D-4D9C-877D-310C9C83BED3}"/>
          </ac:graphicFrameMkLst>
        </pc:graphicFrameChg>
        <pc:graphicFrameChg chg="add mod modGraphic">
          <ac:chgData name="toby lee" userId="c2b0b406bfa6151f" providerId="LiveId" clId="{1136F5F5-ECF4-4BC2-B60B-761E2E05606E}" dt="2022-04-01T02:21:24.530" v="5947"/>
          <ac:graphicFrameMkLst>
            <pc:docMk/>
            <pc:sldMk cId="2520746196" sldId="271"/>
            <ac:graphicFrameMk id="6" creationId="{9AA6C218-A4D2-4641-84AF-D16774E3F952}"/>
          </ac:graphicFrameMkLst>
        </pc:graphicFrameChg>
        <pc:graphicFrameChg chg="add del mod">
          <ac:chgData name="toby lee" userId="c2b0b406bfa6151f" providerId="LiveId" clId="{1136F5F5-ECF4-4BC2-B60B-761E2E05606E}" dt="2022-04-01T01:52:05.691" v="4921"/>
          <ac:graphicFrameMkLst>
            <pc:docMk/>
            <pc:sldMk cId="2520746196" sldId="271"/>
            <ac:graphicFrameMk id="7" creationId="{AFFD0B37-1B09-4A3D-997A-D156C50963BD}"/>
          </ac:graphicFrameMkLst>
        </pc:graphicFrameChg>
        <pc:graphicFrameChg chg="add mod modGraphic">
          <ac:chgData name="toby lee" userId="c2b0b406bfa6151f" providerId="LiveId" clId="{1136F5F5-ECF4-4BC2-B60B-761E2E05606E}" dt="2022-04-01T02:21:25.380" v="5948"/>
          <ac:graphicFrameMkLst>
            <pc:docMk/>
            <pc:sldMk cId="2520746196" sldId="271"/>
            <ac:graphicFrameMk id="8" creationId="{5B8E0976-06B1-4136-AE3E-F83E3407618F}"/>
          </ac:graphicFrameMkLst>
        </pc:graphicFrameChg>
        <pc:graphicFrameChg chg="add mod modGraphic">
          <ac:chgData name="toby lee" userId="c2b0b406bfa6151f" providerId="LiveId" clId="{1136F5F5-ECF4-4BC2-B60B-761E2E05606E}" dt="2022-04-01T02:21:26.812" v="5949"/>
          <ac:graphicFrameMkLst>
            <pc:docMk/>
            <pc:sldMk cId="2520746196" sldId="271"/>
            <ac:graphicFrameMk id="9" creationId="{B3033924-015E-432D-BCA2-BC0772EC5310}"/>
          </ac:graphicFrameMkLst>
        </pc:graphicFrameChg>
        <pc:graphicFrameChg chg="add del">
          <ac:chgData name="toby lee" userId="c2b0b406bfa6151f" providerId="LiveId" clId="{1136F5F5-ECF4-4BC2-B60B-761E2E05606E}" dt="2022-04-01T01:53:56.744" v="4950"/>
          <ac:graphicFrameMkLst>
            <pc:docMk/>
            <pc:sldMk cId="2520746196" sldId="271"/>
            <ac:graphicFrameMk id="10" creationId="{51FDD415-34BA-4794-84BE-8E0BBE4D539B}"/>
          </ac:graphicFrameMkLst>
        </pc:graphicFrameChg>
        <pc:graphicFrameChg chg="add del">
          <ac:chgData name="toby lee" userId="c2b0b406bfa6151f" providerId="LiveId" clId="{1136F5F5-ECF4-4BC2-B60B-761E2E05606E}" dt="2022-04-01T01:53:56.447" v="4949"/>
          <ac:graphicFrameMkLst>
            <pc:docMk/>
            <pc:sldMk cId="2520746196" sldId="271"/>
            <ac:graphicFrameMk id="11" creationId="{0F6356C9-7AFF-47A4-8C76-CC74B15F5B25}"/>
          </ac:graphicFrameMkLst>
        </pc:graphicFrameChg>
        <pc:graphicFrameChg chg="add mod modGraphic">
          <ac:chgData name="toby lee" userId="c2b0b406bfa6151f" providerId="LiveId" clId="{1136F5F5-ECF4-4BC2-B60B-761E2E05606E}" dt="2022-04-01T02:21:27.628" v="5950"/>
          <ac:graphicFrameMkLst>
            <pc:docMk/>
            <pc:sldMk cId="2520746196" sldId="271"/>
            <ac:graphicFrameMk id="59" creationId="{A25A9464-E0E9-4978-A841-5C41DA8A821B}"/>
          </ac:graphicFrameMkLst>
        </pc:graphicFrameChg>
        <pc:graphicFrameChg chg="add mod modGraphic">
          <ac:chgData name="toby lee" userId="c2b0b406bfa6151f" providerId="LiveId" clId="{1136F5F5-ECF4-4BC2-B60B-761E2E05606E}" dt="2022-04-01T02:21:28.338" v="5951"/>
          <ac:graphicFrameMkLst>
            <pc:docMk/>
            <pc:sldMk cId="2520746196" sldId="271"/>
            <ac:graphicFrameMk id="60" creationId="{FBF42E10-2DB5-424D-A2BD-17F091D32964}"/>
          </ac:graphicFrameMkLst>
        </pc:graphicFrameChg>
        <pc:graphicFrameChg chg="add mod modGraphic">
          <ac:chgData name="toby lee" userId="c2b0b406bfa6151f" providerId="LiveId" clId="{1136F5F5-ECF4-4BC2-B60B-761E2E05606E}" dt="2022-04-01T02:21:29.295" v="5952"/>
          <ac:graphicFrameMkLst>
            <pc:docMk/>
            <pc:sldMk cId="2520746196" sldId="271"/>
            <ac:graphicFrameMk id="61" creationId="{AAEE48D0-C575-49E5-91CE-3C291CF8473B}"/>
          </ac:graphicFrameMkLst>
        </pc:graphicFrameChg>
        <pc:graphicFrameChg chg="add del mod">
          <ac:chgData name="toby lee" userId="c2b0b406bfa6151f" providerId="LiveId" clId="{1136F5F5-ECF4-4BC2-B60B-761E2E05606E}" dt="2022-04-01T02:01:31.736" v="5190"/>
          <ac:graphicFrameMkLst>
            <pc:docMk/>
            <pc:sldMk cId="2520746196" sldId="271"/>
            <ac:graphicFrameMk id="62" creationId="{98EA7434-4A21-4390-B2C8-C0048C7B757F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3" creationId="{4D1326B9-C0D4-4139-B7F5-76F26686B01A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4" creationId="{00D14089-A6F2-4210-9753-BE1497B93FAF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5" creationId="{016F3F0C-300F-4745-8DE7-E0457F52112E}"/>
          </ac:graphicFrameMkLst>
        </pc:graphicFrameChg>
        <pc:graphicFrameChg chg="add mod modGraphic">
          <ac:chgData name="toby lee" userId="c2b0b406bfa6151f" providerId="LiveId" clId="{1136F5F5-ECF4-4BC2-B60B-761E2E05606E}" dt="2022-04-01T02:21:30.556" v="5953"/>
          <ac:graphicFrameMkLst>
            <pc:docMk/>
            <pc:sldMk cId="2520746196" sldId="271"/>
            <ac:graphicFrameMk id="68" creationId="{E35EA0A3-CA44-495F-9895-C60EFCAC8F3D}"/>
          </ac:graphicFrameMkLst>
        </pc:graphicFrameChg>
        <pc:graphicFrameChg chg="add mod modGraphic">
          <ac:chgData name="toby lee" userId="c2b0b406bfa6151f" providerId="LiveId" clId="{1136F5F5-ECF4-4BC2-B60B-761E2E05606E}" dt="2022-04-01T02:21:31.219" v="5954"/>
          <ac:graphicFrameMkLst>
            <pc:docMk/>
            <pc:sldMk cId="2520746196" sldId="271"/>
            <ac:graphicFrameMk id="69" creationId="{8F22AD0E-6B35-4688-8EBE-E7C908612ACA}"/>
          </ac:graphicFrameMkLst>
        </pc:graphicFrameChg>
        <pc:graphicFrameChg chg="add mod modGraphic">
          <ac:chgData name="toby lee" userId="c2b0b406bfa6151f" providerId="LiveId" clId="{1136F5F5-ECF4-4BC2-B60B-761E2E05606E}" dt="2022-04-01T02:21:32.157" v="5955"/>
          <ac:graphicFrameMkLst>
            <pc:docMk/>
            <pc:sldMk cId="2520746196" sldId="271"/>
            <ac:graphicFrameMk id="70" creationId="{027EDFC9-17B2-4FD7-B953-8E3AD5856F04}"/>
          </ac:graphicFrameMkLst>
        </pc:graphicFrameChg>
        <pc:graphicFrameChg chg="add mod modGraphic">
          <ac:chgData name="toby lee" userId="c2b0b406bfa6151f" providerId="LiveId" clId="{1136F5F5-ECF4-4BC2-B60B-761E2E05606E}" dt="2022-04-01T02:22:11.610" v="5967" actId="20577"/>
          <ac:graphicFrameMkLst>
            <pc:docMk/>
            <pc:sldMk cId="2520746196" sldId="271"/>
            <ac:graphicFrameMk id="108" creationId="{D5D7F3FB-A97C-4306-8767-C568A18A7358}"/>
          </ac:graphicFrameMkLst>
        </pc:graphicFrameChg>
        <pc:graphicFrameChg chg="add del">
          <ac:chgData name="toby lee" userId="c2b0b406bfa6151f" providerId="LiveId" clId="{1136F5F5-ECF4-4BC2-B60B-761E2E05606E}" dt="2022-04-01T02:18:50.849" v="5870"/>
          <ac:graphicFrameMkLst>
            <pc:docMk/>
            <pc:sldMk cId="2520746196" sldId="271"/>
            <ac:graphicFrameMk id="115" creationId="{07E87E49-9662-4862-82D4-31ADBF2B099D}"/>
          </ac:graphicFrameMkLst>
        </pc:graphicFrameChg>
        <pc:cxnChg chg="add mod">
          <ac:chgData name="toby lee" userId="c2b0b406bfa6151f" providerId="LiveId" clId="{1136F5F5-ECF4-4BC2-B60B-761E2E05606E}" dt="2022-04-01T02:04:58.112" v="5370" actId="1076"/>
          <ac:cxnSpMkLst>
            <pc:docMk/>
            <pc:sldMk cId="2520746196" sldId="271"/>
            <ac:cxnSpMk id="73" creationId="{49282492-8921-42DB-AA3E-BAD48AC367E9}"/>
          </ac:cxnSpMkLst>
        </pc:cxnChg>
        <pc:cxnChg chg="add mod">
          <ac:chgData name="toby lee" userId="c2b0b406bfa6151f" providerId="LiveId" clId="{1136F5F5-ECF4-4BC2-B60B-761E2E05606E}" dt="2022-04-01T02:05:00.241" v="5371" actId="1076"/>
          <ac:cxnSpMkLst>
            <pc:docMk/>
            <pc:sldMk cId="2520746196" sldId="271"/>
            <ac:cxnSpMk id="74" creationId="{2C12DFAC-B921-4BD0-A203-E43C58B092ED}"/>
          </ac:cxnSpMkLst>
        </pc:cxnChg>
        <pc:cxnChg chg="add mod">
          <ac:chgData name="toby lee" userId="c2b0b406bfa6151f" providerId="LiveId" clId="{1136F5F5-ECF4-4BC2-B60B-761E2E05606E}" dt="2022-04-01T02:05:03.188" v="5372" actId="1076"/>
          <ac:cxnSpMkLst>
            <pc:docMk/>
            <pc:sldMk cId="2520746196" sldId="271"/>
            <ac:cxnSpMk id="75" creationId="{C19D6653-9E2A-4303-94D1-1DC6B04A0ED6}"/>
          </ac:cxnSpMkLst>
        </pc:cxnChg>
        <pc:cxnChg chg="add mod">
          <ac:chgData name="toby lee" userId="c2b0b406bfa6151f" providerId="LiveId" clId="{1136F5F5-ECF4-4BC2-B60B-761E2E05606E}" dt="2022-04-01T02:16:52.100" v="5793" actId="14100"/>
          <ac:cxnSpMkLst>
            <pc:docMk/>
            <pc:sldMk cId="2520746196" sldId="271"/>
            <ac:cxnSpMk id="76" creationId="{D95E467A-D068-4DFC-84EF-F9A0F9BB8B39}"/>
          </ac:cxnSpMkLst>
        </pc:cxnChg>
        <pc:cxnChg chg="add mod">
          <ac:chgData name="toby lee" userId="c2b0b406bfa6151f" providerId="LiveId" clId="{1136F5F5-ECF4-4BC2-B60B-761E2E05606E}" dt="2022-04-01T02:16:40.277" v="5789" actId="1076"/>
          <ac:cxnSpMkLst>
            <pc:docMk/>
            <pc:sldMk cId="2520746196" sldId="271"/>
            <ac:cxnSpMk id="78" creationId="{A3DACA9A-4091-4DC5-A6CB-A7343FFC23BB}"/>
          </ac:cxnSpMkLst>
        </pc:cxnChg>
        <pc:cxnChg chg="add mod">
          <ac:chgData name="toby lee" userId="c2b0b406bfa6151f" providerId="LiveId" clId="{1136F5F5-ECF4-4BC2-B60B-761E2E05606E}" dt="2022-04-01T02:16:56.512" v="5794" actId="14100"/>
          <ac:cxnSpMkLst>
            <pc:docMk/>
            <pc:sldMk cId="2520746196" sldId="271"/>
            <ac:cxnSpMk id="80" creationId="{4CBFF065-D169-4535-A4AE-873D8182C857}"/>
          </ac:cxnSpMkLst>
        </pc:cxnChg>
        <pc:cxnChg chg="add del mod">
          <ac:chgData name="toby lee" userId="c2b0b406bfa6151f" providerId="LiveId" clId="{1136F5F5-ECF4-4BC2-B60B-761E2E05606E}" dt="2022-04-01T02:07:42.574" v="5479" actId="11529"/>
          <ac:cxnSpMkLst>
            <pc:docMk/>
            <pc:sldMk cId="2520746196" sldId="271"/>
            <ac:cxnSpMk id="85" creationId="{9B0183B2-C861-4E8B-9783-16F0CCE3897C}"/>
          </ac:cxnSpMkLst>
        </pc:cxnChg>
        <pc:cxnChg chg="add del mod">
          <ac:chgData name="toby lee" userId="c2b0b406bfa6151f" providerId="LiveId" clId="{1136F5F5-ECF4-4BC2-B60B-761E2E05606E}" dt="2022-04-01T02:08:10.789" v="5482" actId="478"/>
          <ac:cxnSpMkLst>
            <pc:docMk/>
            <pc:sldMk cId="2520746196" sldId="271"/>
            <ac:cxnSpMk id="88" creationId="{4091CB05-98C4-48B7-A59A-AF526C2B7E54}"/>
          </ac:cxnSpMkLst>
        </pc:cxnChg>
        <pc:cxnChg chg="add del">
          <ac:chgData name="toby lee" userId="c2b0b406bfa6151f" providerId="LiveId" clId="{1136F5F5-ECF4-4BC2-B60B-761E2E05606E}" dt="2022-04-01T02:08:25.749" v="5484" actId="478"/>
          <ac:cxnSpMkLst>
            <pc:docMk/>
            <pc:sldMk cId="2520746196" sldId="271"/>
            <ac:cxnSpMk id="91" creationId="{DE360CA6-B64A-4B54-B799-3F5F012CA0ED}"/>
          </ac:cxnSpMkLst>
        </pc:cxnChg>
        <pc:cxnChg chg="add mod">
          <ac:chgData name="toby lee" userId="c2b0b406bfa6151f" providerId="LiveId" clId="{1136F5F5-ECF4-4BC2-B60B-761E2E05606E}" dt="2022-04-01T02:09:46.655" v="5507" actId="164"/>
          <ac:cxnSpMkLst>
            <pc:docMk/>
            <pc:sldMk cId="2520746196" sldId="271"/>
            <ac:cxnSpMk id="93" creationId="{E6BF1F36-7C26-4078-93F5-5A9A846E4727}"/>
          </ac:cxnSpMkLst>
        </pc:cxnChg>
        <pc:cxnChg chg="add mod">
          <ac:chgData name="toby lee" userId="c2b0b406bfa6151f" providerId="LiveId" clId="{1136F5F5-ECF4-4BC2-B60B-761E2E05606E}" dt="2022-04-01T02:10:28.472" v="5572" actId="14100"/>
          <ac:cxnSpMkLst>
            <pc:docMk/>
            <pc:sldMk cId="2520746196" sldId="271"/>
            <ac:cxnSpMk id="96" creationId="{1167ABDF-C918-4875-BDB6-A5A740BF49A1}"/>
          </ac:cxnSpMkLst>
        </pc:cxnChg>
        <pc:cxnChg chg="add mod">
          <ac:chgData name="toby lee" userId="c2b0b406bfa6151f" providerId="LiveId" clId="{1136F5F5-ECF4-4BC2-B60B-761E2E05606E}" dt="2022-04-01T02:10:59.392" v="5616" actId="1076"/>
          <ac:cxnSpMkLst>
            <pc:docMk/>
            <pc:sldMk cId="2520746196" sldId="271"/>
            <ac:cxnSpMk id="101" creationId="{CB76927D-25E9-40A4-BCA2-BE5F9B478DCA}"/>
          </ac:cxnSpMkLst>
        </pc:cxnChg>
      </pc:sldChg>
      <pc:sldChg chg="modSp new mod">
        <pc:chgData name="toby lee" userId="c2b0b406bfa6151f" providerId="LiveId" clId="{1136F5F5-ECF4-4BC2-B60B-761E2E05606E}" dt="2022-04-02T01:05:44.459" v="5981" actId="20577"/>
        <pc:sldMkLst>
          <pc:docMk/>
          <pc:sldMk cId="1218718276" sldId="272"/>
        </pc:sldMkLst>
        <pc:spChg chg="mod">
          <ac:chgData name="toby lee" userId="c2b0b406bfa6151f" providerId="LiveId" clId="{1136F5F5-ECF4-4BC2-B60B-761E2E05606E}" dt="2022-04-02T01:05:44.459" v="5981" actId="20577"/>
          <ac:spMkLst>
            <pc:docMk/>
            <pc:sldMk cId="1218718276" sldId="272"/>
            <ac:spMk id="2" creationId="{55A6C29A-2966-43D7-B5CA-87BDC83D1931}"/>
          </ac:spMkLst>
        </pc:spChg>
      </pc:sldChg>
      <pc:sldChg chg="addSp delSp modSp new mod">
        <pc:chgData name="toby lee" userId="c2b0b406bfa6151f" providerId="LiveId" clId="{1136F5F5-ECF4-4BC2-B60B-761E2E05606E}" dt="2022-04-02T20:59:47.098" v="6652" actId="1035"/>
        <pc:sldMkLst>
          <pc:docMk/>
          <pc:sldMk cId="4089664259" sldId="273"/>
        </pc:sldMkLst>
        <pc:spChg chg="mod">
          <ac:chgData name="toby lee" userId="c2b0b406bfa6151f" providerId="LiveId" clId="{1136F5F5-ECF4-4BC2-B60B-761E2E05606E}" dt="2022-04-02T20:57:55.747" v="6555" actId="1076"/>
          <ac:spMkLst>
            <pc:docMk/>
            <pc:sldMk cId="4089664259" sldId="273"/>
            <ac:spMk id="2" creationId="{F78D6ABB-EE53-4807-92DF-D8A0E9E1EC0E}"/>
          </ac:spMkLst>
        </pc:spChg>
        <pc:spChg chg="del">
          <ac:chgData name="toby lee" userId="c2b0b406bfa6151f" providerId="LiveId" clId="{1136F5F5-ECF4-4BC2-B60B-761E2E05606E}" dt="2022-04-02T02:14:26.759" v="6097" actId="931"/>
          <ac:spMkLst>
            <pc:docMk/>
            <pc:sldMk cId="4089664259" sldId="273"/>
            <ac:spMk id="3" creationId="{F80C7335-170E-4753-8446-CA47DC819CA7}"/>
          </ac:spMkLst>
        </pc:spChg>
        <pc:spChg chg="add mod">
          <ac:chgData name="toby lee" userId="c2b0b406bfa6151f" providerId="LiveId" clId="{1136F5F5-ECF4-4BC2-B60B-761E2E05606E}" dt="2022-04-02T20:59:47.098" v="6652" actId="1035"/>
          <ac:spMkLst>
            <pc:docMk/>
            <pc:sldMk cId="4089664259" sldId="273"/>
            <ac:spMk id="8" creationId="{FCA38BB6-CC6C-4685-B798-11351A8DC5BE}"/>
          </ac:spMkLst>
        </pc:spChg>
        <pc:spChg chg="add del mod">
          <ac:chgData name="toby lee" userId="c2b0b406bfa6151f" providerId="LiveId" clId="{1136F5F5-ECF4-4BC2-B60B-761E2E05606E}" dt="2022-04-02T20:57:17.544" v="6538" actId="478"/>
          <ac:spMkLst>
            <pc:docMk/>
            <pc:sldMk cId="4089664259" sldId="273"/>
            <ac:spMk id="10" creationId="{F473045E-5124-46B2-B293-7745082D63EA}"/>
          </ac:spMkLst>
        </pc:spChg>
        <pc:spChg chg="add mod">
          <ac:chgData name="toby lee" userId="c2b0b406bfa6151f" providerId="LiveId" clId="{1136F5F5-ECF4-4BC2-B60B-761E2E05606E}" dt="2022-04-02T20:58:18.231" v="6587" actId="20577"/>
          <ac:spMkLst>
            <pc:docMk/>
            <pc:sldMk cId="4089664259" sldId="273"/>
            <ac:spMk id="12" creationId="{F3BD57E3-E48C-4494-80FC-ADE44D317D65}"/>
          </ac:spMkLst>
        </pc:spChg>
        <pc:spChg chg="add mod">
          <ac:chgData name="toby lee" userId="c2b0b406bfa6151f" providerId="LiveId" clId="{1136F5F5-ECF4-4BC2-B60B-761E2E05606E}" dt="2022-04-02T20:58:36.347" v="6616" actId="20577"/>
          <ac:spMkLst>
            <pc:docMk/>
            <pc:sldMk cId="4089664259" sldId="273"/>
            <ac:spMk id="14" creationId="{0237E034-BC39-4598-A12A-890961E5D0F0}"/>
          </ac:spMkLst>
        </pc:spChg>
        <pc:spChg chg="add del mod">
          <ac:chgData name="toby lee" userId="c2b0b406bfa6151f" providerId="LiveId" clId="{1136F5F5-ECF4-4BC2-B60B-761E2E05606E}" dt="2022-04-02T20:58:49.369" v="6620" actId="21"/>
          <ac:spMkLst>
            <pc:docMk/>
            <pc:sldMk cId="4089664259" sldId="273"/>
            <ac:spMk id="15" creationId="{3F3B56AC-7E82-4180-8C2A-2F99BD6EA903}"/>
          </ac:spMkLst>
        </pc:spChg>
        <pc:spChg chg="add del">
          <ac:chgData name="toby lee" userId="c2b0b406bfa6151f" providerId="LiveId" clId="{1136F5F5-ECF4-4BC2-B60B-761E2E05606E}" dt="2022-04-02T02:25:36.469" v="6160" actId="22"/>
          <ac:spMkLst>
            <pc:docMk/>
            <pc:sldMk cId="4089664259" sldId="273"/>
            <ac:spMk id="15" creationId="{69927B75-6057-4C34-94E0-AEEA550C3DBA}"/>
          </ac:spMkLst>
        </pc:spChg>
        <pc:spChg chg="add del mod">
          <ac:chgData name="toby lee" userId="c2b0b406bfa6151f" providerId="LiveId" clId="{1136F5F5-ECF4-4BC2-B60B-761E2E05606E}" dt="2022-04-02T20:58:48.451" v="6619"/>
          <ac:spMkLst>
            <pc:docMk/>
            <pc:sldMk cId="4089664259" sldId="273"/>
            <ac:spMk id="16" creationId="{A0E7D4FC-57C6-48B5-8C90-33A67BD165E1}"/>
          </ac:spMkLst>
        </pc:spChg>
        <pc:spChg chg="add mod">
          <ac:chgData name="toby lee" userId="c2b0b406bfa6151f" providerId="LiveId" clId="{1136F5F5-ECF4-4BC2-B60B-761E2E05606E}" dt="2022-04-02T20:59:09.328" v="6637" actId="20577"/>
          <ac:spMkLst>
            <pc:docMk/>
            <pc:sldMk cId="4089664259" sldId="273"/>
            <ac:spMk id="17" creationId="{6DB1551A-F5C6-4C00-B9E3-75EE991BE75C}"/>
          </ac:spMkLst>
        </pc:spChg>
        <pc:spChg chg="add mod">
          <ac:chgData name="toby lee" userId="c2b0b406bfa6151f" providerId="LiveId" clId="{1136F5F5-ECF4-4BC2-B60B-761E2E05606E}" dt="2022-04-02T20:59:28.679" v="6649" actId="1038"/>
          <ac:spMkLst>
            <pc:docMk/>
            <pc:sldMk cId="4089664259" sldId="273"/>
            <ac:spMk id="18" creationId="{F033EB11-58BF-4F61-B558-7FE42307A631}"/>
          </ac:spMkLst>
        </pc:spChg>
        <pc:picChg chg="add mod">
          <ac:chgData name="toby lee" userId="c2b0b406bfa6151f" providerId="LiveId" clId="{1136F5F5-ECF4-4BC2-B60B-761E2E05606E}" dt="2022-04-02T20:59:37.487" v="6650" actId="1076"/>
          <ac:picMkLst>
            <pc:docMk/>
            <pc:sldMk cId="4089664259" sldId="273"/>
            <ac:picMk id="5" creationId="{E1C4F123-9BAA-45AF-BF18-37F5D756143B}"/>
          </ac:picMkLst>
        </pc:picChg>
        <pc:picChg chg="add mod">
          <ac:chgData name="toby lee" userId="c2b0b406bfa6151f" providerId="LiveId" clId="{1136F5F5-ECF4-4BC2-B60B-761E2E05606E}" dt="2022-04-02T20:57:20.831" v="6539" actId="1076"/>
          <ac:picMkLst>
            <pc:docMk/>
            <pc:sldMk cId="4089664259" sldId="273"/>
            <ac:picMk id="7" creationId="{EF9EE515-09FA-42CD-BE41-25143540CE4E}"/>
          </ac:picMkLst>
        </pc:picChg>
        <pc:picChg chg="add mod">
          <ac:chgData name="toby lee" userId="c2b0b406bfa6151f" providerId="LiveId" clId="{1136F5F5-ECF4-4BC2-B60B-761E2E05606E}" dt="2022-04-02T20:57:39.797" v="6545" actId="1076"/>
          <ac:picMkLst>
            <pc:docMk/>
            <pc:sldMk cId="4089664259" sldId="273"/>
            <ac:picMk id="9" creationId="{58AEC1B7-4C7F-4CB9-A0A5-79EA8056CEDB}"/>
          </ac:picMkLst>
        </pc:picChg>
        <pc:picChg chg="add mod">
          <ac:chgData name="toby lee" userId="c2b0b406bfa6151f" providerId="LiveId" clId="{1136F5F5-ECF4-4BC2-B60B-761E2E05606E}" dt="2022-04-02T20:57:42.090" v="6546" actId="1076"/>
          <ac:picMkLst>
            <pc:docMk/>
            <pc:sldMk cId="4089664259" sldId="273"/>
            <ac:picMk id="11" creationId="{496A3488-E2A2-4FD7-BAA3-0F452EA2ECF2}"/>
          </ac:picMkLst>
        </pc:picChg>
        <pc:picChg chg="add mod">
          <ac:chgData name="toby lee" userId="c2b0b406bfa6151f" providerId="LiveId" clId="{1136F5F5-ECF4-4BC2-B60B-761E2E05606E}" dt="2022-04-02T20:57:34.090" v="6543" actId="1076"/>
          <ac:picMkLst>
            <pc:docMk/>
            <pc:sldMk cId="4089664259" sldId="273"/>
            <ac:picMk id="13" creationId="{20E5A04F-9E29-4D56-BF51-6B975E715300}"/>
          </ac:picMkLst>
        </pc:picChg>
      </pc:sldChg>
      <pc:sldChg chg="addSp delSp modSp new mod ord">
        <pc:chgData name="toby lee" userId="c2b0b406bfa6151f" providerId="LiveId" clId="{1136F5F5-ECF4-4BC2-B60B-761E2E05606E}" dt="2022-04-02T20:54:03.978" v="6480" actId="1076"/>
        <pc:sldMkLst>
          <pc:docMk/>
          <pc:sldMk cId="3987543945" sldId="274"/>
        </pc:sldMkLst>
        <pc:spChg chg="mod">
          <ac:chgData name="toby lee" userId="c2b0b406bfa6151f" providerId="LiveId" clId="{1136F5F5-ECF4-4BC2-B60B-761E2E05606E}" dt="2022-04-02T01:05:57.026" v="6031" actId="20577"/>
          <ac:spMkLst>
            <pc:docMk/>
            <pc:sldMk cId="3987543945" sldId="274"/>
            <ac:spMk id="2" creationId="{0EAA6DFB-EE73-4B41-B874-5D32DCA85E43}"/>
          </ac:spMkLst>
        </pc:spChg>
        <pc:spChg chg="del">
          <ac:chgData name="toby lee" userId="c2b0b406bfa6151f" providerId="LiveId" clId="{1136F5F5-ECF4-4BC2-B60B-761E2E05606E}" dt="2022-04-02T03:31:51.536" v="6207" actId="931"/>
          <ac:spMkLst>
            <pc:docMk/>
            <pc:sldMk cId="3987543945" sldId="274"/>
            <ac:spMk id="3" creationId="{9971A00B-3641-44BC-912B-A046D8E7EA20}"/>
          </ac:spMkLst>
        </pc:spChg>
        <pc:picChg chg="add mod">
          <ac:chgData name="toby lee" userId="c2b0b406bfa6151f" providerId="LiveId" clId="{1136F5F5-ECF4-4BC2-B60B-761E2E05606E}" dt="2022-04-02T20:54:03.037" v="6479" actId="1076"/>
          <ac:picMkLst>
            <pc:docMk/>
            <pc:sldMk cId="3987543945" sldId="274"/>
            <ac:picMk id="5" creationId="{20AF2AB9-9D35-4295-AA4B-10863712C3AD}"/>
          </ac:picMkLst>
        </pc:picChg>
        <pc:picChg chg="add mod">
          <ac:chgData name="toby lee" userId="c2b0b406bfa6151f" providerId="LiveId" clId="{1136F5F5-ECF4-4BC2-B60B-761E2E05606E}" dt="2022-04-02T20:54:01.271" v="6477" actId="1076"/>
          <ac:picMkLst>
            <pc:docMk/>
            <pc:sldMk cId="3987543945" sldId="274"/>
            <ac:picMk id="7" creationId="{9A04436E-5CEF-499A-9F21-4ADA7698AE92}"/>
          </ac:picMkLst>
        </pc:picChg>
        <pc:picChg chg="add mod">
          <ac:chgData name="toby lee" userId="c2b0b406bfa6151f" providerId="LiveId" clId="{1136F5F5-ECF4-4BC2-B60B-761E2E05606E}" dt="2022-04-02T20:54:03.978" v="6480" actId="1076"/>
          <ac:picMkLst>
            <pc:docMk/>
            <pc:sldMk cId="3987543945" sldId="274"/>
            <ac:picMk id="9" creationId="{977E91CD-F1D5-41E1-B48B-46CED9480D63}"/>
          </ac:picMkLst>
        </pc:picChg>
        <pc:picChg chg="add mod">
          <ac:chgData name="toby lee" userId="c2b0b406bfa6151f" providerId="LiveId" clId="{1136F5F5-ECF4-4BC2-B60B-761E2E05606E}" dt="2022-04-02T20:54:02.111" v="6478" actId="1076"/>
          <ac:picMkLst>
            <pc:docMk/>
            <pc:sldMk cId="3987543945" sldId="274"/>
            <ac:picMk id="11" creationId="{FDA75491-397B-4E19-AE20-0D5D24A7BD0A}"/>
          </ac:picMkLst>
        </pc:picChg>
        <pc:picChg chg="add mod">
          <ac:chgData name="toby lee" userId="c2b0b406bfa6151f" providerId="LiveId" clId="{1136F5F5-ECF4-4BC2-B60B-761E2E05606E}" dt="2022-04-02T20:53:56.916" v="6471" actId="1076"/>
          <ac:picMkLst>
            <pc:docMk/>
            <pc:sldMk cId="3987543945" sldId="274"/>
            <ac:picMk id="13" creationId="{32B8D4AB-BF33-4B97-963F-AF3A10D25D13}"/>
          </ac:picMkLst>
        </pc:picChg>
      </pc:sldChg>
      <pc:sldChg chg="modSp new mod">
        <pc:chgData name="toby lee" userId="c2b0b406bfa6151f" providerId="LiveId" clId="{1136F5F5-ECF4-4BC2-B60B-761E2E05606E}" dt="2022-04-02T03:32:49.969" v="6230"/>
        <pc:sldMkLst>
          <pc:docMk/>
          <pc:sldMk cId="2170730778" sldId="275"/>
        </pc:sldMkLst>
        <pc:spChg chg="mod">
          <ac:chgData name="toby lee" userId="c2b0b406bfa6151f" providerId="LiveId" clId="{1136F5F5-ECF4-4BC2-B60B-761E2E05606E}" dt="2022-04-02T01:06:02.256" v="6045" actId="20577"/>
          <ac:spMkLst>
            <pc:docMk/>
            <pc:sldMk cId="2170730778" sldId="275"/>
            <ac:spMk id="2" creationId="{3ACB401C-14FB-42B4-B8C5-26D3BE553285}"/>
          </ac:spMkLst>
        </pc:spChg>
        <pc:spChg chg="mod">
          <ac:chgData name="toby lee" userId="c2b0b406bfa6151f" providerId="LiveId" clId="{1136F5F5-ECF4-4BC2-B60B-761E2E05606E}" dt="2022-04-02T03:32:49.969" v="6230"/>
          <ac:spMkLst>
            <pc:docMk/>
            <pc:sldMk cId="2170730778" sldId="275"/>
            <ac:spMk id="3" creationId="{6EB6A25A-1D6A-4E40-814F-CF33209BA0F2}"/>
          </ac:spMkLst>
        </pc:spChg>
      </pc:sldChg>
      <pc:sldChg chg="addSp delSp modSp new mod">
        <pc:chgData name="toby lee" userId="c2b0b406bfa6151f" providerId="LiveId" clId="{1136F5F5-ECF4-4BC2-B60B-761E2E05606E}" dt="2022-04-02T02:31:32.595" v="6202" actId="20577"/>
        <pc:sldMkLst>
          <pc:docMk/>
          <pc:sldMk cId="3539791196" sldId="276"/>
        </pc:sldMkLst>
        <pc:spChg chg="mod">
          <ac:chgData name="toby lee" userId="c2b0b406bfa6151f" providerId="LiveId" clId="{1136F5F5-ECF4-4BC2-B60B-761E2E05606E}" dt="2022-04-02T02:31:32.595" v="6202" actId="20577"/>
          <ac:spMkLst>
            <pc:docMk/>
            <pc:sldMk cId="3539791196" sldId="276"/>
            <ac:spMk id="2" creationId="{7B0E0876-82DF-4268-A34B-C212F64356B2}"/>
          </ac:spMkLst>
        </pc:spChg>
        <pc:spChg chg="del">
          <ac:chgData name="toby lee" userId="c2b0b406bfa6151f" providerId="LiveId" clId="{1136F5F5-ECF4-4BC2-B60B-761E2E05606E}" dt="2022-04-02T02:31:09.127" v="6173"/>
          <ac:spMkLst>
            <pc:docMk/>
            <pc:sldMk cId="3539791196" sldId="276"/>
            <ac:spMk id="3" creationId="{A48C64AA-AA5C-462C-8509-1BAD8BE8C172}"/>
          </ac:spMkLst>
        </pc:spChg>
        <pc:spChg chg="add mod">
          <ac:chgData name="toby lee" userId="c2b0b406bfa6151f" providerId="LiveId" clId="{1136F5F5-ECF4-4BC2-B60B-761E2E05606E}" dt="2022-04-02T02:31:24.224" v="6178"/>
          <ac:spMkLst>
            <pc:docMk/>
            <pc:sldMk cId="3539791196" sldId="276"/>
            <ac:spMk id="6" creationId="{1F8B697F-FF63-4244-97A8-E90A98255DCF}"/>
          </ac:spMkLst>
        </pc:spChg>
        <pc:spChg chg="add mod">
          <ac:chgData name="toby lee" userId="c2b0b406bfa6151f" providerId="LiveId" clId="{1136F5F5-ECF4-4BC2-B60B-761E2E05606E}" dt="2022-04-02T02:31:27.154" v="6180" actId="1076"/>
          <ac:spMkLst>
            <pc:docMk/>
            <pc:sldMk cId="3539791196" sldId="276"/>
            <ac:spMk id="8" creationId="{95A290C1-BBC1-4DF7-BEA3-AD8B36B10590}"/>
          </ac:spMkLst>
        </pc:spChg>
        <pc:graphicFrameChg chg="add mod modGraphic">
          <ac:chgData name="toby lee" userId="c2b0b406bfa6151f" providerId="LiveId" clId="{1136F5F5-ECF4-4BC2-B60B-761E2E05606E}" dt="2022-04-02T02:31:12.689" v="6174" actId="14100"/>
          <ac:graphicFrameMkLst>
            <pc:docMk/>
            <pc:sldMk cId="3539791196" sldId="276"/>
            <ac:graphicFrameMk id="4" creationId="{755F6014-CA23-4F6A-AFE0-455E1D234184}"/>
          </ac:graphicFrameMkLst>
        </pc:graphicFrameChg>
      </pc:sldChg>
      <pc:sldChg chg="addSp delSp modSp new mod ord">
        <pc:chgData name="toby lee" userId="c2b0b406bfa6151f" providerId="LiveId" clId="{1136F5F5-ECF4-4BC2-B60B-761E2E05606E}" dt="2022-04-02T21:30:42.739" v="6654" actId="1076"/>
        <pc:sldMkLst>
          <pc:docMk/>
          <pc:sldMk cId="3354822276" sldId="277"/>
        </pc:sldMkLst>
        <pc:spChg chg="add mod">
          <ac:chgData name="toby lee" userId="c2b0b406bfa6151f" providerId="LiveId" clId="{1136F5F5-ECF4-4BC2-B60B-761E2E05606E}" dt="2022-04-02T20:47:40.439" v="6354" actId="164"/>
          <ac:spMkLst>
            <pc:docMk/>
            <pc:sldMk cId="3354822276" sldId="277"/>
            <ac:spMk id="2" creationId="{6828A3F6-1524-4136-82EF-F2D7FC25945B}"/>
          </ac:spMkLst>
        </pc:spChg>
        <pc:spChg chg="del">
          <ac:chgData name="toby lee" userId="c2b0b406bfa6151f" providerId="LiveId" clId="{1136F5F5-ECF4-4BC2-B60B-761E2E05606E}" dt="2022-04-02T02:16:15.460" v="6156" actId="478"/>
          <ac:spMkLst>
            <pc:docMk/>
            <pc:sldMk cId="3354822276" sldId="277"/>
            <ac:spMk id="2" creationId="{9449AC3C-72A6-40EA-95B2-9AEADAFAB79C}"/>
          </ac:spMkLst>
        </pc:spChg>
        <pc:spChg chg="del">
          <ac:chgData name="toby lee" userId="c2b0b406bfa6151f" providerId="LiveId" clId="{1136F5F5-ECF4-4BC2-B60B-761E2E05606E}" dt="2022-04-02T02:15:41.546" v="6128" actId="931"/>
          <ac:spMkLst>
            <pc:docMk/>
            <pc:sldMk cId="3354822276" sldId="277"/>
            <ac:spMk id="3" creationId="{FC22B59B-CD98-417E-A1B2-B04F5ADE7046}"/>
          </ac:spMkLst>
        </pc:spChg>
        <pc:spChg chg="add del mod">
          <ac:chgData name="toby lee" userId="c2b0b406bfa6151f" providerId="LiveId" clId="{1136F5F5-ECF4-4BC2-B60B-761E2E05606E}" dt="2022-04-02T20:47:18.161" v="6336" actId="478"/>
          <ac:spMkLst>
            <pc:docMk/>
            <pc:sldMk cId="3354822276" sldId="277"/>
            <ac:spMk id="10" creationId="{0F3DC820-AFE6-4A43-8AD1-2B06F14CFE68}"/>
          </ac:spMkLst>
        </pc:spChg>
        <pc:spChg chg="add mod topLvl">
          <ac:chgData name="toby lee" userId="c2b0b406bfa6151f" providerId="LiveId" clId="{1136F5F5-ECF4-4BC2-B60B-761E2E05606E}" dt="2022-04-02T20:56:07.904" v="6514" actId="164"/>
          <ac:spMkLst>
            <pc:docMk/>
            <pc:sldMk cId="3354822276" sldId="277"/>
            <ac:spMk id="12" creationId="{45E8555B-AFDD-4407-ABE1-5015418311ED}"/>
          </ac:spMkLst>
        </pc:spChg>
        <pc:spChg chg="add mod topLvl">
          <ac:chgData name="toby lee" userId="c2b0b406bfa6151f" providerId="LiveId" clId="{1136F5F5-ECF4-4BC2-B60B-761E2E05606E}" dt="2022-04-02T21:30:42.739" v="6654" actId="1076"/>
          <ac:spMkLst>
            <pc:docMk/>
            <pc:sldMk cId="3354822276" sldId="277"/>
            <ac:spMk id="14" creationId="{64477C5B-E8B2-405A-AB48-2463CFCEAB66}"/>
          </ac:spMkLst>
        </pc:spChg>
        <pc:spChg chg="add mod">
          <ac:chgData name="toby lee" userId="c2b0b406bfa6151f" providerId="LiveId" clId="{1136F5F5-ECF4-4BC2-B60B-761E2E05606E}" dt="2022-04-02T20:53:49.183" v="6469" actId="1076"/>
          <ac:spMkLst>
            <pc:docMk/>
            <pc:sldMk cId="3354822276" sldId="277"/>
            <ac:spMk id="15" creationId="{C77A291F-C8CE-41A8-A1C2-E7E9EAB4F5D7}"/>
          </ac:spMkLst>
        </pc:spChg>
        <pc:spChg chg="add mod topLvl">
          <ac:chgData name="toby lee" userId="c2b0b406bfa6151f" providerId="LiveId" clId="{1136F5F5-ECF4-4BC2-B60B-761E2E05606E}" dt="2022-04-02T20:56:18.878" v="6519" actId="164"/>
          <ac:spMkLst>
            <pc:docMk/>
            <pc:sldMk cId="3354822276" sldId="277"/>
            <ac:spMk id="16" creationId="{1C501922-B436-4FBA-9D07-22AB8067AACC}"/>
          </ac:spMkLst>
        </pc:spChg>
        <pc:grpChg chg="add mod">
          <ac:chgData name="toby lee" userId="c2b0b406bfa6151f" providerId="LiveId" clId="{1136F5F5-ECF4-4BC2-B60B-761E2E05606E}" dt="2022-04-02T20:53:49.183" v="6469" actId="1076"/>
          <ac:grpSpMkLst>
            <pc:docMk/>
            <pc:sldMk cId="3354822276" sldId="277"/>
            <ac:grpSpMk id="4" creationId="{4BE5B7F1-E14B-466B-B7A7-40E4D49C7F4A}"/>
          </ac:grpSpMkLst>
        </pc:grpChg>
        <pc:grpChg chg="add del mod">
          <ac:chgData name="toby lee" userId="c2b0b406bfa6151f" providerId="LiveId" clId="{1136F5F5-ECF4-4BC2-B60B-761E2E05606E}" dt="2022-04-02T20:56:06.100" v="6513" actId="165"/>
          <ac:grpSpMkLst>
            <pc:docMk/>
            <pc:sldMk cId="3354822276" sldId="277"/>
            <ac:grpSpMk id="6" creationId="{D8304C74-A6D4-475F-9502-20E8B297A99A}"/>
          </ac:grpSpMkLst>
        </pc:grpChg>
        <pc:grpChg chg="add del mod">
          <ac:chgData name="toby lee" userId="c2b0b406bfa6151f" providerId="LiveId" clId="{1136F5F5-ECF4-4BC2-B60B-761E2E05606E}" dt="2022-04-02T20:52:59.358" v="6457" actId="165"/>
          <ac:grpSpMkLst>
            <pc:docMk/>
            <pc:sldMk cId="3354822276" sldId="277"/>
            <ac:grpSpMk id="8" creationId="{3276CDCA-9F51-4E88-A983-734172D84CF5}"/>
          </ac:grpSpMkLst>
        </pc:grpChg>
        <pc:grpChg chg="add del mod">
          <ac:chgData name="toby lee" userId="c2b0b406bfa6151f" providerId="LiveId" clId="{1136F5F5-ECF4-4BC2-B60B-761E2E05606E}" dt="2022-04-02T20:56:16.750" v="6518" actId="165"/>
          <ac:grpSpMkLst>
            <pc:docMk/>
            <pc:sldMk cId="3354822276" sldId="277"/>
            <ac:grpSpMk id="17" creationId="{3132AEBC-4A86-426A-8589-85BA0F32A1C2}"/>
          </ac:grpSpMkLst>
        </pc:grpChg>
        <pc:grpChg chg="add mod">
          <ac:chgData name="toby lee" userId="c2b0b406bfa6151f" providerId="LiveId" clId="{1136F5F5-ECF4-4BC2-B60B-761E2E05606E}" dt="2022-04-02T20:53:49.183" v="6469" actId="1076"/>
          <ac:grpSpMkLst>
            <pc:docMk/>
            <pc:sldMk cId="3354822276" sldId="277"/>
            <ac:grpSpMk id="18" creationId="{7F0F51BA-072E-4FB3-B09E-B86B79E62720}"/>
          </ac:grpSpMkLst>
        </pc:grpChg>
        <pc:grpChg chg="add mod">
          <ac:chgData name="toby lee" userId="c2b0b406bfa6151f" providerId="LiveId" clId="{1136F5F5-ECF4-4BC2-B60B-761E2E05606E}" dt="2022-04-02T20:56:35.150" v="6524" actId="1076"/>
          <ac:grpSpMkLst>
            <pc:docMk/>
            <pc:sldMk cId="3354822276" sldId="277"/>
            <ac:grpSpMk id="19" creationId="{07A9F57A-D373-42F3-B5FD-1DB74D5C846D}"/>
          </ac:grpSpMkLst>
        </pc:grpChg>
        <pc:grpChg chg="add mod">
          <ac:chgData name="toby lee" userId="c2b0b406bfa6151f" providerId="LiveId" clId="{1136F5F5-ECF4-4BC2-B60B-761E2E05606E}" dt="2022-04-02T20:56:33.176" v="6523" actId="1076"/>
          <ac:grpSpMkLst>
            <pc:docMk/>
            <pc:sldMk cId="3354822276" sldId="277"/>
            <ac:grpSpMk id="20" creationId="{102B8662-5482-4B37-92DE-ED1BDD48D139}"/>
          </ac:grpSpMkLst>
        </pc:grpChg>
        <pc:picChg chg="add mod">
          <ac:chgData name="toby lee" userId="c2b0b406bfa6151f" providerId="LiveId" clId="{1136F5F5-ECF4-4BC2-B60B-761E2E05606E}" dt="2022-04-02T20:50:13.509" v="6421" actId="1076"/>
          <ac:picMkLst>
            <pc:docMk/>
            <pc:sldMk cId="3354822276" sldId="277"/>
            <ac:picMk id="5" creationId="{6F52E8CF-4FF3-4B13-A3AF-AB0925659074}"/>
          </ac:picMkLst>
        </pc:picChg>
        <pc:picChg chg="add mod topLvl">
          <ac:chgData name="toby lee" userId="c2b0b406bfa6151f" providerId="LiveId" clId="{1136F5F5-ECF4-4BC2-B60B-761E2E05606E}" dt="2022-04-02T20:53:00.520" v="6458" actId="164"/>
          <ac:picMkLst>
            <pc:docMk/>
            <pc:sldMk cId="3354822276" sldId="277"/>
            <ac:picMk id="7" creationId="{09D17D43-F52D-440B-84D3-A9CCE3BE32CD}"/>
          </ac:picMkLst>
        </pc:picChg>
        <pc:picChg chg="add mod topLvl">
          <ac:chgData name="toby lee" userId="c2b0b406bfa6151f" providerId="LiveId" clId="{1136F5F5-ECF4-4BC2-B60B-761E2E05606E}" dt="2022-04-02T20:56:18.878" v="6519" actId="164"/>
          <ac:picMkLst>
            <pc:docMk/>
            <pc:sldMk cId="3354822276" sldId="277"/>
            <ac:picMk id="9" creationId="{CBCB92AE-BCC2-47BF-B4A6-E1C2A598E45A}"/>
          </ac:picMkLst>
        </pc:picChg>
        <pc:picChg chg="add mod topLvl">
          <ac:chgData name="toby lee" userId="c2b0b406bfa6151f" providerId="LiveId" clId="{1136F5F5-ECF4-4BC2-B60B-761E2E05606E}" dt="2022-04-02T20:56:07.904" v="6514" actId="164"/>
          <ac:picMkLst>
            <pc:docMk/>
            <pc:sldMk cId="3354822276" sldId="277"/>
            <ac:picMk id="11" creationId="{A10067FF-B08C-4821-A838-AA7CA13F547D}"/>
          </ac:picMkLst>
        </pc:picChg>
        <pc:picChg chg="add mod">
          <ac:chgData name="toby lee" userId="c2b0b406bfa6151f" providerId="LiveId" clId="{1136F5F5-ECF4-4BC2-B60B-761E2E05606E}" dt="2022-04-02T20:47:40.439" v="6354" actId="164"/>
          <ac:picMkLst>
            <pc:docMk/>
            <pc:sldMk cId="3354822276" sldId="277"/>
            <ac:picMk id="13" creationId="{6A22E8A6-AA0F-4538-AF1A-88CD47528AE2}"/>
          </ac:picMkLst>
        </pc:picChg>
      </pc:sldChg>
      <pc:sldChg chg="addSp delSp modSp new mod">
        <pc:chgData name="toby lee" userId="c2b0b406bfa6151f" providerId="LiveId" clId="{1136F5F5-ECF4-4BC2-B60B-761E2E05606E}" dt="2022-04-02T04:58:29.912" v="6255" actId="962"/>
        <pc:sldMkLst>
          <pc:docMk/>
          <pc:sldMk cId="2728572064" sldId="278"/>
        </pc:sldMkLst>
        <pc:spChg chg="del">
          <ac:chgData name="toby lee" userId="c2b0b406bfa6151f" providerId="LiveId" clId="{1136F5F5-ECF4-4BC2-B60B-761E2E05606E}" dt="2022-04-02T02:26:01.862" v="6169" actId="478"/>
          <ac:spMkLst>
            <pc:docMk/>
            <pc:sldMk cId="2728572064" sldId="278"/>
            <ac:spMk id="2" creationId="{9F66592F-C6F2-4F67-84DD-E7840B525473}"/>
          </ac:spMkLst>
        </pc:spChg>
        <pc:spChg chg="del">
          <ac:chgData name="toby lee" userId="c2b0b406bfa6151f" providerId="LiveId" clId="{1136F5F5-ECF4-4BC2-B60B-761E2E05606E}" dt="2022-04-02T02:25:57.118" v="6166" actId="478"/>
          <ac:spMkLst>
            <pc:docMk/>
            <pc:sldMk cId="2728572064" sldId="278"/>
            <ac:spMk id="3" creationId="{F531F287-92C1-4722-BC91-4CAB15F2B58B}"/>
          </ac:spMkLst>
        </pc:spChg>
        <pc:spChg chg="add del mod">
          <ac:chgData name="toby lee" userId="c2b0b406bfa6151f" providerId="LiveId" clId="{1136F5F5-ECF4-4BC2-B60B-761E2E05606E}" dt="2022-04-02T02:26:06.146" v="6170" actId="478"/>
          <ac:spMkLst>
            <pc:docMk/>
            <pc:sldMk cId="2728572064" sldId="278"/>
            <ac:spMk id="5" creationId="{FA6CB2FA-4D46-4024-9FED-C3522290018D}"/>
          </ac:spMkLst>
        </pc:spChg>
        <pc:graphicFrameChg chg="add del modGraphic">
          <ac:chgData name="toby lee" userId="c2b0b406bfa6151f" providerId="LiveId" clId="{1136F5F5-ECF4-4BC2-B60B-761E2E05606E}" dt="2022-04-02T04:58:07.136" v="6242" actId="478"/>
          <ac:graphicFrameMkLst>
            <pc:docMk/>
            <pc:sldMk cId="2728572064" sldId="278"/>
            <ac:graphicFrameMk id="17" creationId="{FB2B62B8-FD96-4F10-9D5C-4B25A71663E6}"/>
          </ac:graphicFrameMkLst>
        </pc:graphicFrameChg>
        <pc:picChg chg="add del mod">
          <ac:chgData name="toby lee" userId="c2b0b406bfa6151f" providerId="LiveId" clId="{1136F5F5-ECF4-4BC2-B60B-761E2E05606E}" dt="2022-04-02T04:58:07.136" v="6242" actId="478"/>
          <ac:picMkLst>
            <pc:docMk/>
            <pc:sldMk cId="2728572064" sldId="278"/>
            <ac:picMk id="7" creationId="{F0F7B323-ED6E-495B-823A-58481E13B7C9}"/>
          </ac:picMkLst>
        </pc:picChg>
        <pc:picChg chg="add del mod">
          <ac:chgData name="toby lee" userId="c2b0b406bfa6151f" providerId="LiveId" clId="{1136F5F5-ECF4-4BC2-B60B-761E2E05606E}" dt="2022-04-02T04:58:11.947" v="6244" actId="478"/>
          <ac:picMkLst>
            <pc:docMk/>
            <pc:sldMk cId="2728572064" sldId="278"/>
            <ac:picMk id="9" creationId="{AC006630-3EA1-4378-ACC3-1CD9118646F9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1" creationId="{08E6310A-21E1-42DE-91F6-7810AB36D91D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3" creationId="{31488AA2-872C-4A80-8624-89F1499A4C73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5" creationId="{053462BA-447C-4CAC-A636-A795E0E3C144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19" creationId="{364AC300-34D5-4BC3-B9BC-165C6FC5B929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1" creationId="{3B613EE5-C726-4BD3-90DE-F4CB1A1B3462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3" creationId="{E37B81CD-138B-42F6-997C-F0F752608A72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5" creationId="{71B8A1D6-E0FA-4C67-9BB8-3465DA6C0259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7" creationId="{8894CCF5-69F2-4D67-88B3-19A55F3D253A}"/>
          </ac:picMkLst>
        </pc:picChg>
      </pc:sldChg>
      <pc:sldChg chg="add del">
        <pc:chgData name="toby lee" userId="c2b0b406bfa6151f" providerId="LiveId" clId="{1136F5F5-ECF4-4BC2-B60B-761E2E05606E}" dt="2022-04-02T02:25:50.668" v="6163"/>
        <pc:sldMkLst>
          <pc:docMk/>
          <pc:sldMk cId="1854115781" sldId="279"/>
        </pc:sldMkLst>
      </pc:sldChg>
      <pc:sldChg chg="add del">
        <pc:chgData name="toby lee" userId="c2b0b406bfa6151f" providerId="LiveId" clId="{1136F5F5-ECF4-4BC2-B60B-761E2E05606E}" dt="2022-04-02T02:31:05.377" v="6172"/>
        <pc:sldMkLst>
          <pc:docMk/>
          <pc:sldMk cId="2554345394" sldId="279"/>
        </pc:sldMkLst>
      </pc:sldChg>
      <pc:sldChg chg="addSp delSp modSp new mod">
        <pc:chgData name="toby lee" userId="c2b0b406bfa6151f" providerId="LiveId" clId="{1136F5F5-ECF4-4BC2-B60B-761E2E05606E}" dt="2022-04-02T04:16:10.012" v="6235" actId="1076"/>
        <pc:sldMkLst>
          <pc:docMk/>
          <pc:sldMk cId="2854487709" sldId="279"/>
        </pc:sldMkLst>
        <pc:spChg chg="del">
          <ac:chgData name="toby lee" userId="c2b0b406bfa6151f" providerId="LiveId" clId="{1136F5F5-ECF4-4BC2-B60B-761E2E05606E}" dt="2022-04-02T04:16:03.051" v="6232"/>
          <ac:spMkLst>
            <pc:docMk/>
            <pc:sldMk cId="2854487709" sldId="279"/>
            <ac:spMk id="3" creationId="{0C99340B-5A29-4D97-B1E0-C9C75145FF05}"/>
          </ac:spMkLst>
        </pc:spChg>
        <pc:spChg chg="add mod">
          <ac:chgData name="toby lee" userId="c2b0b406bfa6151f" providerId="LiveId" clId="{1136F5F5-ECF4-4BC2-B60B-761E2E05606E}" dt="2022-04-02T04:16:10.012" v="6235" actId="1076"/>
          <ac:spMkLst>
            <pc:docMk/>
            <pc:sldMk cId="2854487709" sldId="279"/>
            <ac:spMk id="6" creationId="{E7E813A1-A2B6-4BD8-9B69-E723F90FEC55}"/>
          </ac:spMkLst>
        </pc:spChg>
        <pc:graphicFrameChg chg="add mod">
          <ac:chgData name="toby lee" userId="c2b0b406bfa6151f" providerId="LiveId" clId="{1136F5F5-ECF4-4BC2-B60B-761E2E05606E}" dt="2022-04-02T04:16:04.629" v="6233" actId="1076"/>
          <ac:graphicFrameMkLst>
            <pc:docMk/>
            <pc:sldMk cId="2854487709" sldId="279"/>
            <ac:graphicFrameMk id="4" creationId="{56E3DAE8-7AD1-41CE-90CE-EB94F7605EF6}"/>
          </ac:graphicFrameMkLst>
        </pc:graphicFrameChg>
      </pc:sldChg>
      <pc:sldChg chg="add del">
        <pc:chgData name="toby lee" userId="c2b0b406bfa6151f" providerId="LiveId" clId="{1136F5F5-ECF4-4BC2-B60B-761E2E05606E}" dt="2022-04-02T02:25:52.591" v="6165"/>
        <pc:sldMkLst>
          <pc:docMk/>
          <pc:sldMk cId="3335938923" sldId="279"/>
        </pc:sldMkLst>
      </pc:sldChg>
      <pc:sldChg chg="addSp delSp modSp new mod">
        <pc:chgData name="toby lee" userId="c2b0b406bfa6151f" providerId="LiveId" clId="{1136F5F5-ECF4-4BC2-B60B-761E2E05606E}" dt="2022-04-02T05:01:29.143" v="6259"/>
        <pc:sldMkLst>
          <pc:docMk/>
          <pc:sldMk cId="133834093" sldId="280"/>
        </pc:sldMkLst>
        <pc:spChg chg="del">
          <ac:chgData name="toby lee" userId="c2b0b406bfa6151f" providerId="LiveId" clId="{1136F5F5-ECF4-4BC2-B60B-761E2E05606E}" dt="2022-04-02T05:01:29.143" v="6259"/>
          <ac:spMkLst>
            <pc:docMk/>
            <pc:sldMk cId="133834093" sldId="280"/>
            <ac:spMk id="3" creationId="{DC9A64C9-A90B-4D87-91E3-A4D0C1FD9CED}"/>
          </ac:spMkLst>
        </pc:spChg>
        <pc:spChg chg="add mod">
          <ac:chgData name="toby lee" userId="c2b0b406bfa6151f" providerId="LiveId" clId="{1136F5F5-ECF4-4BC2-B60B-761E2E05606E}" dt="2022-04-02T05:01:24.582" v="6258" actId="1076"/>
          <ac:spMkLst>
            <pc:docMk/>
            <pc:sldMk cId="133834093" sldId="280"/>
            <ac:spMk id="5" creationId="{BB7A0748-0D4A-4249-A672-BC3F52CF43BF}"/>
          </ac:spMkLst>
        </pc:spChg>
        <pc:graphicFrameChg chg="add mod">
          <ac:chgData name="toby lee" userId="c2b0b406bfa6151f" providerId="LiveId" clId="{1136F5F5-ECF4-4BC2-B60B-761E2E05606E}" dt="2022-04-02T05:01:29.143" v="6259"/>
          <ac:graphicFrameMkLst>
            <pc:docMk/>
            <pc:sldMk cId="133834093" sldId="280"/>
            <ac:graphicFrameMk id="6" creationId="{6B85E51B-590A-42D2-992C-ABA4F68EDA49}"/>
          </ac:graphicFrameMkLst>
        </pc:graphicFrameChg>
      </pc:sldChg>
      <pc:sldChg chg="addSp delSp modSp add mod">
        <pc:chgData name="toby lee" userId="c2b0b406bfa6151f" providerId="LiveId" clId="{1136F5F5-ECF4-4BC2-B60B-761E2E05606E}" dt="2022-04-02T20:55:52.119" v="6512" actId="1076"/>
        <pc:sldMkLst>
          <pc:docMk/>
          <pc:sldMk cId="200388055" sldId="281"/>
        </pc:sldMkLst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2" creationId="{6828A3F6-1524-4136-82EF-F2D7FC25945B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2" creationId="{45E8555B-AFDD-4407-ABE1-5015418311ED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4" creationId="{64477C5B-E8B2-405A-AB48-2463CFCEAB66}"/>
          </ac:spMkLst>
        </pc:spChg>
        <pc:spChg chg="ord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5" creationId="{C77A291F-C8CE-41A8-A1C2-E7E9EAB4F5D7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6" creationId="{1C501922-B436-4FBA-9D07-22AB8067AACC}"/>
          </ac:spMkLst>
        </pc:s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4" creationId="{4BE5B7F1-E14B-466B-B7A7-40E4D49C7F4A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6" creationId="{D8304C74-A6D4-475F-9502-20E8B297A99A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17" creationId="{3132AEBC-4A86-426A-8589-85BA0F32A1C2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18" creationId="{7F0F51BA-072E-4FB3-B09E-B86B79E62720}"/>
          </ac:grpSpMkLst>
        </pc:grpChg>
        <pc:picChg chg="mod topLvl">
          <ac:chgData name="toby lee" userId="c2b0b406bfa6151f" providerId="LiveId" clId="{1136F5F5-ECF4-4BC2-B60B-761E2E05606E}" dt="2022-04-02T20:54:38.375" v="6485" actId="1076"/>
          <ac:picMkLst>
            <pc:docMk/>
            <pc:sldMk cId="200388055" sldId="281"/>
            <ac:picMk id="7" creationId="{09D17D43-F52D-440B-84D3-A9CCE3BE32CD}"/>
          </ac:picMkLst>
        </pc:picChg>
        <pc:picChg chg="add del mod topLvl">
          <ac:chgData name="toby lee" userId="c2b0b406bfa6151f" providerId="LiveId" clId="{1136F5F5-ECF4-4BC2-B60B-761E2E05606E}" dt="2022-04-02T20:55:25.209" v="6506" actId="478"/>
          <ac:picMkLst>
            <pc:docMk/>
            <pc:sldMk cId="200388055" sldId="281"/>
            <ac:picMk id="9" creationId="{CBCB92AE-BCC2-47BF-B4A6-E1C2A598E45A}"/>
          </ac:picMkLst>
        </pc:picChg>
        <pc:picChg chg="mod topLvl">
          <ac:chgData name="toby lee" userId="c2b0b406bfa6151f" providerId="LiveId" clId="{1136F5F5-ECF4-4BC2-B60B-761E2E05606E}" dt="2022-04-02T20:55:52.119" v="6512" actId="1076"/>
          <ac:picMkLst>
            <pc:docMk/>
            <pc:sldMk cId="200388055" sldId="281"/>
            <ac:picMk id="11" creationId="{A10067FF-B08C-4821-A838-AA7CA13F547D}"/>
          </ac:picMkLst>
        </pc:picChg>
        <pc:picChg chg="mod topLvl">
          <ac:chgData name="toby lee" userId="c2b0b406bfa6151f" providerId="LiveId" clId="{1136F5F5-ECF4-4BC2-B60B-761E2E05606E}" dt="2022-04-02T20:54:16.440" v="6483" actId="165"/>
          <ac:picMkLst>
            <pc:docMk/>
            <pc:sldMk cId="200388055" sldId="281"/>
            <ac:picMk id="13" creationId="{6A22E8A6-AA0F-4538-AF1A-88CD47528AE2}"/>
          </ac:picMkLst>
        </pc:picChg>
        <pc:picChg chg="add del mod">
          <ac:chgData name="toby lee" userId="c2b0b406bfa6151f" providerId="LiveId" clId="{1136F5F5-ECF4-4BC2-B60B-761E2E05606E}" dt="2022-04-02T20:54:07.547" v="6482"/>
          <ac:picMkLst>
            <pc:docMk/>
            <pc:sldMk cId="200388055" sldId="281"/>
            <ac:picMk id="19" creationId="{D06DBC2D-0156-4A22-BA91-64AA0BB5B8B5}"/>
          </ac:picMkLst>
        </pc:picChg>
        <pc:picChg chg="add del mod">
          <ac:chgData name="toby lee" userId="c2b0b406bfa6151f" providerId="LiveId" clId="{1136F5F5-ECF4-4BC2-B60B-761E2E05606E}" dt="2022-04-02T20:54:46.440" v="6488"/>
          <ac:picMkLst>
            <pc:docMk/>
            <pc:sldMk cId="200388055" sldId="281"/>
            <ac:picMk id="20" creationId="{5ECC0BF3-5C89-47FD-9E3A-E9F87961BB1E}"/>
          </ac:picMkLst>
        </pc:picChg>
        <pc:picChg chg="add del mod">
          <ac:chgData name="toby lee" userId="c2b0b406bfa6151f" providerId="LiveId" clId="{1136F5F5-ECF4-4BC2-B60B-761E2E05606E}" dt="2022-04-02T20:55:04.824" v="6497" actId="478"/>
          <ac:picMkLst>
            <pc:docMk/>
            <pc:sldMk cId="200388055" sldId="281"/>
            <ac:picMk id="21" creationId="{71BE86CD-4205-48F4-A2DC-560470100707}"/>
          </ac:picMkLst>
        </pc:picChg>
        <pc:picChg chg="add del mod">
          <ac:chgData name="toby lee" userId="c2b0b406bfa6151f" providerId="LiveId" clId="{1136F5F5-ECF4-4BC2-B60B-761E2E05606E}" dt="2022-04-02T20:55:26.358" v="6509"/>
          <ac:picMkLst>
            <pc:docMk/>
            <pc:sldMk cId="200388055" sldId="281"/>
            <ac:picMk id="22" creationId="{14085141-CD68-49A4-9CF8-2FB9C7048818}"/>
          </ac:picMkLst>
        </pc:picChg>
      </pc:sldChg>
      <pc:sldChg chg="addSp delSp modSp new mod">
        <pc:chgData name="toby lee" userId="c2b0b406bfa6151f" providerId="LiveId" clId="{1136F5F5-ECF4-4BC2-B60B-761E2E05606E}" dt="2022-04-02T22:33:39.699" v="6788" actId="1076"/>
        <pc:sldMkLst>
          <pc:docMk/>
          <pc:sldMk cId="1995870538" sldId="282"/>
        </pc:sldMkLst>
        <pc:spChg chg="mod">
          <ac:chgData name="toby lee" userId="c2b0b406bfa6151f" providerId="LiveId" clId="{1136F5F5-ECF4-4BC2-B60B-761E2E05606E}" dt="2022-04-02T22:31:14.010" v="6736" actId="1076"/>
          <ac:spMkLst>
            <pc:docMk/>
            <pc:sldMk cId="1995870538" sldId="282"/>
            <ac:spMk id="2" creationId="{ED8FBFF6-BAFE-4B6C-A546-EC2E4D1798CE}"/>
          </ac:spMkLst>
        </pc:spChg>
        <pc:spChg chg="del">
          <ac:chgData name="toby lee" userId="c2b0b406bfa6151f" providerId="LiveId" clId="{1136F5F5-ECF4-4BC2-B60B-761E2E05606E}" dt="2022-04-02T22:23:34.003" v="6684" actId="931"/>
          <ac:spMkLst>
            <pc:docMk/>
            <pc:sldMk cId="1995870538" sldId="282"/>
            <ac:spMk id="3" creationId="{E291B84D-CB73-43DB-B1B9-492F8F1F0474}"/>
          </ac:spMkLst>
        </pc:spChg>
        <pc:spChg chg="add del mod">
          <ac:chgData name="toby lee" userId="c2b0b406bfa6151f" providerId="LiveId" clId="{1136F5F5-ECF4-4BC2-B60B-761E2E05606E}" dt="2022-04-02T22:31:18.222" v="6737" actId="931"/>
          <ac:spMkLst>
            <pc:docMk/>
            <pc:sldMk cId="1995870538" sldId="282"/>
            <ac:spMk id="15" creationId="{C908FE69-0C9A-4543-A768-072476D5F21C}"/>
          </ac:spMkLst>
        </pc:sp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5" creationId="{8F74123E-20C2-4949-ABA0-2FFDFDAE162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7" creationId="{80D01506-9520-4322-A523-23DCB2C4E1C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9" creationId="{55DE3639-694F-4411-B03D-5CA702F78F4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11" creationId="{5BA0887E-50A1-46B3-AD42-D913FA892407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13" creationId="{F07D9ED1-B859-4035-B6BB-C4895A5F914D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17" creationId="{82A0BD89-BF40-411E-955C-13B52F59568C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19" creationId="{26514CBF-E54A-47C0-8B93-307F7CC307D1}"/>
          </ac:picMkLst>
        </pc:picChg>
        <pc:picChg chg="add mod">
          <ac:chgData name="toby lee" userId="c2b0b406bfa6151f" providerId="LiveId" clId="{1136F5F5-ECF4-4BC2-B60B-761E2E05606E}" dt="2022-04-02T22:33:39.699" v="6788" actId="1076"/>
          <ac:picMkLst>
            <pc:docMk/>
            <pc:sldMk cId="1995870538" sldId="282"/>
            <ac:picMk id="21" creationId="{294D8074-07A1-4E33-9633-E4B553DAE12F}"/>
          </ac:picMkLst>
        </pc:picChg>
        <pc:picChg chg="add mod">
          <ac:chgData name="toby lee" userId="c2b0b406bfa6151f" providerId="LiveId" clId="{1136F5F5-ECF4-4BC2-B60B-761E2E05606E}" dt="2022-04-02T22:33:36.729" v="6787" actId="1076"/>
          <ac:picMkLst>
            <pc:docMk/>
            <pc:sldMk cId="1995870538" sldId="282"/>
            <ac:picMk id="23" creationId="{33D0FB86-89B8-4E95-A45B-2F5CBAF3AEAE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25" creationId="{65FBCC9E-F122-44E2-BB72-2500BBF700CC}"/>
          </ac:picMkLst>
        </pc:picChg>
      </pc:sldChg>
      <pc:sldChg chg="new del">
        <pc:chgData name="toby lee" userId="c2b0b406bfa6151f" providerId="LiveId" clId="{1136F5F5-ECF4-4BC2-B60B-761E2E05606E}" dt="2022-04-02T22:23:10.019" v="6656" actId="680"/>
        <pc:sldMkLst>
          <pc:docMk/>
          <pc:sldMk cId="2130959506" sldId="282"/>
        </pc:sldMkLst>
      </pc:sldChg>
    </pc:docChg>
  </pc:docChgLst>
  <pc:docChgLst>
    <pc:chgData name="toby lee" userId="c2b0b406bfa6151f" providerId="LiveId" clId="{4CBD4D9E-4AF8-4413-A5FF-C5E5D7DB317B}"/>
    <pc:docChg chg="undo custSel addSld delSld modSld sldOrd">
      <pc:chgData name="toby lee" userId="c2b0b406bfa6151f" providerId="LiveId" clId="{4CBD4D9E-4AF8-4413-A5FF-C5E5D7DB317B}" dt="2022-03-28T10:54:46.430" v="986" actId="1076"/>
      <pc:docMkLst>
        <pc:docMk/>
      </pc:docMkLst>
      <pc:sldChg chg="modSp mod">
        <pc:chgData name="toby lee" userId="c2b0b406bfa6151f" providerId="LiveId" clId="{4CBD4D9E-4AF8-4413-A5FF-C5E5D7DB317B}" dt="2022-03-28T03:12:23.393" v="3" actId="20577"/>
        <pc:sldMkLst>
          <pc:docMk/>
          <pc:sldMk cId="3956411206" sldId="256"/>
        </pc:sldMkLst>
        <pc:spChg chg="mod">
          <ac:chgData name="toby lee" userId="c2b0b406bfa6151f" providerId="LiveId" clId="{4CBD4D9E-4AF8-4413-A5FF-C5E5D7DB317B}" dt="2022-03-28T03:12:23.393" v="3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4CBD4D9E-4AF8-4413-A5FF-C5E5D7DB317B}" dt="2022-03-28T10:39:12.130" v="910" actId="1076"/>
        <pc:sldMkLst>
          <pc:docMk/>
          <pc:sldMk cId="3025828428" sldId="257"/>
        </pc:sldMkLst>
        <pc:spChg chg="mod">
          <ac:chgData name="toby lee" userId="c2b0b406bfa6151f" providerId="LiveId" clId="{4CBD4D9E-4AF8-4413-A5FF-C5E5D7DB317B}" dt="2022-03-28T03:26:59.964" v="34" actId="1076"/>
          <ac:spMkLst>
            <pc:docMk/>
            <pc:sldMk cId="3025828428" sldId="257"/>
            <ac:spMk id="2" creationId="{1F7E1B18-BD65-4033-AC84-914857370138}"/>
          </ac:spMkLst>
        </pc:spChg>
        <pc:spChg chg="del">
          <ac:chgData name="toby lee" userId="c2b0b406bfa6151f" providerId="LiveId" clId="{4CBD4D9E-4AF8-4413-A5FF-C5E5D7DB317B}" dt="2022-03-28T03:27:01.046" v="35" actId="478"/>
          <ac:spMkLst>
            <pc:docMk/>
            <pc:sldMk cId="3025828428" sldId="257"/>
            <ac:spMk id="3" creationId="{70632A0D-3702-4566-89E9-966DD1C9082C}"/>
          </ac:spMkLst>
        </pc:spChg>
        <pc:spChg chg="add del">
          <ac:chgData name="toby lee" userId="c2b0b406bfa6151f" providerId="LiveId" clId="{4CBD4D9E-4AF8-4413-A5FF-C5E5D7DB317B}" dt="2022-03-28T03:35:06.218" v="51" actId="22"/>
          <ac:spMkLst>
            <pc:docMk/>
            <pc:sldMk cId="3025828428" sldId="257"/>
            <ac:spMk id="13" creationId="{5EAB9FDB-5E91-47DE-9B53-2D5889A361D4}"/>
          </ac:spMkLst>
        </pc:spChg>
        <pc:graphicFrameChg chg="add mod modGraphic">
          <ac:chgData name="toby lee" userId="c2b0b406bfa6151f" providerId="LiveId" clId="{4CBD4D9E-4AF8-4413-A5FF-C5E5D7DB317B}" dt="2022-03-28T10:39:12.130" v="910" actId="1076"/>
          <ac:graphicFrameMkLst>
            <pc:docMk/>
            <pc:sldMk cId="3025828428" sldId="257"/>
            <ac:graphicFrameMk id="14" creationId="{1846A4F9-01FA-4B34-B5A6-62528534859E}"/>
          </ac:graphicFrameMkLst>
        </pc:graphicFrameChg>
        <pc:graphicFrameChg chg="add mod modGraphic">
          <ac:chgData name="toby lee" userId="c2b0b406bfa6151f" providerId="LiveId" clId="{4CBD4D9E-4AF8-4413-A5FF-C5E5D7DB317B}" dt="2022-03-28T10:36:47.488" v="909" actId="14734"/>
          <ac:graphicFrameMkLst>
            <pc:docMk/>
            <pc:sldMk cId="3025828428" sldId="257"/>
            <ac:graphicFrameMk id="15" creationId="{49184D3C-39CE-461E-B468-328B2E78FB3B}"/>
          </ac:graphicFrameMkLst>
        </pc:graphicFrameChg>
        <pc:picChg chg="add del mod">
          <ac:chgData name="toby lee" userId="c2b0b406bfa6151f" providerId="LiveId" clId="{4CBD4D9E-4AF8-4413-A5FF-C5E5D7DB317B}" dt="2022-03-28T03:26:56.335" v="33" actId="478"/>
          <ac:picMkLst>
            <pc:docMk/>
            <pc:sldMk cId="3025828428" sldId="257"/>
            <ac:picMk id="5" creationId="{10A561EC-6AF3-4005-9DFB-F1B4CDD0FED5}"/>
          </ac:picMkLst>
        </pc:picChg>
        <pc:picChg chg="add del mod">
          <ac:chgData name="toby lee" userId="c2b0b406bfa6151f" providerId="LiveId" clId="{4CBD4D9E-4AF8-4413-A5FF-C5E5D7DB317B}" dt="2022-03-28T03:28:33.758" v="39" actId="478"/>
          <ac:picMkLst>
            <pc:docMk/>
            <pc:sldMk cId="3025828428" sldId="257"/>
            <ac:picMk id="7" creationId="{474C9144-957A-4B68-BE65-91C54A8C51F2}"/>
          </ac:picMkLst>
        </pc:picChg>
        <pc:picChg chg="add mod">
          <ac:chgData name="toby lee" userId="c2b0b406bfa6151f" providerId="LiveId" clId="{4CBD4D9E-4AF8-4413-A5FF-C5E5D7DB317B}" dt="2022-03-28T03:28:53.429" v="49" actId="1076"/>
          <ac:picMkLst>
            <pc:docMk/>
            <pc:sldMk cId="3025828428" sldId="257"/>
            <ac:picMk id="9" creationId="{BF26E7B0-F90C-41CE-83D6-F98EBBFADDDD}"/>
          </ac:picMkLst>
        </pc:picChg>
        <pc:picChg chg="add mod">
          <ac:chgData name="toby lee" userId="c2b0b406bfa6151f" providerId="LiveId" clId="{4CBD4D9E-4AF8-4413-A5FF-C5E5D7DB317B}" dt="2022-03-28T03:28:51.332" v="47" actId="14100"/>
          <ac:picMkLst>
            <pc:docMk/>
            <pc:sldMk cId="3025828428" sldId="257"/>
            <ac:picMk id="11" creationId="{6F493574-478D-4B28-9E7C-222E9AB8E2FB}"/>
          </ac:picMkLst>
        </pc:picChg>
      </pc:sldChg>
      <pc:sldChg chg="addSp delSp modSp new mod ord">
        <pc:chgData name="toby lee" userId="c2b0b406bfa6151f" providerId="LiveId" clId="{4CBD4D9E-4AF8-4413-A5FF-C5E5D7DB317B}" dt="2022-03-28T07:30:03.261" v="894"/>
        <pc:sldMkLst>
          <pc:docMk/>
          <pc:sldMk cId="3728695824" sldId="258"/>
        </pc:sldMkLst>
        <pc:spChg chg="del">
          <ac:chgData name="toby lee" userId="c2b0b406bfa6151f" providerId="LiveId" clId="{4CBD4D9E-4AF8-4413-A5FF-C5E5D7DB317B}" dt="2022-03-28T03:57:32.695" v="67" actId="478"/>
          <ac:spMkLst>
            <pc:docMk/>
            <pc:sldMk cId="3728695824" sldId="258"/>
            <ac:spMk id="2" creationId="{C8E9FE42-4FDB-44B2-9B0A-45D4D329375D}"/>
          </ac:spMkLst>
        </pc:spChg>
        <pc:spChg chg="del">
          <ac:chgData name="toby lee" userId="c2b0b406bfa6151f" providerId="LiveId" clId="{4CBD4D9E-4AF8-4413-A5FF-C5E5D7DB317B}" dt="2022-03-28T03:57:31.529" v="66" actId="478"/>
          <ac:spMkLst>
            <pc:docMk/>
            <pc:sldMk cId="3728695824" sldId="258"/>
            <ac:spMk id="3" creationId="{2435E330-253A-4E58-A5CA-84B91AFDC775}"/>
          </ac:spMkLst>
        </pc:spChg>
        <pc:spChg chg="add del">
          <ac:chgData name="toby lee" userId="c2b0b406bfa6151f" providerId="LiveId" clId="{4CBD4D9E-4AF8-4413-A5FF-C5E5D7DB317B}" dt="2022-03-28T04:16:24.040" v="79" actId="478"/>
          <ac:spMkLst>
            <pc:docMk/>
            <pc:sldMk cId="3728695824" sldId="258"/>
            <ac:spMk id="9" creationId="{DDCE90B6-4DAD-4F23-A855-3B94C9A89107}"/>
          </ac:spMkLst>
        </pc:spChg>
        <pc:spChg chg="add mod">
          <ac:chgData name="toby lee" userId="c2b0b406bfa6151f" providerId="LiveId" clId="{4CBD4D9E-4AF8-4413-A5FF-C5E5D7DB317B}" dt="2022-03-28T04:17:49.297" v="96" actId="1076"/>
          <ac:spMkLst>
            <pc:docMk/>
            <pc:sldMk cId="3728695824" sldId="258"/>
            <ac:spMk id="16" creationId="{3A67C0B1-788D-48B2-8233-E5CF626F8C7C}"/>
          </ac:spMkLst>
        </pc:spChg>
        <pc:picChg chg="add del mod">
          <ac:chgData name="toby lee" userId="c2b0b406bfa6151f" providerId="LiveId" clId="{4CBD4D9E-4AF8-4413-A5FF-C5E5D7DB317B}" dt="2022-03-28T04:16:58.764" v="80" actId="478"/>
          <ac:picMkLst>
            <pc:docMk/>
            <pc:sldMk cId="3728695824" sldId="258"/>
            <ac:picMk id="5" creationId="{59359F37-082D-4BFC-84A4-739A3FAC24F8}"/>
          </ac:picMkLst>
        </pc:picChg>
        <pc:picChg chg="add del mod">
          <ac:chgData name="toby lee" userId="c2b0b406bfa6151f" providerId="LiveId" clId="{4CBD4D9E-4AF8-4413-A5FF-C5E5D7DB317B}" dt="2022-03-28T04:16:21.684" v="76" actId="478"/>
          <ac:picMkLst>
            <pc:docMk/>
            <pc:sldMk cId="3728695824" sldId="258"/>
            <ac:picMk id="7" creationId="{CAECEDFF-C3E9-4A57-BAA3-C401D77D00C9}"/>
          </ac:picMkLst>
        </pc:picChg>
        <pc:picChg chg="add mod">
          <ac:chgData name="toby lee" userId="c2b0b406bfa6151f" providerId="LiveId" clId="{4CBD4D9E-4AF8-4413-A5FF-C5E5D7DB317B}" dt="2022-03-28T04:17:45.632" v="94" actId="1076"/>
          <ac:picMkLst>
            <pc:docMk/>
            <pc:sldMk cId="3728695824" sldId="258"/>
            <ac:picMk id="11" creationId="{70207658-0E9E-4E9D-AD38-50BBA19D126E}"/>
          </ac:picMkLst>
        </pc:picChg>
        <pc:picChg chg="add del">
          <ac:chgData name="toby lee" userId="c2b0b406bfa6151f" providerId="LiveId" clId="{4CBD4D9E-4AF8-4413-A5FF-C5E5D7DB317B}" dt="2022-03-28T04:17:14.090" v="82" actId="478"/>
          <ac:picMkLst>
            <pc:docMk/>
            <pc:sldMk cId="3728695824" sldId="258"/>
            <ac:picMk id="13" creationId="{861ADDF8-EB74-4523-B3D0-68BD46FA46B4}"/>
          </ac:picMkLst>
        </pc:picChg>
        <pc:picChg chg="add mod">
          <ac:chgData name="toby lee" userId="c2b0b406bfa6151f" providerId="LiveId" clId="{4CBD4D9E-4AF8-4413-A5FF-C5E5D7DB317B}" dt="2022-03-28T04:17:47.679" v="95" actId="1076"/>
          <ac:picMkLst>
            <pc:docMk/>
            <pc:sldMk cId="3728695824" sldId="258"/>
            <ac:picMk id="15" creationId="{B92256BF-73CA-4B5A-97E0-D20ACCEEFFF7}"/>
          </ac:picMkLst>
        </pc:picChg>
      </pc:sldChg>
      <pc:sldChg chg="addSp delSp modSp new mod ord">
        <pc:chgData name="toby lee" userId="c2b0b406bfa6151f" providerId="LiveId" clId="{4CBD4D9E-4AF8-4413-A5FF-C5E5D7DB317B}" dt="2022-03-28T10:54:46.430" v="986" actId="1076"/>
        <pc:sldMkLst>
          <pc:docMk/>
          <pc:sldMk cId="3988247216" sldId="259"/>
        </pc:sldMkLst>
        <pc:spChg chg="mod">
          <ac:chgData name="toby lee" userId="c2b0b406bfa6151f" providerId="LiveId" clId="{4CBD4D9E-4AF8-4413-A5FF-C5E5D7DB317B}" dt="2022-03-28T10:52:27.007" v="970" actId="1076"/>
          <ac:spMkLst>
            <pc:docMk/>
            <pc:sldMk cId="3988247216" sldId="259"/>
            <ac:spMk id="2" creationId="{EAFBA23F-1226-4EE4-8DA9-571D9C7205EE}"/>
          </ac:spMkLst>
        </pc:spChg>
        <pc:spChg chg="mod">
          <ac:chgData name="toby lee" userId="c2b0b406bfa6151f" providerId="LiveId" clId="{4CBD4D9E-4AF8-4413-A5FF-C5E5D7DB317B}" dt="2022-03-28T10:53:37.449" v="977" actId="1076"/>
          <ac:spMkLst>
            <pc:docMk/>
            <pc:sldMk cId="3988247216" sldId="259"/>
            <ac:spMk id="3" creationId="{22316688-EEE2-4D6A-BDD7-CDF934BA22D6}"/>
          </ac:spMkLst>
        </pc:spChg>
        <pc:picChg chg="add mod">
          <ac:chgData name="toby lee" userId="c2b0b406bfa6151f" providerId="LiveId" clId="{4CBD4D9E-4AF8-4413-A5FF-C5E5D7DB317B}" dt="2022-03-28T10:54:46.430" v="986" actId="1076"/>
          <ac:picMkLst>
            <pc:docMk/>
            <pc:sldMk cId="3988247216" sldId="259"/>
            <ac:picMk id="5" creationId="{092A4B63-4005-46AE-8E00-93E73B9E8137}"/>
          </ac:picMkLst>
        </pc:picChg>
        <pc:picChg chg="add del mod">
          <ac:chgData name="toby lee" userId="c2b0b406bfa6151f" providerId="LiveId" clId="{4CBD4D9E-4AF8-4413-A5FF-C5E5D7DB317B}" dt="2022-03-28T10:51:15.108" v="954" actId="21"/>
          <ac:picMkLst>
            <pc:docMk/>
            <pc:sldMk cId="3988247216" sldId="259"/>
            <ac:picMk id="7" creationId="{6AB7E841-3C8B-4AD9-98E9-51DBF44FEDE0}"/>
          </ac:picMkLst>
        </pc:picChg>
        <pc:picChg chg="add mod">
          <ac:chgData name="toby lee" userId="c2b0b406bfa6151f" providerId="LiveId" clId="{4CBD4D9E-4AF8-4413-A5FF-C5E5D7DB317B}" dt="2022-03-28T10:54:41.112" v="985" actId="1076"/>
          <ac:picMkLst>
            <pc:docMk/>
            <pc:sldMk cId="3988247216" sldId="259"/>
            <ac:picMk id="9" creationId="{22F379F9-9F7E-4E9C-8701-F3F6599872A8}"/>
          </ac:picMkLst>
        </pc:picChg>
      </pc:sldChg>
      <pc:sldChg chg="addSp modSp new mod ord">
        <pc:chgData name="toby lee" userId="c2b0b406bfa6151f" providerId="LiveId" clId="{4CBD4D9E-4AF8-4413-A5FF-C5E5D7DB317B}" dt="2022-03-28T10:18:44.901" v="901" actId="1076"/>
        <pc:sldMkLst>
          <pc:docMk/>
          <pc:sldMk cId="2884687524" sldId="260"/>
        </pc:sldMkLst>
        <pc:spChg chg="mod">
          <ac:chgData name="toby lee" userId="c2b0b406bfa6151f" providerId="LiveId" clId="{4CBD4D9E-4AF8-4413-A5FF-C5E5D7DB317B}" dt="2022-03-28T10:18:36.264" v="899" actId="1076"/>
          <ac:spMkLst>
            <pc:docMk/>
            <pc:sldMk cId="2884687524" sldId="260"/>
            <ac:spMk id="2" creationId="{CC279D39-4D83-49FE-83C6-D6704B41603C}"/>
          </ac:spMkLst>
        </pc:spChg>
        <pc:spChg chg="mod">
          <ac:chgData name="toby lee" userId="c2b0b406bfa6151f" providerId="LiveId" clId="{4CBD4D9E-4AF8-4413-A5FF-C5E5D7DB317B}" dt="2022-03-28T10:18:44.901" v="901" actId="1076"/>
          <ac:spMkLst>
            <pc:docMk/>
            <pc:sldMk cId="2884687524" sldId="260"/>
            <ac:spMk id="3" creationId="{696DA1DC-0C79-4E2C-A511-70C1B1EA8480}"/>
          </ac:spMkLst>
        </pc:spChg>
        <pc:picChg chg="add mod">
          <ac:chgData name="toby lee" userId="c2b0b406bfa6151f" providerId="LiveId" clId="{4CBD4D9E-4AF8-4413-A5FF-C5E5D7DB317B}" dt="2022-03-28T10:18:41.061" v="900" actId="1076"/>
          <ac:picMkLst>
            <pc:docMk/>
            <pc:sldMk cId="2884687524" sldId="260"/>
            <ac:picMk id="5" creationId="{191573ED-4857-4FC3-A937-0CA1AFF95E14}"/>
          </ac:picMkLst>
        </pc:picChg>
      </pc:sldChg>
      <pc:sldChg chg="addSp delSp modSp new mod">
        <pc:chgData name="toby lee" userId="c2b0b406bfa6151f" providerId="LiveId" clId="{4CBD4D9E-4AF8-4413-A5FF-C5E5D7DB317B}" dt="2022-03-28T06:14:27.850" v="670" actId="1076"/>
        <pc:sldMkLst>
          <pc:docMk/>
          <pc:sldMk cId="298368016" sldId="261"/>
        </pc:sldMkLst>
        <pc:spChg chg="del">
          <ac:chgData name="toby lee" userId="c2b0b406bfa6151f" providerId="LiveId" clId="{4CBD4D9E-4AF8-4413-A5FF-C5E5D7DB317B}" dt="2022-03-28T05:23:31.462" v="390" actId="478"/>
          <ac:spMkLst>
            <pc:docMk/>
            <pc:sldMk cId="298368016" sldId="261"/>
            <ac:spMk id="2" creationId="{C46B9175-E52D-4ADA-81F7-8274F97FD1FB}"/>
          </ac:spMkLst>
        </pc:spChg>
        <pc:spChg chg="del">
          <ac:chgData name="toby lee" userId="c2b0b406bfa6151f" providerId="LiveId" clId="{4CBD4D9E-4AF8-4413-A5FF-C5E5D7DB317B}" dt="2022-03-28T05:23:32.731" v="391" actId="478"/>
          <ac:spMkLst>
            <pc:docMk/>
            <pc:sldMk cId="298368016" sldId="261"/>
            <ac:spMk id="3" creationId="{D49F9AAB-D98A-4D70-8193-CB75214FC0BA}"/>
          </ac:spMkLst>
        </pc:spChg>
        <pc:picChg chg="add del mod">
          <ac:chgData name="toby lee" userId="c2b0b406bfa6151f" providerId="LiveId" clId="{4CBD4D9E-4AF8-4413-A5FF-C5E5D7DB317B}" dt="2022-03-28T05:23:29.370" v="389" actId="478"/>
          <ac:picMkLst>
            <pc:docMk/>
            <pc:sldMk cId="298368016" sldId="261"/>
            <ac:picMk id="5" creationId="{C32C2B3A-983F-4416-9392-A6CB104093D3}"/>
          </ac:picMkLst>
        </pc:picChg>
        <pc:picChg chg="add del mod">
          <ac:chgData name="toby lee" userId="c2b0b406bfa6151f" providerId="LiveId" clId="{4CBD4D9E-4AF8-4413-A5FF-C5E5D7DB317B}" dt="2022-03-28T05:34:42.969" v="623" actId="478"/>
          <ac:picMkLst>
            <pc:docMk/>
            <pc:sldMk cId="298368016" sldId="261"/>
            <ac:picMk id="7" creationId="{9A20B7FD-C545-47A4-947F-4BB6784A47D5}"/>
          </ac:picMkLst>
        </pc:picChg>
        <pc:picChg chg="add del mod">
          <ac:chgData name="toby lee" userId="c2b0b406bfa6151f" providerId="LiveId" clId="{4CBD4D9E-4AF8-4413-A5FF-C5E5D7DB317B}" dt="2022-03-28T05:34:44.810" v="625" actId="478"/>
          <ac:picMkLst>
            <pc:docMk/>
            <pc:sldMk cId="298368016" sldId="261"/>
            <ac:picMk id="9" creationId="{AE64E208-04F6-4548-A603-3CB801DF8806}"/>
          </ac:picMkLst>
        </pc:picChg>
        <pc:picChg chg="add del mod">
          <ac:chgData name="toby lee" userId="c2b0b406bfa6151f" providerId="LiveId" clId="{4CBD4D9E-4AF8-4413-A5FF-C5E5D7DB317B}" dt="2022-03-28T05:34:46.989" v="627" actId="478"/>
          <ac:picMkLst>
            <pc:docMk/>
            <pc:sldMk cId="298368016" sldId="261"/>
            <ac:picMk id="11" creationId="{C887E411-DCF7-43C0-8707-A621EEE0508B}"/>
          </ac:picMkLst>
        </pc:picChg>
        <pc:picChg chg="add mod">
          <ac:chgData name="toby lee" userId="c2b0b406bfa6151f" providerId="LiveId" clId="{4CBD4D9E-4AF8-4413-A5FF-C5E5D7DB317B}" dt="2022-03-28T06:14:27.850" v="670" actId="1076"/>
          <ac:picMkLst>
            <pc:docMk/>
            <pc:sldMk cId="298368016" sldId="261"/>
            <ac:picMk id="13" creationId="{5A1F753C-57D7-4E1A-8B3C-8CF5122309CF}"/>
          </ac:picMkLst>
        </pc:picChg>
        <pc:picChg chg="add mod">
          <ac:chgData name="toby lee" userId="c2b0b406bfa6151f" providerId="LiveId" clId="{4CBD4D9E-4AF8-4413-A5FF-C5E5D7DB317B}" dt="2022-03-28T06:14:25.976" v="669" actId="1076"/>
          <ac:picMkLst>
            <pc:docMk/>
            <pc:sldMk cId="298368016" sldId="261"/>
            <ac:picMk id="15" creationId="{C06A86D3-7697-4586-AC49-130814133FF2}"/>
          </ac:picMkLst>
        </pc:picChg>
      </pc:sldChg>
      <pc:sldChg chg="addSp delSp modSp new mod">
        <pc:chgData name="toby lee" userId="c2b0b406bfa6151f" providerId="LiveId" clId="{4CBD4D9E-4AF8-4413-A5FF-C5E5D7DB317B}" dt="2022-03-28T06:13:48.363" v="666" actId="1037"/>
        <pc:sldMkLst>
          <pc:docMk/>
          <pc:sldMk cId="1340142174" sldId="262"/>
        </pc:sldMkLst>
        <pc:spChg chg="del">
          <ac:chgData name="toby lee" userId="c2b0b406bfa6151f" providerId="LiveId" clId="{4CBD4D9E-4AF8-4413-A5FF-C5E5D7DB317B}" dt="2022-03-28T06:13:34.241" v="646" actId="478"/>
          <ac:spMkLst>
            <pc:docMk/>
            <pc:sldMk cId="1340142174" sldId="262"/>
            <ac:spMk id="2" creationId="{0004C2F5-1849-45C7-8177-03C714BC6D81}"/>
          </ac:spMkLst>
        </pc:spChg>
        <pc:spChg chg="del">
          <ac:chgData name="toby lee" userId="c2b0b406bfa6151f" providerId="LiveId" clId="{4CBD4D9E-4AF8-4413-A5FF-C5E5D7DB317B}" dt="2022-03-28T06:13:34.747" v="647" actId="478"/>
          <ac:spMkLst>
            <pc:docMk/>
            <pc:sldMk cId="1340142174" sldId="262"/>
            <ac:spMk id="3" creationId="{9ABCEE26-077C-4DAB-B72F-EF3E7AC11A11}"/>
          </ac:spMkLst>
        </pc:spChg>
        <pc:picChg chg="add mod">
          <ac:chgData name="toby lee" userId="c2b0b406bfa6151f" providerId="LiveId" clId="{4CBD4D9E-4AF8-4413-A5FF-C5E5D7DB317B}" dt="2022-03-28T06:13:44.663" v="650" actId="1076"/>
          <ac:picMkLst>
            <pc:docMk/>
            <pc:sldMk cId="1340142174" sldId="262"/>
            <ac:picMk id="5" creationId="{26907184-2017-4758-80C7-8B96C10664FA}"/>
          </ac:picMkLst>
        </pc:picChg>
        <pc:picChg chg="add mod">
          <ac:chgData name="toby lee" userId="c2b0b406bfa6151f" providerId="LiveId" clId="{4CBD4D9E-4AF8-4413-A5FF-C5E5D7DB317B}" dt="2022-03-28T06:13:48.363" v="666" actId="1037"/>
          <ac:picMkLst>
            <pc:docMk/>
            <pc:sldMk cId="1340142174" sldId="262"/>
            <ac:picMk id="7" creationId="{7C3D8956-0B8B-404A-ACC7-4FD85081616C}"/>
          </ac:picMkLst>
        </pc:picChg>
      </pc:sldChg>
      <pc:sldChg chg="addSp delSp modSp new mod ord">
        <pc:chgData name="toby lee" userId="c2b0b406bfa6151f" providerId="LiveId" clId="{4CBD4D9E-4AF8-4413-A5FF-C5E5D7DB317B}" dt="2022-03-28T10:50:54.108" v="944" actId="1076"/>
        <pc:sldMkLst>
          <pc:docMk/>
          <pc:sldMk cId="3920942039" sldId="263"/>
        </pc:sldMkLst>
        <pc:spChg chg="del">
          <ac:chgData name="toby lee" userId="c2b0b406bfa6151f" providerId="LiveId" clId="{4CBD4D9E-4AF8-4413-A5FF-C5E5D7DB317B}" dt="2022-03-28T06:33:28.781" v="672" actId="478"/>
          <ac:spMkLst>
            <pc:docMk/>
            <pc:sldMk cId="3920942039" sldId="263"/>
            <ac:spMk id="2" creationId="{96E77A79-C822-461E-A5A3-92752BF08588}"/>
          </ac:spMkLst>
        </pc:spChg>
        <pc:spChg chg="del">
          <ac:chgData name="toby lee" userId="c2b0b406bfa6151f" providerId="LiveId" clId="{4CBD4D9E-4AF8-4413-A5FF-C5E5D7DB317B}" dt="2022-03-28T06:33:29.769" v="673" actId="478"/>
          <ac:spMkLst>
            <pc:docMk/>
            <pc:sldMk cId="3920942039" sldId="263"/>
            <ac:spMk id="3" creationId="{9301FC60-F38C-4F49-9C29-157DDF70392D}"/>
          </ac:spMkLst>
        </pc:spChg>
        <pc:spChg chg="add mod">
          <ac:chgData name="toby lee" userId="c2b0b406bfa6151f" providerId="LiveId" clId="{4CBD4D9E-4AF8-4413-A5FF-C5E5D7DB317B}" dt="2022-03-28T10:50:54.108" v="944" actId="1076"/>
          <ac:spMkLst>
            <pc:docMk/>
            <pc:sldMk cId="3920942039" sldId="263"/>
            <ac:spMk id="14" creationId="{2658088F-F2C5-415E-967A-F826A1411857}"/>
          </ac:spMkLst>
        </pc:spChg>
        <pc:picChg chg="add mod modCrop">
          <ac:chgData name="toby lee" userId="c2b0b406bfa6151f" providerId="LiveId" clId="{4CBD4D9E-4AF8-4413-A5FF-C5E5D7DB317B}" dt="2022-03-28T10:45:27.257" v="914" actId="1076"/>
          <ac:picMkLst>
            <pc:docMk/>
            <pc:sldMk cId="3920942039" sldId="263"/>
            <ac:picMk id="5" creationId="{B509FBA5-FBD6-4178-9ACF-9090A13EDC79}"/>
          </ac:picMkLst>
        </pc:picChg>
        <pc:picChg chg="add mod">
          <ac:chgData name="toby lee" userId="c2b0b406bfa6151f" providerId="LiveId" clId="{4CBD4D9E-4AF8-4413-A5FF-C5E5D7DB317B}" dt="2022-03-28T10:45:31.268" v="916" actId="1076"/>
          <ac:picMkLst>
            <pc:docMk/>
            <pc:sldMk cId="3920942039" sldId="263"/>
            <ac:picMk id="7" creationId="{FA5EBFE8-4566-49F6-B226-74F8C323B572}"/>
          </ac:picMkLst>
        </pc:picChg>
        <pc:picChg chg="add mod">
          <ac:chgData name="toby lee" userId="c2b0b406bfa6151f" providerId="LiveId" clId="{4CBD4D9E-4AF8-4413-A5FF-C5E5D7DB317B}" dt="2022-03-28T10:45:30.036" v="915" actId="1076"/>
          <ac:picMkLst>
            <pc:docMk/>
            <pc:sldMk cId="3920942039" sldId="263"/>
            <ac:picMk id="9" creationId="{E9978691-CD0B-4907-947B-CAB3956B4C90}"/>
          </ac:picMkLst>
        </pc:picChg>
        <pc:picChg chg="add mod">
          <ac:chgData name="toby lee" userId="c2b0b406bfa6151f" providerId="LiveId" clId="{4CBD4D9E-4AF8-4413-A5FF-C5E5D7DB317B}" dt="2022-03-28T10:45:32.020" v="917" actId="1076"/>
          <ac:picMkLst>
            <pc:docMk/>
            <pc:sldMk cId="3920942039" sldId="263"/>
            <ac:picMk id="11" creationId="{609FABA0-194A-4ED9-BB2C-C5C192761626}"/>
          </ac:picMkLst>
        </pc:picChg>
        <pc:picChg chg="add mod">
          <ac:chgData name="toby lee" userId="c2b0b406bfa6151f" providerId="LiveId" clId="{4CBD4D9E-4AF8-4413-A5FF-C5E5D7DB317B}" dt="2022-03-28T10:45:36.887" v="919" actId="1076"/>
          <ac:picMkLst>
            <pc:docMk/>
            <pc:sldMk cId="3920942039" sldId="263"/>
            <ac:picMk id="13" creationId="{1A2377C7-802E-4AC6-B584-B7A23A323D23}"/>
          </ac:picMkLst>
        </pc:picChg>
      </pc:sldChg>
      <pc:sldChg chg="addSp delSp modSp new mod ord">
        <pc:chgData name="toby lee" userId="c2b0b406bfa6151f" providerId="LiveId" clId="{4CBD4D9E-4AF8-4413-A5FF-C5E5D7DB317B}" dt="2022-03-28T10:30:31.721" v="902" actId="1076"/>
        <pc:sldMkLst>
          <pc:docMk/>
          <pc:sldMk cId="2614305195" sldId="264"/>
        </pc:sldMkLst>
        <pc:spChg chg="mod">
          <ac:chgData name="toby lee" userId="c2b0b406bfa6151f" providerId="LiveId" clId="{4CBD4D9E-4AF8-4413-A5FF-C5E5D7DB317B}" dt="2022-03-28T07:17:51.125" v="765" actId="20577"/>
          <ac:spMkLst>
            <pc:docMk/>
            <pc:sldMk cId="2614305195" sldId="264"/>
            <ac:spMk id="2" creationId="{CF196EAC-9817-4817-9FF4-46C3E1436A73}"/>
          </ac:spMkLst>
        </pc:spChg>
        <pc:spChg chg="del">
          <ac:chgData name="toby lee" userId="c2b0b406bfa6151f" providerId="LiveId" clId="{4CBD4D9E-4AF8-4413-A5FF-C5E5D7DB317B}" dt="2022-03-28T07:18:34.141" v="796" actId="478"/>
          <ac:spMkLst>
            <pc:docMk/>
            <pc:sldMk cId="2614305195" sldId="264"/>
            <ac:spMk id="3" creationId="{506C5E0A-3743-4339-A09A-5BD3B83D35ED}"/>
          </ac:spMkLst>
        </pc:spChg>
        <pc:spChg chg="add mod">
          <ac:chgData name="toby lee" userId="c2b0b406bfa6151f" providerId="LiveId" clId="{4CBD4D9E-4AF8-4413-A5FF-C5E5D7DB317B}" dt="2022-03-28T07:21:52.552" v="873" actId="1076"/>
          <ac:spMkLst>
            <pc:docMk/>
            <pc:sldMk cId="2614305195" sldId="264"/>
            <ac:spMk id="8" creationId="{92C8F21F-5272-450B-954B-6E15CC7240BB}"/>
          </ac:spMkLst>
        </pc:spChg>
        <pc:spChg chg="add mod">
          <ac:chgData name="toby lee" userId="c2b0b406bfa6151f" providerId="LiveId" clId="{4CBD4D9E-4AF8-4413-A5FF-C5E5D7DB317B}" dt="2022-03-28T07:21:50.638" v="872" actId="1076"/>
          <ac:spMkLst>
            <pc:docMk/>
            <pc:sldMk cId="2614305195" sldId="264"/>
            <ac:spMk id="9" creationId="{9A075414-DE10-423D-BE28-C6DFF025D6B3}"/>
          </ac:spMkLst>
        </pc:spChg>
        <pc:spChg chg="add mod">
          <ac:chgData name="toby lee" userId="c2b0b406bfa6151f" providerId="LiveId" clId="{4CBD4D9E-4AF8-4413-A5FF-C5E5D7DB317B}" dt="2022-03-28T07:21:32.944" v="853" actId="1076"/>
          <ac:spMkLst>
            <pc:docMk/>
            <pc:sldMk cId="2614305195" sldId="264"/>
            <ac:spMk id="10" creationId="{087CAE77-5126-4269-9859-9B27B2B1052A}"/>
          </ac:spMkLst>
        </pc:spChg>
        <pc:spChg chg="add mod">
          <ac:chgData name="toby lee" userId="c2b0b406bfa6151f" providerId="LiveId" clId="{4CBD4D9E-4AF8-4413-A5FF-C5E5D7DB317B}" dt="2022-03-28T07:21:41.810" v="868" actId="20577"/>
          <ac:spMkLst>
            <pc:docMk/>
            <pc:sldMk cId="2614305195" sldId="264"/>
            <ac:spMk id="11" creationId="{FC185E05-52F7-49DA-BD14-ABDE94883FF1}"/>
          </ac:spMkLst>
        </pc:spChg>
        <pc:picChg chg="add mod">
          <ac:chgData name="toby lee" userId="c2b0b406bfa6151f" providerId="LiveId" clId="{4CBD4D9E-4AF8-4413-A5FF-C5E5D7DB317B}" dt="2022-03-28T07:26:44.155" v="880" actId="1076"/>
          <ac:picMkLst>
            <pc:docMk/>
            <pc:sldMk cId="2614305195" sldId="264"/>
            <ac:picMk id="5" creationId="{5A58D939-246F-4F4F-835C-8ACDE742E8A4}"/>
          </ac:picMkLst>
        </pc:picChg>
        <pc:picChg chg="add mod">
          <ac:chgData name="toby lee" userId="c2b0b406bfa6151f" providerId="LiveId" clId="{4CBD4D9E-4AF8-4413-A5FF-C5E5D7DB317B}" dt="2022-03-28T07:26:49.596" v="884" actId="1076"/>
          <ac:picMkLst>
            <pc:docMk/>
            <pc:sldMk cId="2614305195" sldId="264"/>
            <ac:picMk id="7" creationId="{3920850C-D929-4C06-8C68-63620840CE3D}"/>
          </ac:picMkLst>
        </pc:picChg>
        <pc:picChg chg="add del mod">
          <ac:chgData name="toby lee" userId="c2b0b406bfa6151f" providerId="LiveId" clId="{4CBD4D9E-4AF8-4413-A5FF-C5E5D7DB317B}" dt="2022-03-28T07:21:45.837" v="870" actId="478"/>
          <ac:picMkLst>
            <pc:docMk/>
            <pc:sldMk cId="2614305195" sldId="264"/>
            <ac:picMk id="12" creationId="{8A70E48A-91CC-4914-9A79-817F4BE697B2}"/>
          </ac:picMkLst>
        </pc:picChg>
        <pc:picChg chg="add mod">
          <ac:chgData name="toby lee" userId="c2b0b406bfa6151f" providerId="LiveId" clId="{4CBD4D9E-4AF8-4413-A5FF-C5E5D7DB317B}" dt="2022-03-28T10:30:31.721" v="902" actId="1076"/>
          <ac:picMkLst>
            <pc:docMk/>
            <pc:sldMk cId="2614305195" sldId="264"/>
            <ac:picMk id="14" creationId="{06F74636-FDFB-4401-8DD4-A4F0DA24DD69}"/>
          </ac:picMkLst>
        </pc:picChg>
        <pc:picChg chg="add mod">
          <ac:chgData name="toby lee" userId="c2b0b406bfa6151f" providerId="LiveId" clId="{4CBD4D9E-4AF8-4413-A5FF-C5E5D7DB317B}" dt="2022-03-28T07:27:06.230" v="888" actId="1076"/>
          <ac:picMkLst>
            <pc:docMk/>
            <pc:sldMk cId="2614305195" sldId="264"/>
            <ac:picMk id="16" creationId="{7167B1B2-DE13-4766-BB98-E45812F1B443}"/>
          </ac:picMkLst>
        </pc:picChg>
      </pc:sldChg>
      <pc:sldChg chg="addSp delSp modSp new mod">
        <pc:chgData name="toby lee" userId="c2b0b406bfa6151f" providerId="LiveId" clId="{4CBD4D9E-4AF8-4413-A5FF-C5E5D7DB317B}" dt="2022-03-28T10:51:20.960" v="958" actId="1076"/>
        <pc:sldMkLst>
          <pc:docMk/>
          <pc:sldMk cId="2461663436" sldId="265"/>
        </pc:sldMkLst>
        <pc:spChg chg="del">
          <ac:chgData name="toby lee" userId="c2b0b406bfa6151f" providerId="LiveId" clId="{4CBD4D9E-4AF8-4413-A5FF-C5E5D7DB317B}" dt="2022-03-28T10:51:19.163" v="957" actId="478"/>
          <ac:spMkLst>
            <pc:docMk/>
            <pc:sldMk cId="2461663436" sldId="265"/>
            <ac:spMk id="2" creationId="{0D9830D4-C44F-43F7-AC8A-3217026B819A}"/>
          </ac:spMkLst>
        </pc:spChg>
        <pc:spChg chg="del">
          <ac:chgData name="toby lee" userId="c2b0b406bfa6151f" providerId="LiveId" clId="{4CBD4D9E-4AF8-4413-A5FF-C5E5D7DB317B}" dt="2022-03-28T10:51:18.563" v="956" actId="478"/>
          <ac:spMkLst>
            <pc:docMk/>
            <pc:sldMk cId="2461663436" sldId="265"/>
            <ac:spMk id="3" creationId="{10212567-E9DE-45A5-8E42-CA18CBAFDE1A}"/>
          </ac:spMkLst>
        </pc:spChg>
        <pc:picChg chg="add mod">
          <ac:chgData name="toby lee" userId="c2b0b406bfa6151f" providerId="LiveId" clId="{4CBD4D9E-4AF8-4413-A5FF-C5E5D7DB317B}" dt="2022-03-28T10:51:20.960" v="958" actId="1076"/>
          <ac:picMkLst>
            <pc:docMk/>
            <pc:sldMk cId="2461663436" sldId="265"/>
            <ac:picMk id="4" creationId="{42862172-D7F9-4C88-892E-0DA4B797172B}"/>
          </ac:picMkLst>
        </pc:picChg>
      </pc:sldChg>
      <pc:sldChg chg="del">
        <pc:chgData name="toby lee" userId="c2b0b406bfa6151f" providerId="LiveId" clId="{4CBD4D9E-4AF8-4413-A5FF-C5E5D7DB317B}" dt="2022-03-28T03:12:25.088" v="4" actId="47"/>
        <pc:sldMkLst>
          <pc:docMk/>
          <pc:sldMk cId="180697667" sldId="507"/>
        </pc:sldMkLst>
      </pc:sldChg>
      <pc:sldChg chg="del">
        <pc:chgData name="toby lee" userId="c2b0b406bfa6151f" providerId="LiveId" clId="{4CBD4D9E-4AF8-4413-A5FF-C5E5D7DB317B}" dt="2022-03-28T03:12:31.596" v="10" actId="47"/>
        <pc:sldMkLst>
          <pc:docMk/>
          <pc:sldMk cId="70325036" sldId="508"/>
        </pc:sldMkLst>
      </pc:sldChg>
      <pc:sldChg chg="del">
        <pc:chgData name="toby lee" userId="c2b0b406bfa6151f" providerId="LiveId" clId="{4CBD4D9E-4AF8-4413-A5FF-C5E5D7DB317B}" dt="2022-03-28T03:12:25.353" v="5" actId="47"/>
        <pc:sldMkLst>
          <pc:docMk/>
          <pc:sldMk cId="711285514" sldId="509"/>
        </pc:sldMkLst>
      </pc:sldChg>
      <pc:sldChg chg="del">
        <pc:chgData name="toby lee" userId="c2b0b406bfa6151f" providerId="LiveId" clId="{4CBD4D9E-4AF8-4413-A5FF-C5E5D7DB317B}" dt="2022-03-28T03:12:25.571" v="6" actId="47"/>
        <pc:sldMkLst>
          <pc:docMk/>
          <pc:sldMk cId="345765460" sldId="510"/>
        </pc:sldMkLst>
      </pc:sldChg>
      <pc:sldChg chg="del">
        <pc:chgData name="toby lee" userId="c2b0b406bfa6151f" providerId="LiveId" clId="{4CBD4D9E-4AF8-4413-A5FF-C5E5D7DB317B}" dt="2022-03-28T03:12:25.833" v="7" actId="47"/>
        <pc:sldMkLst>
          <pc:docMk/>
          <pc:sldMk cId="3096760335" sldId="511"/>
        </pc:sldMkLst>
      </pc:sldChg>
      <pc:sldChg chg="del">
        <pc:chgData name="toby lee" userId="c2b0b406bfa6151f" providerId="LiveId" clId="{4CBD4D9E-4AF8-4413-A5FF-C5E5D7DB317B}" dt="2022-03-28T03:12:31.283" v="9" actId="47"/>
        <pc:sldMkLst>
          <pc:docMk/>
          <pc:sldMk cId="640920605" sldId="512"/>
        </pc:sldMkLst>
      </pc:sldChg>
      <pc:sldChg chg="del">
        <pc:chgData name="toby lee" userId="c2b0b406bfa6151f" providerId="LiveId" clId="{4CBD4D9E-4AF8-4413-A5FF-C5E5D7DB317B}" dt="2022-03-28T03:12:26.961" v="8" actId="47"/>
        <pc:sldMkLst>
          <pc:docMk/>
          <pc:sldMk cId="1030726570" sldId="5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23 Meeting, 28/3/2021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7184-2017-4758-80C7-8B96C10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991344"/>
            <a:ext cx="5303244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8956-0B8B-404A-ACC7-4FD85081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991344"/>
            <a:ext cx="52727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4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721-B4C4-4DD1-BB85-FA630F7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2" y="721397"/>
            <a:ext cx="11029616" cy="1188720"/>
          </a:xfrm>
        </p:spPr>
        <p:txBody>
          <a:bodyPr/>
          <a:lstStyle/>
          <a:p>
            <a:r>
              <a:rPr lang="en-GB" dirty="0"/>
              <a:t>Univariate VS </a:t>
            </a:r>
            <a:r>
              <a:rPr lang="en-GB" dirty="0" err="1"/>
              <a:t>multiVariate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27929-242A-48B6-B59B-88A6C6A7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28115"/>
              </p:ext>
            </p:extLst>
          </p:nvPr>
        </p:nvGraphicFramePr>
        <p:xfrm>
          <a:off x="4990675" y="278922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8B0B5F-D001-4C66-8BE5-342E16016589}"/>
              </a:ext>
            </a:extLst>
          </p:cNvPr>
          <p:cNvSpPr txBox="1"/>
          <p:nvPr/>
        </p:nvSpPr>
        <p:spPr>
          <a:xfrm>
            <a:off x="4962925" y="257680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9F346-1DEF-4BD6-9150-57E8AB9E2F0B}"/>
              </a:ext>
            </a:extLst>
          </p:cNvPr>
          <p:cNvSpPr txBox="1"/>
          <p:nvPr/>
        </p:nvSpPr>
        <p:spPr>
          <a:xfrm>
            <a:off x="5332368" y="25805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01EAB-DE6C-4F60-8E94-791346C726E7}"/>
              </a:ext>
            </a:extLst>
          </p:cNvPr>
          <p:cNvSpPr txBox="1"/>
          <p:nvPr/>
        </p:nvSpPr>
        <p:spPr>
          <a:xfrm>
            <a:off x="5719505" y="258118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380836-31A9-454C-836E-7A6ACCA646F3}"/>
              </a:ext>
            </a:extLst>
          </p:cNvPr>
          <p:cNvGrpSpPr/>
          <p:nvPr/>
        </p:nvGrpSpPr>
        <p:grpSpPr>
          <a:xfrm>
            <a:off x="3975768" y="2937615"/>
            <a:ext cx="1542392" cy="1127379"/>
            <a:chOff x="579313" y="2879267"/>
            <a:chExt cx="1542392" cy="11273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BFBD28-8E5A-4758-B82D-1B4947F4237E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7A0D2-0C1B-419B-BE66-9D8C7A5FA84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11112-47BB-45C3-8430-F0B30A83FE48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D101C-A915-4F94-99B8-9F61C3B50717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6C62FF-A0FA-4C86-B4CF-D71248CD7CA7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2EDF55-BA0C-491C-8208-4F0B5CDF2E1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1212F3-E2E4-4FED-B31B-18C575963B15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DBF9AC-5A2B-41D3-8C6E-2C4A9514C69F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AAA4A-F2EF-45A5-BD46-BF3E42E8BA2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3CDC51-78EA-498D-827E-FEAE6F48F89A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4C22F4-9591-4D55-8832-124A075D1867}"/>
              </a:ext>
            </a:extLst>
          </p:cNvPr>
          <p:cNvSpPr txBox="1"/>
          <p:nvPr/>
        </p:nvSpPr>
        <p:spPr>
          <a:xfrm>
            <a:off x="6078072" y="258549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6AA1E-8171-41F7-9356-9187E621B94A}"/>
              </a:ext>
            </a:extLst>
          </p:cNvPr>
          <p:cNvSpPr txBox="1"/>
          <p:nvPr/>
        </p:nvSpPr>
        <p:spPr>
          <a:xfrm>
            <a:off x="6436639" y="257464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109531-1611-40A2-B693-99FDE96A981E}"/>
              </a:ext>
            </a:extLst>
          </p:cNvPr>
          <p:cNvSpPr txBox="1"/>
          <p:nvPr/>
        </p:nvSpPr>
        <p:spPr>
          <a:xfrm>
            <a:off x="5620985" y="235421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EBB91AFF-CBDD-47A9-8251-238EC1EE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23232"/>
              </p:ext>
            </p:extLst>
          </p:nvPr>
        </p:nvGraphicFramePr>
        <p:xfrm>
          <a:off x="5021587" y="469028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D77FAB-1C93-4D0E-BEF9-2C57E6EB29EB}"/>
              </a:ext>
            </a:extLst>
          </p:cNvPr>
          <p:cNvSpPr txBox="1"/>
          <p:nvPr/>
        </p:nvSpPr>
        <p:spPr>
          <a:xfrm>
            <a:off x="4993837" y="44778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6BDDF-E338-4FD8-9B1D-7D865A1E5F16}"/>
              </a:ext>
            </a:extLst>
          </p:cNvPr>
          <p:cNvSpPr txBox="1"/>
          <p:nvPr/>
        </p:nvSpPr>
        <p:spPr>
          <a:xfrm>
            <a:off x="5363280" y="448156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FDE602-DE67-48D0-B9DD-0A4E4789323C}"/>
              </a:ext>
            </a:extLst>
          </p:cNvPr>
          <p:cNvSpPr txBox="1"/>
          <p:nvPr/>
        </p:nvSpPr>
        <p:spPr>
          <a:xfrm>
            <a:off x="5750417" y="448224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3CB7BA-B912-4696-AA0F-CC0DB913D8A4}"/>
              </a:ext>
            </a:extLst>
          </p:cNvPr>
          <p:cNvSpPr txBox="1"/>
          <p:nvPr/>
        </p:nvSpPr>
        <p:spPr>
          <a:xfrm>
            <a:off x="6108984" y="448655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4E84F-AD4A-4085-86E4-A5A48058021A}"/>
              </a:ext>
            </a:extLst>
          </p:cNvPr>
          <p:cNvSpPr txBox="1"/>
          <p:nvPr/>
        </p:nvSpPr>
        <p:spPr>
          <a:xfrm>
            <a:off x="6467551" y="447570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4A2C4B-DF62-4D0D-9753-DECF88AA6CE9}"/>
              </a:ext>
            </a:extLst>
          </p:cNvPr>
          <p:cNvGrpSpPr/>
          <p:nvPr/>
        </p:nvGrpSpPr>
        <p:grpSpPr>
          <a:xfrm>
            <a:off x="3975768" y="4820787"/>
            <a:ext cx="1542392" cy="1127379"/>
            <a:chOff x="579313" y="2879267"/>
            <a:chExt cx="1542392" cy="11273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37FD56-EA04-4F9B-A129-DD8D791E2F02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E7B4D8-6E7D-402C-AB0E-B5F1B8410209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2357F5-820E-46EA-A27E-B29AC65977FC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B3F64B-8330-4F78-B231-2017B82F25D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5DF8EA-1C60-40A0-9EFA-2375F7777CC9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018B80-0D55-4AC1-9153-C98115BF2E6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309347-18BA-4648-AD63-98D57010642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18BA7A-A1F5-4D1D-9298-A97CB6208E94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31B8-29AA-4AFA-A3DB-9507740E11A6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25B519-94AD-46D0-A63B-E7D7685CE141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68D3FE-64BC-42F9-9121-90226F073BED}"/>
              </a:ext>
            </a:extLst>
          </p:cNvPr>
          <p:cNvSpPr txBox="1"/>
          <p:nvPr/>
        </p:nvSpPr>
        <p:spPr>
          <a:xfrm>
            <a:off x="5658991" y="4280796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99999DAB-4128-4155-A74C-7575BB663C74}"/>
              </a:ext>
            </a:extLst>
          </p:cNvPr>
          <p:cNvSpPr/>
          <p:nvPr/>
        </p:nvSpPr>
        <p:spPr>
          <a:xfrm>
            <a:off x="6956385" y="4925028"/>
            <a:ext cx="225706" cy="4437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D4FCA68-D8C7-4977-B12E-92898EFD1A24}"/>
              </a:ext>
            </a:extLst>
          </p:cNvPr>
          <p:cNvSpPr/>
          <p:nvPr/>
        </p:nvSpPr>
        <p:spPr>
          <a:xfrm>
            <a:off x="5125511" y="3053980"/>
            <a:ext cx="98385" cy="911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C9D4-4F17-4A74-A9BB-4CD3174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4A3DB52-DA64-46EB-A051-3A3889FF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32864"/>
              </p:ext>
            </p:extLst>
          </p:nvPr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AFD88B-C4CE-43B3-B4E4-C2029B6F9484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288B8-997C-4AB5-B9EF-B7BA02083720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B0818-CEDA-47C9-9670-B7D2B895F8E8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5EAF0-B863-4342-8D20-1AB2CAECA81D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8851AB-3AE7-4405-A5ED-8EA9D42CA64A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D56BE3-80FA-40E0-9FFA-1DB7A65B9D3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F02EFB-2294-457E-A1B0-2516C9CC8771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2400B8-0405-4EF7-BFE5-19B887A2F871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7E8393-EE53-46D1-9C44-82ADE9491B6C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504A9B-E14B-46C5-9A60-193FE430D3D0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1C6AF-8771-4674-BFD5-36D98646899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D83935-5C2B-486D-95EA-F3D5DF5977B5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4F7BB6-675A-4395-BB9E-DD140BABF168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7A183-7C93-422D-912E-18F4AF587C1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8C3A5E-C28B-4903-823D-14E037FEB46D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D5348-22A3-4AF6-BB00-8388C8042A2D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651D74-724F-4DAA-9929-4E5583747FBC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03B7A-F459-4D14-BAC2-CAB3B248A94C}"/>
              </a:ext>
            </a:extLst>
          </p:cNvPr>
          <p:cNvSpPr txBox="1"/>
          <p:nvPr/>
        </p:nvSpPr>
        <p:spPr>
          <a:xfrm>
            <a:off x="2710899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/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0.8 + 0.5 + 0.6 + 0.4 + 0.7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8F21AEA4-C977-41C0-9DCA-BDA8F3A9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14797"/>
              </p:ext>
            </p:extLst>
          </p:nvPr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23C22C91-3205-45E6-80B8-0D09FBFB3E23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7A147E-964D-4388-A46F-38CEC9BA46F5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C072A7-8D0B-4AD0-96F5-F86D83E787A4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7FD19A-8B94-4D54-B902-5BE63D42C977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B2DB72-0B7E-427E-81B6-677A5FAF3E13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6A1BE7-141F-4181-8DCA-E6FCA0D9E0A6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343C201-3374-4ADA-87F9-4F42AB040C85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792F35-A241-4351-BE1A-0A5E4E0C3C33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calculated mean and repeat for all variables across the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E1B17E-C5C8-45D1-94FA-E815FD975364}"/>
              </a:ext>
            </a:extLst>
          </p:cNvPr>
          <p:cNvSpPr txBox="1"/>
          <p:nvPr/>
        </p:nvSpPr>
        <p:spPr>
          <a:xfrm>
            <a:off x="5834888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/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0B9-8510-40B5-B208-8850D555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Frequent imputation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A2A72-BB74-495E-85FE-0BE55DB2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306"/>
              </p:ext>
            </p:extLst>
          </p:nvPr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60731-C029-463F-8484-38ED888BC62D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53E8C-0E74-47AE-9070-6E8DE210DC43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E092-9D57-4426-87B2-DC1EE4124825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CEE3E-0C5B-416E-B0C3-48444EA38489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4332D-8F4F-483A-933F-0DC923257E2F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CCD41-5548-48AA-A7A8-9153BD751AAD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F0D94-7B7B-4A20-A6F0-F104991E4439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08D4-2D2D-4AEB-9508-B1D93ADE54C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4135B2-5788-42AF-8EFA-B5BA8EC78DD4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3D237-F9A2-4456-88FA-CD248D437FF8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08DE8-6FC1-4B24-BE62-D6251F5C2DA4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A6FE-230E-4BF1-9D75-886F57EF621D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3DDEC-B587-4C5B-AF88-305F12C9A26E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EF4A-6C00-4DAA-AF4C-5F9D7066C59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52D5BF-2DB6-425A-B5CB-9A4FB84F3F53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F5B19-F37A-44B5-9164-3C38DC498500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3F1FC-EB59-4266-AB8F-0446E8304991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8BA446E-CA97-40CE-BCF9-7BC18BAA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463"/>
              </p:ext>
            </p:extLst>
          </p:nvPr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52B271-1CB2-43AE-91A9-693C022E6091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4B309-BD4C-4F99-86A5-17BF014A6508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D03AD2-1D80-4077-9000-57353603320A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E8865-9517-4A25-999F-9B30229B1B56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A249C-CD06-4220-B0B2-FD180A8740FA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7FBDC-F5B0-46EC-9F23-7BC711AEBC8F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7A7D2-C5ED-47D8-A4CB-C40BB2DBFFDA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088DD-736B-4886-8853-0D135AEB4FBE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most frequent value and repeat across all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250AE-60D7-4390-BAE3-AD8A6D9A4D51}"/>
              </a:ext>
            </a:extLst>
          </p:cNvPr>
          <p:cNvSpPr txBox="1"/>
          <p:nvPr/>
        </p:nvSpPr>
        <p:spPr>
          <a:xfrm>
            <a:off x="2149840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1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723AB221-720C-4647-B65C-A85578E6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58621"/>
              </p:ext>
            </p:extLst>
          </p:nvPr>
        </p:nvGraphicFramePr>
        <p:xfrm>
          <a:off x="1886402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17903B-9E77-43A2-B928-8C81E96E3233}"/>
              </a:ext>
            </a:extLst>
          </p:cNvPr>
          <p:cNvSpPr txBox="1"/>
          <p:nvPr/>
        </p:nvSpPr>
        <p:spPr>
          <a:xfrm>
            <a:off x="3341138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0.6 is most frequent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1401E-AE6D-494A-B1C8-29C785E9752A}"/>
              </a:ext>
            </a:extLst>
          </p:cNvPr>
          <p:cNvCxnSpPr>
            <a:cxnSpLocks/>
          </p:cNvCxnSpPr>
          <p:nvPr/>
        </p:nvCxnSpPr>
        <p:spPr>
          <a:xfrm>
            <a:off x="3134270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2569C-44A0-404C-8112-7BA58839095A}"/>
              </a:ext>
            </a:extLst>
          </p:cNvPr>
          <p:cNvSpPr txBox="1"/>
          <p:nvPr/>
        </p:nvSpPr>
        <p:spPr>
          <a:xfrm>
            <a:off x="5329757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3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7A225304-3906-4B7A-85D1-39978F75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62840"/>
              </p:ext>
            </p:extLst>
          </p:nvPr>
        </p:nvGraphicFramePr>
        <p:xfrm>
          <a:off x="5169753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60871C-F5DB-4550-9568-BF309678ABFD}"/>
              </a:ext>
            </a:extLst>
          </p:cNvPr>
          <p:cNvSpPr txBox="1"/>
          <p:nvPr/>
        </p:nvSpPr>
        <p:spPr>
          <a:xfrm>
            <a:off x="6624489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0.5 is most frequent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6D60A-44F6-4426-85D4-AB029DE61BDD}"/>
              </a:ext>
            </a:extLst>
          </p:cNvPr>
          <p:cNvCxnSpPr>
            <a:cxnSpLocks/>
          </p:cNvCxnSpPr>
          <p:nvPr/>
        </p:nvCxnSpPr>
        <p:spPr>
          <a:xfrm>
            <a:off x="6417621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2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69CC-5AA2-48FC-9F18-AF398B2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658D2-9132-4E94-AB5B-DF7F559D6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6972"/>
              </p:ext>
            </p:extLst>
          </p:nvPr>
        </p:nvGraphicFramePr>
        <p:xfrm>
          <a:off x="3357744" y="360769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9A9C0-8826-4DBE-BBB7-2E2D5494BE63}"/>
              </a:ext>
            </a:extLst>
          </p:cNvPr>
          <p:cNvSpPr txBox="1"/>
          <p:nvPr/>
        </p:nvSpPr>
        <p:spPr>
          <a:xfrm>
            <a:off x="3329994" y="339527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0CF2-F16F-4715-85EF-333F7E8D2851}"/>
              </a:ext>
            </a:extLst>
          </p:cNvPr>
          <p:cNvSpPr txBox="1"/>
          <p:nvPr/>
        </p:nvSpPr>
        <p:spPr>
          <a:xfrm>
            <a:off x="3699437" y="33989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A73F7-918B-4AC6-B549-57D0EE39ECFB}"/>
              </a:ext>
            </a:extLst>
          </p:cNvPr>
          <p:cNvSpPr txBox="1"/>
          <p:nvPr/>
        </p:nvSpPr>
        <p:spPr>
          <a:xfrm>
            <a:off x="4086574" y="339965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8F5-D748-4066-9F23-4E1E6F493F24}"/>
              </a:ext>
            </a:extLst>
          </p:cNvPr>
          <p:cNvSpPr txBox="1"/>
          <p:nvPr/>
        </p:nvSpPr>
        <p:spPr>
          <a:xfrm>
            <a:off x="4445141" y="34039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0C119-525E-49A2-94F5-508348CB63FD}"/>
              </a:ext>
            </a:extLst>
          </p:cNvPr>
          <p:cNvSpPr txBox="1"/>
          <p:nvPr/>
        </p:nvSpPr>
        <p:spPr>
          <a:xfrm>
            <a:off x="4803708" y="33931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ABA78-23E8-40BE-8533-C955A5B8DEC7}"/>
              </a:ext>
            </a:extLst>
          </p:cNvPr>
          <p:cNvSpPr txBox="1"/>
          <p:nvPr/>
        </p:nvSpPr>
        <p:spPr>
          <a:xfrm>
            <a:off x="3995148" y="319820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2FD9F4A-87A2-496E-9444-B8454B95525F}"/>
              </a:ext>
            </a:extLst>
          </p:cNvPr>
          <p:cNvSpPr/>
          <p:nvPr/>
        </p:nvSpPr>
        <p:spPr>
          <a:xfrm flipV="1">
            <a:off x="5231014" y="3999238"/>
            <a:ext cx="228511" cy="241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/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/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09207A1B-284C-4FF7-B349-F70820F70084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EFC9748C-BF5B-4329-AA67-E86F007E2E71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E7C3D-08F2-44CD-8CE6-CEC440125CEC}"/>
              </a:ext>
            </a:extLst>
          </p:cNvPr>
          <p:cNvSpPr/>
          <p:nvPr/>
        </p:nvSpPr>
        <p:spPr>
          <a:xfrm>
            <a:off x="3330467" y="4120056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𝑹𝒐𝒘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𝐷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3, 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𝑅𝑜𝑤𝑁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𝑉𝑎𝑟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1 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778" r="-22753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000" t="-2778" r="-57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0755" t="-2778" r="-7547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105714" r="-22753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00000" r="-22753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300000" r="-22753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11429" r="-22753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97222" r="-22753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3B9510D5-AEF5-48CF-8711-A1BB269F8ACD}"/>
              </a:ext>
            </a:extLst>
          </p:cNvPr>
          <p:cNvSpPr txBox="1"/>
          <p:nvPr/>
        </p:nvSpPr>
        <p:spPr>
          <a:xfrm>
            <a:off x="2891447" y="37700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B57EA4-45EF-4F5B-BF80-52C0E3B1EA81}"/>
              </a:ext>
            </a:extLst>
          </p:cNvPr>
          <p:cNvSpPr txBox="1"/>
          <p:nvPr/>
        </p:nvSpPr>
        <p:spPr>
          <a:xfrm>
            <a:off x="2891919" y="396788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A8EDA0-7894-4C47-84F6-D71AD14E384E}"/>
              </a:ext>
            </a:extLst>
          </p:cNvPr>
          <p:cNvSpPr txBox="1"/>
          <p:nvPr/>
        </p:nvSpPr>
        <p:spPr>
          <a:xfrm>
            <a:off x="2892391" y="415328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CB20D3-1A68-4FF1-B39E-1ED955680B48}"/>
              </a:ext>
            </a:extLst>
          </p:cNvPr>
          <p:cNvSpPr txBox="1"/>
          <p:nvPr/>
        </p:nvSpPr>
        <p:spPr>
          <a:xfrm>
            <a:off x="2892390" y="431143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9E053-2236-4A32-9352-76BD4B76CD1F}"/>
              </a:ext>
            </a:extLst>
          </p:cNvPr>
          <p:cNvSpPr txBox="1"/>
          <p:nvPr/>
        </p:nvSpPr>
        <p:spPr>
          <a:xfrm>
            <a:off x="2892389" y="448846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BC6B7B-C004-491B-B3AA-2D79C6328F4B}"/>
              </a:ext>
            </a:extLst>
          </p:cNvPr>
          <p:cNvSpPr txBox="1"/>
          <p:nvPr/>
        </p:nvSpPr>
        <p:spPr>
          <a:xfrm>
            <a:off x="2892388" y="466744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B2039C-F33D-4CF6-879D-69C5548808A8}"/>
              </a:ext>
            </a:extLst>
          </p:cNvPr>
          <p:cNvSpPr txBox="1"/>
          <p:nvPr/>
        </p:nvSpPr>
        <p:spPr>
          <a:xfrm>
            <a:off x="6445096" y="4933202"/>
            <a:ext cx="208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If k=3, closest neighbours: Row 2, 4,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/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𝑖𝑚𝑝𝑢𝑡𝑒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0.5+0.6+0.8</m:t>
                          </m:r>
                        </m:num>
                        <m:den>
                          <m: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=0.633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D456E76-6E85-4252-9FC1-CFCABCC052DC}"/>
              </a:ext>
            </a:extLst>
          </p:cNvPr>
          <p:cNvSpPr/>
          <p:nvPr/>
        </p:nvSpPr>
        <p:spPr>
          <a:xfrm>
            <a:off x="5986477" y="4466679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591889-EFA0-49E4-AE54-57DA9D2715FA}"/>
              </a:ext>
            </a:extLst>
          </p:cNvPr>
          <p:cNvSpPr txBox="1"/>
          <p:nvPr/>
        </p:nvSpPr>
        <p:spPr>
          <a:xfrm>
            <a:off x="5561785" y="3967757"/>
            <a:ext cx="12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Euclidean Distance with all rows to create distance matrix</a:t>
            </a:r>
          </a:p>
        </p:txBody>
      </p:sp>
      <p:sp>
        <p:nvSpPr>
          <p:cNvPr id="138" name="Arrow: Curved Left 137">
            <a:extLst>
              <a:ext uri="{FF2B5EF4-FFF2-40B4-BE49-F238E27FC236}">
                <a16:creationId xmlns:a16="http://schemas.microsoft.com/office/drawing/2014/main" id="{EC1BEED8-3EEC-488C-80C3-7AB22FD0998B}"/>
              </a:ext>
            </a:extLst>
          </p:cNvPr>
          <p:cNvSpPr/>
          <p:nvPr/>
        </p:nvSpPr>
        <p:spPr>
          <a:xfrm rot="16200000" flipV="1">
            <a:off x="5791748" y="1542997"/>
            <a:ext cx="608502" cy="28494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/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/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D06D20DF-65A1-4954-B3B0-173C44B5A19D}"/>
              </a:ext>
            </a:extLst>
          </p:cNvPr>
          <p:cNvSpPr txBox="1"/>
          <p:nvPr/>
        </p:nvSpPr>
        <p:spPr>
          <a:xfrm>
            <a:off x="5459525" y="2961311"/>
            <a:ext cx="1475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Repeat for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1135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380-0A3E-459B-8E3C-7FB9E3D5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7" y="50147"/>
            <a:ext cx="11519678" cy="1332080"/>
          </a:xfrm>
        </p:spPr>
        <p:txBody>
          <a:bodyPr/>
          <a:lstStyle/>
          <a:p>
            <a:r>
              <a:rPr lang="en-GB" dirty="0"/>
              <a:t>Multiple imputation with chained equation (MICE)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30F28C8-DB01-42AA-B110-CFA5ED1E9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93698"/>
              </p:ext>
            </p:extLst>
          </p:nvPr>
        </p:nvGraphicFramePr>
        <p:xfrm>
          <a:off x="1210640" y="1708179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56D30EA-21FD-407A-9866-15575B7202FA}"/>
              </a:ext>
            </a:extLst>
          </p:cNvPr>
          <p:cNvSpPr txBox="1"/>
          <p:nvPr/>
        </p:nvSpPr>
        <p:spPr>
          <a:xfrm>
            <a:off x="1872305" y="149014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66558-3AE0-4BB3-8817-1D875B2EB095}"/>
              </a:ext>
            </a:extLst>
          </p:cNvPr>
          <p:cNvSpPr txBox="1"/>
          <p:nvPr/>
        </p:nvSpPr>
        <p:spPr>
          <a:xfrm>
            <a:off x="744343" y="18705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0486B6-F5AC-463B-B86D-D8D360F1E4E0}"/>
              </a:ext>
            </a:extLst>
          </p:cNvPr>
          <p:cNvSpPr txBox="1"/>
          <p:nvPr/>
        </p:nvSpPr>
        <p:spPr>
          <a:xfrm>
            <a:off x="744815" y="20683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09A766-AFA9-4716-BFAD-589047A67B8D}"/>
              </a:ext>
            </a:extLst>
          </p:cNvPr>
          <p:cNvSpPr txBox="1"/>
          <p:nvPr/>
        </p:nvSpPr>
        <p:spPr>
          <a:xfrm>
            <a:off x="745287" y="225376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68E64-B92A-4507-91DD-72892285F1BB}"/>
              </a:ext>
            </a:extLst>
          </p:cNvPr>
          <p:cNvSpPr txBox="1"/>
          <p:nvPr/>
        </p:nvSpPr>
        <p:spPr>
          <a:xfrm>
            <a:off x="745286" y="24119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CC760-1974-4A29-9292-BDF488614A05}"/>
              </a:ext>
            </a:extLst>
          </p:cNvPr>
          <p:cNvSpPr txBox="1"/>
          <p:nvPr/>
        </p:nvSpPr>
        <p:spPr>
          <a:xfrm>
            <a:off x="745285" y="258894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CFD99-EDD9-4AED-9D3E-2E3FD9B0CCF4}"/>
              </a:ext>
            </a:extLst>
          </p:cNvPr>
          <p:cNvSpPr txBox="1"/>
          <p:nvPr/>
        </p:nvSpPr>
        <p:spPr>
          <a:xfrm>
            <a:off x="745284" y="276793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8DC24B-6C3B-4492-A490-DC45522A45EB}"/>
              </a:ext>
            </a:extLst>
          </p:cNvPr>
          <p:cNvSpPr txBox="1"/>
          <p:nvPr/>
        </p:nvSpPr>
        <p:spPr>
          <a:xfrm>
            <a:off x="1355863" y="3021230"/>
            <a:ext cx="17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1: Create starting data with mean imputation.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1C89A62-9036-404F-A763-FEBC24074E09}"/>
              </a:ext>
            </a:extLst>
          </p:cNvPr>
          <p:cNvSpPr/>
          <p:nvPr/>
        </p:nvSpPr>
        <p:spPr>
          <a:xfrm>
            <a:off x="3171927" y="2293736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1A3008F-5B2B-412A-9A64-BF75A507B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15"/>
              </p:ext>
            </p:extLst>
          </p:nvPr>
        </p:nvGraphicFramePr>
        <p:xfrm>
          <a:off x="3575091" y="1691776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0.58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5" name="Arrow: Right 64">
            <a:extLst>
              <a:ext uri="{FF2B5EF4-FFF2-40B4-BE49-F238E27FC236}">
                <a16:creationId xmlns:a16="http://schemas.microsoft.com/office/drawing/2014/main" id="{AFC93090-9580-4496-BFC1-35F844317D53}"/>
              </a:ext>
            </a:extLst>
          </p:cNvPr>
          <p:cNvSpPr/>
          <p:nvPr/>
        </p:nvSpPr>
        <p:spPr>
          <a:xfrm rot="8105726">
            <a:off x="3188212" y="3392509"/>
            <a:ext cx="202557" cy="12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3E522-1A20-41CE-86BD-4857910A58A2}"/>
              </a:ext>
            </a:extLst>
          </p:cNvPr>
          <p:cNvSpPr txBox="1"/>
          <p:nvPr/>
        </p:nvSpPr>
        <p:spPr>
          <a:xfrm>
            <a:off x="3575701" y="3026139"/>
            <a:ext cx="173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2: Starting from feature </a:t>
            </a:r>
            <a:r>
              <a:rPr lang="en-GB" sz="800" b="1" dirty="0"/>
              <a:t>A</a:t>
            </a:r>
            <a:r>
              <a:rPr lang="en-GB" sz="800" dirty="0"/>
              <a:t>, revert all missing values in </a:t>
            </a:r>
            <a:r>
              <a:rPr lang="en-GB" sz="800" b="1" dirty="0"/>
              <a:t>A</a:t>
            </a:r>
            <a:r>
              <a:rPr lang="en-GB" sz="800" dirty="0"/>
              <a:t>.</a:t>
            </a: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EC6B8FC5-EB31-4F3D-9D62-40BD6B29F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03766"/>
              </p:ext>
            </p:extLst>
          </p:nvPr>
        </p:nvGraphicFramePr>
        <p:xfrm>
          <a:off x="1232055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79" name="Oval 78">
            <a:extLst>
              <a:ext uri="{FF2B5EF4-FFF2-40B4-BE49-F238E27FC236}">
                <a16:creationId xmlns:a16="http://schemas.microsoft.com/office/drawing/2014/main" id="{32F53CEF-ABE2-4ACC-9043-0890FC02FC64}"/>
              </a:ext>
            </a:extLst>
          </p:cNvPr>
          <p:cNvSpPr/>
          <p:nvPr/>
        </p:nvSpPr>
        <p:spPr>
          <a:xfrm>
            <a:off x="3547341" y="2203262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A87794-D8E5-4309-84ED-CACD770B8AE5}"/>
              </a:ext>
            </a:extLst>
          </p:cNvPr>
          <p:cNvSpPr/>
          <p:nvPr/>
        </p:nvSpPr>
        <p:spPr>
          <a:xfrm>
            <a:off x="1294770" y="3870331"/>
            <a:ext cx="214754" cy="318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D5188D-AFA1-41F1-B969-06DD3E5F3FBF}"/>
              </a:ext>
            </a:extLst>
          </p:cNvPr>
          <p:cNvSpPr/>
          <p:nvPr/>
        </p:nvSpPr>
        <p:spPr>
          <a:xfrm>
            <a:off x="1712163" y="4424608"/>
            <a:ext cx="1247776" cy="464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EF8FED-C585-4D71-AA7A-88F1625C7E0C}"/>
              </a:ext>
            </a:extLst>
          </p:cNvPr>
          <p:cNvSpPr/>
          <p:nvPr/>
        </p:nvSpPr>
        <p:spPr>
          <a:xfrm>
            <a:off x="1295906" y="4411710"/>
            <a:ext cx="225706" cy="477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CD3DB4-B94D-44E0-9262-2EDEBF420C9A}"/>
              </a:ext>
            </a:extLst>
          </p:cNvPr>
          <p:cNvSpPr/>
          <p:nvPr/>
        </p:nvSpPr>
        <p:spPr>
          <a:xfrm>
            <a:off x="1712163" y="3879370"/>
            <a:ext cx="1254472" cy="2908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7C82C531-A596-4C75-8C20-3271BEDB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18148"/>
              </p:ext>
            </p:extLst>
          </p:nvPr>
        </p:nvGraphicFramePr>
        <p:xfrm>
          <a:off x="3571987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1CFDB6B5-552B-4B2E-A386-2284AD58229C}"/>
              </a:ext>
            </a:extLst>
          </p:cNvPr>
          <p:cNvSpPr txBox="1"/>
          <p:nvPr/>
        </p:nvSpPr>
        <p:spPr>
          <a:xfrm>
            <a:off x="5564473" y="3328381"/>
            <a:ext cx="105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5: Repeat step 2-4 for N iterations </a:t>
            </a:r>
          </a:p>
        </p:txBody>
      </p:sp>
      <p:pic>
        <p:nvPicPr>
          <p:cNvPr id="121" name="Graphic 120" descr="Question Mark with solid fill">
            <a:extLst>
              <a:ext uri="{FF2B5EF4-FFF2-40B4-BE49-F238E27FC236}">
                <a16:creationId xmlns:a16="http://schemas.microsoft.com/office/drawing/2014/main" id="{ED8664E9-8E63-4281-8CD6-3421076F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596" y="4233174"/>
            <a:ext cx="128511" cy="128511"/>
          </a:xfrm>
          <a:prstGeom prst="rect">
            <a:avLst/>
          </a:prstGeom>
        </p:spPr>
      </p:pic>
      <p:pic>
        <p:nvPicPr>
          <p:cNvPr id="122" name="Graphic 121" descr="Question Mark with solid fill">
            <a:extLst>
              <a:ext uri="{FF2B5EF4-FFF2-40B4-BE49-F238E27FC236}">
                <a16:creationId xmlns:a16="http://schemas.microsoft.com/office/drawing/2014/main" id="{E85B557A-FD8F-47AC-B799-82173EC5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468" y="4059420"/>
            <a:ext cx="128511" cy="12851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2523A-0D02-4A33-B325-5533F25BD707}"/>
              </a:ext>
            </a:extLst>
          </p:cNvPr>
          <p:cNvSpPr/>
          <p:nvPr/>
        </p:nvSpPr>
        <p:spPr>
          <a:xfrm>
            <a:off x="3643526" y="4247759"/>
            <a:ext cx="577236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BD2B9D-87A3-4A27-8128-D7DE77FC4BDF}"/>
              </a:ext>
            </a:extLst>
          </p:cNvPr>
          <p:cNvSpPr/>
          <p:nvPr/>
        </p:nvSpPr>
        <p:spPr>
          <a:xfrm>
            <a:off x="4729332" y="4244287"/>
            <a:ext cx="601060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3F83D7-BBCB-4E30-A2C8-B4701E0D945D}"/>
              </a:ext>
            </a:extLst>
          </p:cNvPr>
          <p:cNvSpPr/>
          <p:nvPr/>
        </p:nvSpPr>
        <p:spPr>
          <a:xfrm>
            <a:off x="4381893" y="4238118"/>
            <a:ext cx="260325" cy="663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535EED-24B8-40B2-B529-FB52B7A463C1}"/>
              </a:ext>
            </a:extLst>
          </p:cNvPr>
          <p:cNvSpPr/>
          <p:nvPr/>
        </p:nvSpPr>
        <p:spPr>
          <a:xfrm>
            <a:off x="4378254" y="3865229"/>
            <a:ext cx="254848" cy="12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8ACE65-F778-417C-8FE4-A8AD37415402}"/>
              </a:ext>
            </a:extLst>
          </p:cNvPr>
          <p:cNvSpPr/>
          <p:nvPr/>
        </p:nvSpPr>
        <p:spPr>
          <a:xfrm>
            <a:off x="4731838" y="3865102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AA7418-5C3C-4F58-95A2-7B34C5CE52FB}"/>
              </a:ext>
            </a:extLst>
          </p:cNvPr>
          <p:cNvSpPr/>
          <p:nvPr/>
        </p:nvSpPr>
        <p:spPr>
          <a:xfrm>
            <a:off x="3643454" y="3865101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Curved Down 129">
            <a:extLst>
              <a:ext uri="{FF2B5EF4-FFF2-40B4-BE49-F238E27FC236}">
                <a16:creationId xmlns:a16="http://schemas.microsoft.com/office/drawing/2014/main" id="{CE671890-3D32-4E2B-BB8E-6FC96DA18A23}"/>
              </a:ext>
            </a:extLst>
          </p:cNvPr>
          <p:cNvSpPr/>
          <p:nvPr/>
        </p:nvSpPr>
        <p:spPr>
          <a:xfrm rot="5400000" flipH="1">
            <a:off x="4805399" y="2970406"/>
            <a:ext cx="2844027" cy="8135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A747FE1-CF01-4EDF-9111-02735EBDF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00535"/>
              </p:ext>
            </p:extLst>
          </p:nvPr>
        </p:nvGraphicFramePr>
        <p:xfrm>
          <a:off x="9448256" y="4288483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r>
                        <a:rPr lang="en-GB" sz="500" dirty="0"/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6231FCE8-6C40-4165-965D-287DEE3EDB26}"/>
              </a:ext>
            </a:extLst>
          </p:cNvPr>
          <p:cNvSpPr txBox="1"/>
          <p:nvPr/>
        </p:nvSpPr>
        <p:spPr>
          <a:xfrm>
            <a:off x="8981959" y="445083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182CDE-C9ED-451D-943F-8321C5B6A408}"/>
              </a:ext>
            </a:extLst>
          </p:cNvPr>
          <p:cNvSpPr txBox="1"/>
          <p:nvPr/>
        </p:nvSpPr>
        <p:spPr>
          <a:xfrm>
            <a:off x="8982431" y="464867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150324-25F0-4494-8282-11B9B891232F}"/>
              </a:ext>
            </a:extLst>
          </p:cNvPr>
          <p:cNvSpPr txBox="1"/>
          <p:nvPr/>
        </p:nvSpPr>
        <p:spPr>
          <a:xfrm>
            <a:off x="8982903" y="483407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9D5BF-3784-4FB4-A34F-FD7C97B0738F}"/>
              </a:ext>
            </a:extLst>
          </p:cNvPr>
          <p:cNvSpPr txBox="1"/>
          <p:nvPr/>
        </p:nvSpPr>
        <p:spPr>
          <a:xfrm>
            <a:off x="8982902" y="49922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0B1D82-B3DE-4A0F-9A1B-43C1B2FD00A7}"/>
              </a:ext>
            </a:extLst>
          </p:cNvPr>
          <p:cNvSpPr txBox="1"/>
          <p:nvPr/>
        </p:nvSpPr>
        <p:spPr>
          <a:xfrm>
            <a:off x="8982901" y="516925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E95A8F-FAA2-4444-9717-D77A5877A680}"/>
              </a:ext>
            </a:extLst>
          </p:cNvPr>
          <p:cNvSpPr txBox="1"/>
          <p:nvPr/>
        </p:nvSpPr>
        <p:spPr>
          <a:xfrm>
            <a:off x="8982900" y="534823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0B002-20F4-4790-B960-926AEAE400AE}"/>
              </a:ext>
            </a:extLst>
          </p:cNvPr>
          <p:cNvSpPr txBox="1"/>
          <p:nvPr/>
        </p:nvSpPr>
        <p:spPr>
          <a:xfrm>
            <a:off x="9400206" y="5590752"/>
            <a:ext cx="192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Split the rows with non missing value as train data, and rows with missing values as test data. Then train the regression model to predict the missing values.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C10B5-0777-4456-A388-6FE27420364F}"/>
              </a:ext>
            </a:extLst>
          </p:cNvPr>
          <p:cNvSpPr txBox="1"/>
          <p:nvPr/>
        </p:nvSpPr>
        <p:spPr>
          <a:xfrm>
            <a:off x="10037554" y="4057084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D7074C-41C7-4BE4-9666-1DC5DD902033}"/>
              </a:ext>
            </a:extLst>
          </p:cNvPr>
          <p:cNvSpPr txBox="1"/>
          <p:nvPr/>
        </p:nvSpPr>
        <p:spPr>
          <a:xfrm>
            <a:off x="1032960" y="4971138"/>
            <a:ext cx="2221844" cy="58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Using </a:t>
            </a:r>
            <a:r>
              <a:rPr lang="en-GB" sz="800" b="1" dirty="0"/>
              <a:t>A</a:t>
            </a:r>
            <a:r>
              <a:rPr lang="en-GB" sz="800" dirty="0"/>
              <a:t> as labels (Green) and everything else as features (Yellow), train the model to predict the missing value in </a:t>
            </a:r>
            <a:r>
              <a:rPr lang="en-GB" sz="800" b="1" dirty="0"/>
              <a:t>A</a:t>
            </a:r>
            <a:r>
              <a:rPr lang="en-GB" sz="800" dirty="0"/>
              <a:t> using values of the same row as features (Red).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11CD40-1E94-4E5E-94DD-AE5A40DB9FAD}"/>
              </a:ext>
            </a:extLst>
          </p:cNvPr>
          <p:cNvSpPr/>
          <p:nvPr/>
        </p:nvSpPr>
        <p:spPr>
          <a:xfrm>
            <a:off x="1712162" y="4233173"/>
            <a:ext cx="1254473" cy="128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16668914-8541-42F0-9806-AF1A33F0126B}"/>
              </a:ext>
            </a:extLst>
          </p:cNvPr>
          <p:cNvSpPr/>
          <p:nvPr/>
        </p:nvSpPr>
        <p:spPr>
          <a:xfrm>
            <a:off x="3184792" y="4272528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3682BC2-A1A9-4B45-BE0E-15F4B6892DA2}"/>
              </a:ext>
            </a:extLst>
          </p:cNvPr>
          <p:cNvSpPr txBox="1"/>
          <p:nvPr/>
        </p:nvSpPr>
        <p:spPr>
          <a:xfrm>
            <a:off x="3524325" y="4961703"/>
            <a:ext cx="192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4: Repeat step 3 for feature </a:t>
            </a:r>
            <a:r>
              <a:rPr lang="en-GB" sz="800" b="1" dirty="0"/>
              <a:t>B</a:t>
            </a:r>
            <a:r>
              <a:rPr lang="en-GB" sz="800" dirty="0"/>
              <a:t>, </a:t>
            </a:r>
            <a:r>
              <a:rPr lang="en-GB" sz="800" b="1" dirty="0"/>
              <a:t>C</a:t>
            </a:r>
            <a:r>
              <a:rPr lang="en-GB" sz="800" dirty="0"/>
              <a:t>, </a:t>
            </a:r>
            <a:r>
              <a:rPr lang="en-GB" sz="800" b="1" dirty="0"/>
              <a:t>D</a:t>
            </a:r>
            <a:r>
              <a:rPr lang="en-GB" sz="800" dirty="0"/>
              <a:t> and </a:t>
            </a:r>
            <a:r>
              <a:rPr lang="en-GB" sz="800" b="1" dirty="0"/>
              <a:t>E</a:t>
            </a:r>
            <a:r>
              <a:rPr lang="en-GB" sz="800" dirty="0"/>
              <a:t>. Each time replacing the mean imputed values with model predicted values.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F1D15-D4AF-4E59-AECF-6D39C87ACF47}"/>
              </a:ext>
            </a:extLst>
          </p:cNvPr>
          <p:cNvSpPr txBox="1"/>
          <p:nvPr/>
        </p:nvSpPr>
        <p:spPr>
          <a:xfrm>
            <a:off x="4240047" y="147462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D6F4F-1E9B-4AA0-815D-124438F2C7BB}"/>
              </a:ext>
            </a:extLst>
          </p:cNvPr>
          <p:cNvSpPr txBox="1"/>
          <p:nvPr/>
        </p:nvSpPr>
        <p:spPr>
          <a:xfrm>
            <a:off x="4220761" y="3453255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25180E-138B-458C-9BA7-433053FDEBC2}"/>
              </a:ext>
            </a:extLst>
          </p:cNvPr>
          <p:cNvSpPr txBox="1"/>
          <p:nvPr/>
        </p:nvSpPr>
        <p:spPr>
          <a:xfrm>
            <a:off x="1889474" y="3451491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1D266AB-99F6-485F-9AB8-DB7DA56D07D3}"/>
              </a:ext>
            </a:extLst>
          </p:cNvPr>
          <p:cNvSpPr txBox="1"/>
          <p:nvPr/>
        </p:nvSpPr>
        <p:spPr>
          <a:xfrm>
            <a:off x="752578" y="38405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9A81B-84A6-4D76-8D07-9FEB4BD5A853}"/>
              </a:ext>
            </a:extLst>
          </p:cNvPr>
          <p:cNvSpPr txBox="1"/>
          <p:nvPr/>
        </p:nvSpPr>
        <p:spPr>
          <a:xfrm>
            <a:off x="753050" y="403836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5BD9F-79DC-44D1-8CBA-3E9846E4DA5B}"/>
              </a:ext>
            </a:extLst>
          </p:cNvPr>
          <p:cNvSpPr txBox="1"/>
          <p:nvPr/>
        </p:nvSpPr>
        <p:spPr>
          <a:xfrm>
            <a:off x="753522" y="42237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78DDA5-CD4C-4B10-B1BA-E6887FA5F6C8}"/>
              </a:ext>
            </a:extLst>
          </p:cNvPr>
          <p:cNvSpPr txBox="1"/>
          <p:nvPr/>
        </p:nvSpPr>
        <p:spPr>
          <a:xfrm>
            <a:off x="753521" y="438192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9560B3-F2A6-453C-84F9-D1ADD5E1EA1A}"/>
              </a:ext>
            </a:extLst>
          </p:cNvPr>
          <p:cNvSpPr txBox="1"/>
          <p:nvPr/>
        </p:nvSpPr>
        <p:spPr>
          <a:xfrm>
            <a:off x="753520" y="45589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995047E-2AD7-4DF0-A531-ABEB67D5DB0C}"/>
              </a:ext>
            </a:extLst>
          </p:cNvPr>
          <p:cNvSpPr txBox="1"/>
          <p:nvPr/>
        </p:nvSpPr>
        <p:spPr>
          <a:xfrm>
            <a:off x="753519" y="473792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</p:spTree>
    <p:extLst>
      <p:ext uri="{BB962C8B-B14F-4D97-AF65-F5344CB8AC3E}">
        <p14:creationId xmlns:p14="http://schemas.microsoft.com/office/powerpoint/2010/main" val="57467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DC0-0D21-4FC1-8548-4062D78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with Denoising Autoencoders (MIDAS)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1B037-490D-4D9C-877D-310C9C83B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4496"/>
              </p:ext>
            </p:extLst>
          </p:nvPr>
        </p:nvGraphicFramePr>
        <p:xfrm>
          <a:off x="1303657" y="2631064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A6C218-A4D2-4641-84AF-D16774E3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31216"/>
              </p:ext>
            </p:extLst>
          </p:nvPr>
        </p:nvGraphicFramePr>
        <p:xfrm>
          <a:off x="3257964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8E0976-06B1-4136-AE3E-F83E3407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34628"/>
              </p:ext>
            </p:extLst>
          </p:nvPr>
        </p:nvGraphicFramePr>
        <p:xfrm>
          <a:off x="3257964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033924-015E-432D-BCA2-BC0772EC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28625"/>
              </p:ext>
            </p:extLst>
          </p:nvPr>
        </p:nvGraphicFramePr>
        <p:xfrm>
          <a:off x="3257964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209006-C332-4712-993F-B9A362BD9CF6}"/>
              </a:ext>
            </a:extLst>
          </p:cNvPr>
          <p:cNvSpPr/>
          <p:nvPr/>
        </p:nvSpPr>
        <p:spPr>
          <a:xfrm>
            <a:off x="2693431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DBCE1-BAFC-49BB-8E94-989D14322BD8}"/>
              </a:ext>
            </a:extLst>
          </p:cNvPr>
          <p:cNvSpPr txBox="1"/>
          <p:nvPr/>
        </p:nvSpPr>
        <p:spPr>
          <a:xfrm>
            <a:off x="1573321" y="2422000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AD6DD9-77E0-46D7-AF69-47C7513018D5}"/>
              </a:ext>
            </a:extLst>
          </p:cNvPr>
          <p:cNvGrpSpPr/>
          <p:nvPr/>
        </p:nvGrpSpPr>
        <p:grpSpPr>
          <a:xfrm>
            <a:off x="318660" y="2784170"/>
            <a:ext cx="1536653" cy="739481"/>
            <a:chOff x="318660" y="2784170"/>
            <a:chExt cx="1536653" cy="739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C0417-E726-47DF-9DBD-0CF7F59C741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3794C-EBFF-43FB-9CD8-1EF83D40C326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61F1E-3F6A-4D7C-B894-0E6BCBE9EFA7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321CC-8B2D-4EA9-AF0F-E70F1AEF0AC3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3AC50-F406-4D93-A295-E84511B138FD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23A2D-CF0B-415A-9262-11E512DFA27A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B74B9-7EFB-4284-96CD-B4128F16D854}"/>
              </a:ext>
            </a:extLst>
          </p:cNvPr>
          <p:cNvGrpSpPr/>
          <p:nvPr/>
        </p:nvGrpSpPr>
        <p:grpSpPr>
          <a:xfrm>
            <a:off x="334406" y="3533318"/>
            <a:ext cx="1536653" cy="739481"/>
            <a:chOff x="318660" y="2784170"/>
            <a:chExt cx="1536653" cy="7394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46EE4E-5295-42EC-973C-DF3C171E77CC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A83EF-F852-4974-A399-4AB63840C081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7DB62-05EF-435E-AA60-599F917AD1A2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A86E31-4952-4F4A-BEFA-84351607F2BF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8CF419-D9D0-4F06-9B69-37A34790854E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72247A-22FF-4C7B-96D5-9ACB70F5EFB9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CC963B-0FC9-4D1E-A783-2FB0F121FED6}"/>
              </a:ext>
            </a:extLst>
          </p:cNvPr>
          <p:cNvGrpSpPr/>
          <p:nvPr/>
        </p:nvGrpSpPr>
        <p:grpSpPr>
          <a:xfrm>
            <a:off x="318658" y="4243476"/>
            <a:ext cx="1536653" cy="739481"/>
            <a:chOff x="318660" y="2784170"/>
            <a:chExt cx="1536653" cy="7394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206393-5583-491F-9E49-341FFDB610C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33AD8B-0C4A-4C3A-8E4B-175EC4E6A24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2E1080-D144-4622-9F7F-232F966C46DB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3FC945-1BD6-4523-BDEE-A2EDD6B0F9F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C7BC-FD6B-44EF-962F-1A8EED1115A5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CA67-812C-4A66-A917-F4F53F1CC655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B4D794-4BC5-4281-BC94-06C82EC38082}"/>
              </a:ext>
            </a:extLst>
          </p:cNvPr>
          <p:cNvSpPr txBox="1"/>
          <p:nvPr/>
        </p:nvSpPr>
        <p:spPr>
          <a:xfrm>
            <a:off x="2378484" y="3410208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Split and shuffle data into batches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3AC155-8ABC-4000-B6D2-97868CCB14B7}"/>
              </a:ext>
            </a:extLst>
          </p:cNvPr>
          <p:cNvSpPr txBox="1"/>
          <p:nvPr/>
        </p:nvSpPr>
        <p:spPr>
          <a:xfrm>
            <a:off x="4412420" y="3410208"/>
            <a:ext cx="84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Introduce extra missingness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CB2D23E-5A70-4303-B352-82D3F174A94B}"/>
              </a:ext>
            </a:extLst>
          </p:cNvPr>
          <p:cNvSpPr/>
          <p:nvPr/>
        </p:nvSpPr>
        <p:spPr>
          <a:xfrm>
            <a:off x="4735488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25A9464-E0E9-4978-A841-5C41DA8A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39073"/>
              </p:ext>
            </p:extLst>
          </p:nvPr>
        </p:nvGraphicFramePr>
        <p:xfrm>
          <a:off x="5304010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BF42E10-2DB5-424D-A2BD-17F091D3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22414"/>
              </p:ext>
            </p:extLst>
          </p:nvPr>
        </p:nvGraphicFramePr>
        <p:xfrm>
          <a:off x="5304010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AEE48D0-C575-49E5-91CE-3C291CF8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59755"/>
              </p:ext>
            </p:extLst>
          </p:nvPr>
        </p:nvGraphicFramePr>
        <p:xfrm>
          <a:off x="5304010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E16C5A8-17D0-4E29-BCC1-56D73FB74ED3}"/>
              </a:ext>
            </a:extLst>
          </p:cNvPr>
          <p:cNvSpPr txBox="1"/>
          <p:nvPr/>
        </p:nvSpPr>
        <p:spPr>
          <a:xfrm>
            <a:off x="5857666" y="2239369"/>
            <a:ext cx="19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Forward pass, predict values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35EA0A3-CA44-495F-9895-C60EFCAC8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53297"/>
              </p:ext>
            </p:extLst>
          </p:nvPr>
        </p:nvGraphicFramePr>
        <p:xfrm>
          <a:off x="6777287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F22AD0E-6B35-4688-8EBE-E7C90861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83144"/>
              </p:ext>
            </p:extLst>
          </p:nvPr>
        </p:nvGraphicFramePr>
        <p:xfrm>
          <a:off x="6777287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7EDFC9-17B2-4FD7-B953-8E3AD5856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58573"/>
              </p:ext>
            </p:extLst>
          </p:nvPr>
        </p:nvGraphicFramePr>
        <p:xfrm>
          <a:off x="6777287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282492-8921-42DB-AA3E-BAD48AC367E9}"/>
              </a:ext>
            </a:extLst>
          </p:cNvPr>
          <p:cNvCxnSpPr/>
          <p:nvPr/>
        </p:nvCxnSpPr>
        <p:spPr>
          <a:xfrm>
            <a:off x="6493565" y="3037367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2DFAC-B921-4BD0-A203-E43C58B092ED}"/>
              </a:ext>
            </a:extLst>
          </p:cNvPr>
          <p:cNvCxnSpPr/>
          <p:nvPr/>
        </p:nvCxnSpPr>
        <p:spPr>
          <a:xfrm>
            <a:off x="6493565" y="4057355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9D6653-9E2A-4303-94D1-1DC6B04A0ED6}"/>
              </a:ext>
            </a:extLst>
          </p:cNvPr>
          <p:cNvCxnSpPr/>
          <p:nvPr/>
        </p:nvCxnSpPr>
        <p:spPr>
          <a:xfrm>
            <a:off x="6493565" y="5007021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5E467A-D068-4DFC-84EF-F9A0F9BB8B39}"/>
              </a:ext>
            </a:extLst>
          </p:cNvPr>
          <p:cNvCxnSpPr>
            <a:cxnSpLocks/>
          </p:cNvCxnSpPr>
          <p:nvPr/>
        </p:nvCxnSpPr>
        <p:spPr>
          <a:xfrm>
            <a:off x="7977809" y="3354693"/>
            <a:ext cx="470452" cy="44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DACA9A-4091-4DC5-A6CB-A7343FFC23BB}"/>
              </a:ext>
            </a:extLst>
          </p:cNvPr>
          <p:cNvCxnSpPr>
            <a:cxnSpLocks/>
          </p:cNvCxnSpPr>
          <p:nvPr/>
        </p:nvCxnSpPr>
        <p:spPr>
          <a:xfrm>
            <a:off x="7944679" y="3920716"/>
            <a:ext cx="5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BFF065-D169-4535-A4AE-873D8182C857}"/>
              </a:ext>
            </a:extLst>
          </p:cNvPr>
          <p:cNvCxnSpPr>
            <a:cxnSpLocks/>
          </p:cNvCxnSpPr>
          <p:nvPr/>
        </p:nvCxnSpPr>
        <p:spPr>
          <a:xfrm flipV="1">
            <a:off x="7977809" y="4059630"/>
            <a:ext cx="470452" cy="5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7B7AEB-E4CC-4654-AEF0-E3C2EC7EEA82}"/>
              </a:ext>
            </a:extLst>
          </p:cNvPr>
          <p:cNvSpPr txBox="1"/>
          <p:nvPr/>
        </p:nvSpPr>
        <p:spPr>
          <a:xfrm>
            <a:off x="8511365" y="3713716"/>
            <a:ext cx="1147535" cy="3385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Calculate loss by introduced missingness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B45891-21A8-4ED3-9785-D845C3EB55B2}"/>
              </a:ext>
            </a:extLst>
          </p:cNvPr>
          <p:cNvGrpSpPr/>
          <p:nvPr/>
        </p:nvGrpSpPr>
        <p:grpSpPr>
          <a:xfrm>
            <a:off x="3816627" y="4208066"/>
            <a:ext cx="5121521" cy="1800000"/>
            <a:chOff x="3882887" y="4201440"/>
            <a:chExt cx="5121521" cy="1800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67ABDF-C918-4875-BDB6-A5A740BF49A1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87" y="5999645"/>
              <a:ext cx="5120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FB249B-5AF6-47BF-87A1-BA64589D4DB6}"/>
                </a:ext>
              </a:extLst>
            </p:cNvPr>
            <p:cNvGrpSpPr/>
            <p:nvPr/>
          </p:nvGrpSpPr>
          <p:grpSpPr>
            <a:xfrm>
              <a:off x="3882887" y="4201440"/>
              <a:ext cx="5121521" cy="1800000"/>
              <a:chOff x="3882887" y="4201440"/>
              <a:chExt cx="5121521" cy="18000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6BF1F36-7C26-4078-93F5-5A9A846E4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185" y="4201440"/>
                <a:ext cx="1223" cy="180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B76927D-25E9-40A4-BCA2-BE5F9B478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2887" y="5583225"/>
                <a:ext cx="0" cy="407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54ECB-BA31-4416-96B4-FDC700859827}"/>
              </a:ext>
            </a:extLst>
          </p:cNvPr>
          <p:cNvSpPr txBox="1"/>
          <p:nvPr/>
        </p:nvSpPr>
        <p:spPr>
          <a:xfrm>
            <a:off x="5857666" y="5700652"/>
            <a:ext cx="110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Backpropagation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A292A46-8F4F-4A3C-B9E8-3658D05032BD}"/>
              </a:ext>
            </a:extLst>
          </p:cNvPr>
          <p:cNvSpPr/>
          <p:nvPr/>
        </p:nvSpPr>
        <p:spPr>
          <a:xfrm>
            <a:off x="9932305" y="3793056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5D7F3FB-A97C-4306-8767-C568A18A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69737"/>
              </p:ext>
            </p:extLst>
          </p:nvPr>
        </p:nvGraphicFramePr>
        <p:xfrm>
          <a:off x="10504885" y="2752685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6E3EE758-0551-4E2B-8B8F-328D031EF9B5}"/>
              </a:ext>
            </a:extLst>
          </p:cNvPr>
          <p:cNvSpPr txBox="1"/>
          <p:nvPr/>
        </p:nvSpPr>
        <p:spPr>
          <a:xfrm>
            <a:off x="9622108" y="3372756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Reconstruct and unshuffled data</a:t>
            </a:r>
          </a:p>
        </p:txBody>
      </p:sp>
    </p:spTree>
    <p:extLst>
      <p:ext uri="{BB962C8B-B14F-4D97-AF65-F5344CB8AC3E}">
        <p14:creationId xmlns:p14="http://schemas.microsoft.com/office/powerpoint/2010/main" val="25207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C29A-2966-43D7-B5CA-87BDC83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273F-A404-4123-99CC-3C263390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1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6ABB-EE53-4807-92DF-D8A0E9E1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6756"/>
            <a:ext cx="11029616" cy="1188720"/>
          </a:xfrm>
        </p:spPr>
        <p:txBody>
          <a:bodyPr/>
          <a:lstStyle/>
          <a:p>
            <a:r>
              <a:rPr lang="en-GB" dirty="0"/>
              <a:t>Logistic regression results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C4F123-9BAA-45AF-BF18-37F5D7561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93" y="2124134"/>
            <a:ext cx="2499280" cy="1800000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9EE515-09FA-42CD-BE41-25143540C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3" y="2143185"/>
            <a:ext cx="2499280" cy="18000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8AEC1B7-4C7F-4CB9-A0A5-79EA8056C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42" y="4020981"/>
            <a:ext cx="2499281" cy="18000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96A3488-E2A2-4FD7-BAA3-0F452EA2E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75" y="4020981"/>
            <a:ext cx="2512230" cy="1800000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20E5A04F-9E29-4D56-BF51-6B975E715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42" y="2143185"/>
            <a:ext cx="2661151" cy="18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A38BB6-CC6C-4685-B798-11351A8DC5BE}"/>
              </a:ext>
            </a:extLst>
          </p:cNvPr>
          <p:cNvSpPr/>
          <p:nvPr/>
        </p:nvSpPr>
        <p:spPr>
          <a:xfrm>
            <a:off x="7395128" y="2111495"/>
            <a:ext cx="2430714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D57E3-E48C-4494-80FC-ADE44D317D65}"/>
              </a:ext>
            </a:extLst>
          </p:cNvPr>
          <p:cNvSpPr/>
          <p:nvPr/>
        </p:nvSpPr>
        <p:spPr>
          <a:xfrm>
            <a:off x="4656608" y="2124134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Most Frequent Imputed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7E034-BC39-4598-A12A-890961E5D0F0}"/>
              </a:ext>
            </a:extLst>
          </p:cNvPr>
          <p:cNvSpPr/>
          <p:nvPr/>
        </p:nvSpPr>
        <p:spPr>
          <a:xfrm>
            <a:off x="2092659" y="2124134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Mean Imputed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1551A-F5C6-4C00-B9E3-75EE991BE75C}"/>
              </a:ext>
            </a:extLst>
          </p:cNvPr>
          <p:cNvSpPr/>
          <p:nvPr/>
        </p:nvSpPr>
        <p:spPr>
          <a:xfrm>
            <a:off x="3298099" y="3995581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MICE Imputed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33EB11-58BF-4F61-B558-7FE42307A631}"/>
              </a:ext>
            </a:extLst>
          </p:cNvPr>
          <p:cNvSpPr/>
          <p:nvPr/>
        </p:nvSpPr>
        <p:spPr>
          <a:xfrm>
            <a:off x="5847416" y="4000205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MIDAS Imputed</a:t>
            </a:r>
          </a:p>
        </p:txBody>
      </p:sp>
    </p:spTree>
    <p:extLst>
      <p:ext uri="{BB962C8B-B14F-4D97-AF65-F5344CB8AC3E}">
        <p14:creationId xmlns:p14="http://schemas.microsoft.com/office/powerpoint/2010/main" val="408966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F52E8CF-4FF3-4B13-A3AF-AB09256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85" y="1030692"/>
            <a:ext cx="2880000" cy="2880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BE5B7F1-E14B-466B-B7A7-40E4D49C7F4A}"/>
              </a:ext>
            </a:extLst>
          </p:cNvPr>
          <p:cNvGrpSpPr/>
          <p:nvPr/>
        </p:nvGrpSpPr>
        <p:grpSpPr>
          <a:xfrm>
            <a:off x="4356741" y="990441"/>
            <a:ext cx="3070564" cy="3070564"/>
            <a:chOff x="5312575" y="3143958"/>
            <a:chExt cx="3070564" cy="3070564"/>
          </a:xfrm>
        </p:grpSpPr>
        <p:pic>
          <p:nvPicPr>
            <p:cNvPr id="13" name="Picture 12" descr="Chart, treemap chart&#10;&#10;Description automatically generated">
              <a:extLst>
                <a:ext uri="{FF2B5EF4-FFF2-40B4-BE49-F238E27FC236}">
                  <a16:creationId xmlns:a16="http://schemas.microsoft.com/office/drawing/2014/main" id="{6A22E8A6-AA0F-4538-AF1A-88CD4752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575" y="3143958"/>
              <a:ext cx="3070564" cy="307056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28A3F6-1524-4136-82EF-F2D7FC25945B}"/>
                </a:ext>
              </a:extLst>
            </p:cNvPr>
            <p:cNvSpPr/>
            <p:nvPr/>
          </p:nvSpPr>
          <p:spPr>
            <a:xfrm>
              <a:off x="5939045" y="3532932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Most-Frequent Imputed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A9F57A-D373-42F3-B5FD-1DB74D5C846D}"/>
              </a:ext>
            </a:extLst>
          </p:cNvPr>
          <p:cNvGrpSpPr/>
          <p:nvPr/>
        </p:nvGrpSpPr>
        <p:grpSpPr>
          <a:xfrm>
            <a:off x="5584383" y="3361748"/>
            <a:ext cx="2880000" cy="2880000"/>
            <a:chOff x="3139003" y="3429000"/>
            <a:chExt cx="2880000" cy="2880000"/>
          </a:xfrm>
        </p:grpSpPr>
        <p:pic>
          <p:nvPicPr>
            <p:cNvPr id="11" name="Picture 10" descr="Chart, treemap chart&#10;&#10;Description automatically generated">
              <a:extLst>
                <a:ext uri="{FF2B5EF4-FFF2-40B4-BE49-F238E27FC236}">
                  <a16:creationId xmlns:a16="http://schemas.microsoft.com/office/drawing/2014/main" id="{A10067FF-B08C-4821-A838-AA7CA13F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03" y="3429000"/>
              <a:ext cx="2880000" cy="288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8555B-AFDD-4407-ABE1-5015418311ED}"/>
                </a:ext>
              </a:extLst>
            </p:cNvPr>
            <p:cNvSpPr/>
            <p:nvPr/>
          </p:nvSpPr>
          <p:spPr>
            <a:xfrm>
              <a:off x="3859784" y="3776098"/>
              <a:ext cx="1247725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MIDAS Imputed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F51BA-072E-4FB3-B09E-B86B79E62720}"/>
              </a:ext>
            </a:extLst>
          </p:cNvPr>
          <p:cNvGrpSpPr/>
          <p:nvPr/>
        </p:nvGrpSpPr>
        <p:grpSpPr>
          <a:xfrm>
            <a:off x="1830743" y="1097944"/>
            <a:ext cx="2880000" cy="2880000"/>
            <a:chOff x="1830743" y="1097944"/>
            <a:chExt cx="2880000" cy="2880000"/>
          </a:xfrm>
        </p:grpSpPr>
        <p:pic>
          <p:nvPicPr>
            <p:cNvPr id="7" name="Picture 6" descr="Chart, treemap chart&#10;&#10;Description automatically generated">
              <a:extLst>
                <a:ext uri="{FF2B5EF4-FFF2-40B4-BE49-F238E27FC236}">
                  <a16:creationId xmlns:a16="http://schemas.microsoft.com/office/drawing/2014/main" id="{09D17D43-F52D-440B-84D3-A9CCE3BE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43" y="1097944"/>
              <a:ext cx="2880000" cy="288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477C5B-E8B2-405A-AB48-2463CFCEAB66}"/>
                </a:ext>
              </a:extLst>
            </p:cNvPr>
            <p:cNvSpPr/>
            <p:nvPr/>
          </p:nvSpPr>
          <p:spPr>
            <a:xfrm>
              <a:off x="2337240" y="1459765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Mean Imputed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291F-C8CE-41A8-A1C2-E7E9EAB4F5D7}"/>
              </a:ext>
            </a:extLst>
          </p:cNvPr>
          <p:cNvSpPr/>
          <p:nvPr/>
        </p:nvSpPr>
        <p:spPr>
          <a:xfrm>
            <a:off x="7634089" y="1369277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B8662-5482-4B37-92DE-ED1BDD48D139}"/>
              </a:ext>
            </a:extLst>
          </p:cNvPr>
          <p:cNvGrpSpPr/>
          <p:nvPr/>
        </p:nvGrpSpPr>
        <p:grpSpPr>
          <a:xfrm>
            <a:off x="3011204" y="3429000"/>
            <a:ext cx="2880000" cy="2880000"/>
            <a:chOff x="5760992" y="3429000"/>
            <a:chExt cx="2880000" cy="2880000"/>
          </a:xfrm>
        </p:grpSpPr>
        <p:pic>
          <p:nvPicPr>
            <p:cNvPr id="9" name="Picture 8" descr="Chart, treemap chart&#10;&#10;Description automatically generated">
              <a:extLst>
                <a:ext uri="{FF2B5EF4-FFF2-40B4-BE49-F238E27FC236}">
                  <a16:creationId xmlns:a16="http://schemas.microsoft.com/office/drawing/2014/main" id="{CBCB92AE-BCC2-47BF-B4A6-E1C2A598E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992" y="3429000"/>
              <a:ext cx="2880000" cy="288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501922-B436-4FBA-9D07-22AB8067AACC}"/>
                </a:ext>
              </a:extLst>
            </p:cNvPr>
            <p:cNvSpPr/>
            <p:nvPr/>
          </p:nvSpPr>
          <p:spPr>
            <a:xfrm>
              <a:off x="6277014" y="3775554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MICE Imputed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9D39-4D83-49FE-83C6-D6704B41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41" y="428038"/>
            <a:ext cx="11029616" cy="1188720"/>
          </a:xfrm>
        </p:spPr>
        <p:txBody>
          <a:bodyPr/>
          <a:lstStyle/>
          <a:p>
            <a:r>
              <a:rPr lang="en-GB" dirty="0"/>
              <a:t>Evaluation metrics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A1DC-0C79-4E2C-A511-70C1B1EA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42" y="1445514"/>
            <a:ext cx="11029615" cy="3634486"/>
          </a:xfrm>
        </p:spPr>
        <p:txBody>
          <a:bodyPr/>
          <a:lstStyle/>
          <a:p>
            <a:r>
              <a:rPr lang="en-GB" dirty="0"/>
              <a:t>We don’t have the true labels</a:t>
            </a:r>
          </a:p>
          <a:p>
            <a:r>
              <a:rPr lang="en-GB" dirty="0"/>
              <a:t>We cannot do masked data since there is </a:t>
            </a:r>
          </a:p>
          <a:p>
            <a:pPr marL="0" indent="0">
              <a:buNone/>
            </a:pPr>
            <a:r>
              <a:rPr lang="en-GB" dirty="0"/>
              <a:t>     basically a missing value in every 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73ED-4857-4FC3-A937-0CA1AFF9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66" y="1827376"/>
            <a:ext cx="5199784" cy="47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F52E8CF-4FF3-4B13-A3AF-AB09256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85" y="1030692"/>
            <a:ext cx="2880000" cy="2880000"/>
          </a:xfr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6A22E8A6-AA0F-4538-AF1A-88CD4752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1" y="990441"/>
            <a:ext cx="3070564" cy="3070564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A10067FF-B08C-4821-A838-AA7CA13F5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03" y="3429000"/>
            <a:ext cx="2880000" cy="288000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9D17D43-F52D-440B-84D3-A9CCE3BE3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3" y="1097944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CBCB92AE-BCC2-47BF-B4A6-E1C2A598E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92" y="3429000"/>
            <a:ext cx="2880000" cy="288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8A3F6-1524-4136-82EF-F2D7FC25945B}"/>
              </a:ext>
            </a:extLst>
          </p:cNvPr>
          <p:cNvSpPr/>
          <p:nvPr/>
        </p:nvSpPr>
        <p:spPr>
          <a:xfrm>
            <a:off x="4983211" y="1379415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Most-Frequent 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8555B-AFDD-4407-ABE1-5015418311ED}"/>
              </a:ext>
            </a:extLst>
          </p:cNvPr>
          <p:cNvSpPr/>
          <p:nvPr/>
        </p:nvSpPr>
        <p:spPr>
          <a:xfrm>
            <a:off x="3859784" y="3776098"/>
            <a:ext cx="12477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MIDAS Imputed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77C5B-E8B2-405A-AB48-2463CFCEAB66}"/>
              </a:ext>
            </a:extLst>
          </p:cNvPr>
          <p:cNvSpPr/>
          <p:nvPr/>
        </p:nvSpPr>
        <p:spPr>
          <a:xfrm>
            <a:off x="2337240" y="1459765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Mean Imputed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291F-C8CE-41A8-A1C2-E7E9EAB4F5D7}"/>
              </a:ext>
            </a:extLst>
          </p:cNvPr>
          <p:cNvSpPr/>
          <p:nvPr/>
        </p:nvSpPr>
        <p:spPr>
          <a:xfrm>
            <a:off x="7634089" y="1369277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01922-B436-4FBA-9D07-22AB8067AACC}"/>
              </a:ext>
            </a:extLst>
          </p:cNvPr>
          <p:cNvSpPr/>
          <p:nvPr/>
        </p:nvSpPr>
        <p:spPr>
          <a:xfrm>
            <a:off x="6277014" y="3775554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MICE Imputed</a:t>
            </a:r>
          </a:p>
        </p:txBody>
      </p:sp>
    </p:spTree>
    <p:extLst>
      <p:ext uri="{BB962C8B-B14F-4D97-AF65-F5344CB8AC3E}">
        <p14:creationId xmlns:p14="http://schemas.microsoft.com/office/powerpoint/2010/main" val="20038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DFB-EE73-4B41-B874-5D32DCA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Results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20AF2AB9-9D35-4295-AA4B-10863712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99" y="3660978"/>
            <a:ext cx="2880000" cy="2880000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A04436E-5CEF-499A-9F21-4ADA7698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44" y="1494438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977E91CD-F1D5-41E1-B48B-46CED9480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5" y="2087125"/>
            <a:ext cx="2880000" cy="2880000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FDA75491-397B-4E19-AE20-0D5D24A7B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52" y="3978000"/>
            <a:ext cx="2880000" cy="288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32B8D4AB-BF33-4B97-963F-AF3A10D25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98" y="1110642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4AC300-34D5-4BC3-B9BC-165C6FC5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600428"/>
            <a:ext cx="5485714" cy="3657143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3B613EE5-C726-4BD3-90DE-F4CB1A1B3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43" y="1750428"/>
            <a:ext cx="5485714" cy="365714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37B81CD-138B-42F6-997C-F0F752608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43" y="1900428"/>
            <a:ext cx="5485714" cy="3657143"/>
          </a:xfrm>
          <a:prstGeom prst="rect">
            <a:avLst/>
          </a:prstGeom>
        </p:spPr>
      </p:pic>
      <p:pic>
        <p:nvPicPr>
          <p:cNvPr id="25" name="Picture 24" descr="Diagram&#10;&#10;Description automatically generated with low confidence">
            <a:extLst>
              <a:ext uri="{FF2B5EF4-FFF2-40B4-BE49-F238E27FC236}">
                <a16:creationId xmlns:a16="http://schemas.microsoft.com/office/drawing/2014/main" id="{71B8A1D6-E0FA-4C67-9BB8-3465DA6C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3" y="2050428"/>
            <a:ext cx="5485714" cy="3657143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low confidence">
            <a:extLst>
              <a:ext uri="{FF2B5EF4-FFF2-40B4-BE49-F238E27FC236}">
                <a16:creationId xmlns:a16="http://schemas.microsoft.com/office/drawing/2014/main" id="{8894CCF5-69F2-4D67-88B3-19A55F3D2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43" y="22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401C-14FB-42B4-B8C5-26D3BE5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</a:t>
            </a:r>
            <a:r>
              <a:rPr lang="en-GB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A25A-1D6A-4E40-814F-CF33209B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30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876-82DF-4268-A34B-C212F64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Friedman test and </a:t>
            </a:r>
            <a:r>
              <a:rPr lang="en-GB" dirty="0" err="1"/>
              <a:t>nemenyi</a:t>
            </a:r>
            <a:r>
              <a:rPr lang="en-GB" dirty="0"/>
              <a:t> test (Logistic 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5F6014-CA23-4F6A-AFE0-455E1D23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61907"/>
              </p:ext>
            </p:extLst>
          </p:nvPr>
        </p:nvGraphicFramePr>
        <p:xfrm>
          <a:off x="581025" y="3106896"/>
          <a:ext cx="8125368" cy="2103120"/>
        </p:xfrm>
        <a:graphic>
          <a:graphicData uri="http://schemas.openxmlformats.org/drawingml/2006/table">
            <a:tbl>
              <a:tblPr/>
              <a:tblGrid>
                <a:gridCol w="1354228">
                  <a:extLst>
                    <a:ext uri="{9D8B030D-6E8A-4147-A177-3AD203B41FA5}">
                      <a16:colId xmlns:a16="http://schemas.microsoft.com/office/drawing/2014/main" val="4167955696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96954489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588629261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68891705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071783007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499694373"/>
                    </a:ext>
                  </a:extLst>
                </a:gridCol>
              </a:tblGrid>
              <a:tr h="307722">
                <a:tc>
                  <a:txBody>
                    <a:bodyPr/>
                    <a:lstStyle/>
                    <a:p>
                      <a:pPr algn="r" fontAlgn="ctr"/>
                      <a:endParaRPr lang="en-GB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79912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0.038655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0.185688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968800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0.038655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0.022042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0.015954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2913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0.022042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0.268593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316609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0.015954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0.321808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070780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0.185688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0.268593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0.321808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23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8B697F-FF63-4244-97A8-E90A98255DCF}"/>
              </a:ext>
            </a:extLst>
          </p:cNvPr>
          <p:cNvSpPr txBox="1"/>
          <p:nvPr/>
        </p:nvSpPr>
        <p:spPr>
          <a:xfrm>
            <a:off x="1144509" y="24770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['mean imputed', 'most frequent imputed', 'knn imputed', 'mice_imputed', 'midas_imputed']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290C1-BBC1-4DF7-BEA3-AD8B36B10590}"/>
              </a:ext>
            </a:extLst>
          </p:cNvPr>
          <p:cNvSpPr txBox="1"/>
          <p:nvPr/>
        </p:nvSpPr>
        <p:spPr>
          <a:xfrm>
            <a:off x="1011338" y="1889062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FriedmanchisquareResult(statistic=41.17087047221472, pvalue=2.4775354613296428e-08)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79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D8F1-CC5B-4C7E-A68C-ADD4F1A6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85E51B-590A-42D2-992C-ABA4F68EDA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3106896"/>
          <a:ext cx="11029950" cy="210312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1099907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88279834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64753293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551208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47359976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959609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GB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7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1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66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301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240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7A0748-0D4A-4249-A672-BC3F52CF43BF}"/>
              </a:ext>
            </a:extLst>
          </p:cNvPr>
          <p:cNvSpPr txBox="1"/>
          <p:nvPr/>
        </p:nvSpPr>
        <p:spPr>
          <a:xfrm>
            <a:off x="2510259" y="2340864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</a:t>
            </a:r>
            <a:r>
              <a:rPr lang="en-GB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(statistic=5.845163732734184, </a:t>
            </a:r>
            <a:r>
              <a:rPr lang="en-GB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GB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=0.21101379046387692)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D587-E019-4D32-BAF2-34897DD6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E3DAE8-7AD1-41CE-90CE-EB94F7605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20947"/>
              </p:ext>
            </p:extLst>
          </p:nvPr>
        </p:nvGraphicFramePr>
        <p:xfrm>
          <a:off x="580860" y="3191805"/>
          <a:ext cx="11029948" cy="2377440"/>
        </p:xfrm>
        <a:graphic>
          <a:graphicData uri="http://schemas.openxmlformats.org/drawingml/2006/table">
            <a:tbl>
              <a:tblPr/>
              <a:tblGrid>
                <a:gridCol w="1787260">
                  <a:extLst>
                    <a:ext uri="{9D8B030D-6E8A-4147-A177-3AD203B41FA5}">
                      <a16:colId xmlns:a16="http://schemas.microsoft.com/office/drawing/2014/main" val="2837260764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2012603481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1635940771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3718207373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1814839910"/>
                    </a:ext>
                  </a:extLst>
                </a:gridCol>
                <a:gridCol w="2093648">
                  <a:extLst>
                    <a:ext uri="{9D8B030D-6E8A-4147-A177-3AD203B41FA5}">
                      <a16:colId xmlns:a16="http://schemas.microsoft.com/office/drawing/2014/main" val="167505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050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1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1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88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E813A1-A2B6-4BD8-9B69-E723F90FEC55}"/>
              </a:ext>
            </a:extLst>
          </p:cNvPr>
          <p:cNvSpPr txBox="1"/>
          <p:nvPr/>
        </p:nvSpPr>
        <p:spPr>
          <a:xfrm>
            <a:off x="1676944" y="2503951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FriedmanchisquareResult(statistic=25.93753079120664, pvalue=3.257577637930483e-05)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8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FF6-BAFE-4B6C-A546-EC2E4D17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" y="-1705745"/>
            <a:ext cx="11029616" cy="306000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A0BD89-BF40-411E-955C-13B52F59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8" y="1410190"/>
            <a:ext cx="2160000" cy="2534747"/>
          </a:xfrm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26514CBF-E54A-47C0-8B93-307F7CC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2" y="1410190"/>
            <a:ext cx="2160000" cy="2455001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94D8074-07A1-4E33-9633-E4B553DA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0" y="4000872"/>
            <a:ext cx="2160000" cy="257518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33D0FB86-89B8-4E95-A45B-2F5CBAF3A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8" y="3968252"/>
            <a:ext cx="2160000" cy="2690331"/>
          </a:xfrm>
          <a:prstGeom prst="rect">
            <a:avLst/>
          </a:prstGeom>
        </p:spPr>
      </p:pic>
      <p:pic>
        <p:nvPicPr>
          <p:cNvPr id="25" name="Picture 2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5FBCC9E-F122-44E2-BB72-2500BBF70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26" y="1410190"/>
            <a:ext cx="2160000" cy="2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1B18-BD65-4033-AC84-9148573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35" y="101265"/>
            <a:ext cx="11029616" cy="118872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6E7B0-F90C-41CE-83D6-F98EBBFA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66" y="1518529"/>
            <a:ext cx="2158644" cy="4908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93574-478D-4B28-9E7C-222E9AB8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27" y="1417320"/>
            <a:ext cx="2265436" cy="500960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46A4F9-01FA-4B34-B5A6-625285348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15538"/>
              </p:ext>
            </p:extLst>
          </p:nvPr>
        </p:nvGraphicFramePr>
        <p:xfrm>
          <a:off x="4542146" y="947737"/>
          <a:ext cx="1230004" cy="4233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004">
                  <a:extLst>
                    <a:ext uri="{9D8B030D-6E8A-4147-A177-3AD203B41FA5}">
                      <a16:colId xmlns:a16="http://schemas.microsoft.com/office/drawing/2014/main" val="262289113"/>
                    </a:ext>
                  </a:extLst>
                </a:gridCol>
              </a:tblGrid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Logistic </a:t>
                      </a:r>
                      <a:r>
                        <a:rPr lang="en-GB" sz="600" u="none" strike="noStrike" dirty="0" err="1">
                          <a:effectLst/>
                        </a:rPr>
                        <a:t>Regresison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56494386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[mean imputed]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2360788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0.716 (+/- 0.038)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67194678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0.717 (+/- 0.038)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9386283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Precision: 0.738 (+/- 0.042)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20406447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0.673 (+/- 0.040)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6341249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2193898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[most frequent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72252017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0.702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49640482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0.705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9741907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0.756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0424469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0.608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3599744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2716220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[itr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76184631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0.706 (+/- 0.012)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74726405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0.707 (+/- 0.011)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80618771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0.739 (+/- 0.015)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43958021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0.643 (+/- 0.030)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9990014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3757952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[knn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6456593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0.686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9994175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0.687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02451453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0.704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1128430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0.645 (+/- 0.053)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42106124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68332776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[mice_imputed]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1215944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0.721 (+/- 0.023)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1963413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0.721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09242870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0.740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27605721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0.682 (+/- 0.029)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3194251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454642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[</a:t>
                      </a:r>
                      <a:r>
                        <a:rPr lang="en-GB" sz="600" u="none" strike="noStrike" dirty="0" err="1">
                          <a:effectLst/>
                        </a:rPr>
                        <a:t>midas_imputed</a:t>
                      </a:r>
                      <a:r>
                        <a:rPr lang="en-GB" sz="600" u="none" strike="noStrike" dirty="0">
                          <a:effectLst/>
                        </a:rPr>
                        <a:t>]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70792840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0.695 (+/- 0.030)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52357885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0.696 (+/- 0.030)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0827873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0.719 (+/- 0.035)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08889250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Recall: 0.644 (+/- 0.042)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018057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184D3C-39CE-461E-B468-328B2E78F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2051"/>
              </p:ext>
            </p:extLst>
          </p:nvPr>
        </p:nvGraphicFramePr>
        <p:xfrm>
          <a:off x="3262260" y="947737"/>
          <a:ext cx="1063918" cy="4255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918">
                  <a:extLst>
                    <a:ext uri="{9D8B030D-6E8A-4147-A177-3AD203B41FA5}">
                      <a16:colId xmlns:a16="http://schemas.microsoft.com/office/drawing/2014/main" val="574750027"/>
                    </a:ext>
                  </a:extLst>
                </a:gridCol>
              </a:tblGrid>
              <a:tr h="8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Random Forest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1030649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[mean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8288318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0.783 (+/- 0.020)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8743231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0.779 (+/- 0.027)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59435416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0.787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1515038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0.778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78964544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0282807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[most frequent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84412180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0.782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8082299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0.785 (+/- 0.020)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09982518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0.790 (+/- 0.019)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9999321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0.785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1243318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5744598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[itr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2234258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0.781 (+/- 0.024)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80330603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0.784 (+/- 0.025)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9954533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0.788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71003213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0.772 (+/- 0.033)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7414684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45860916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[knn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890295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0.772 (+/- 0.032)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2862017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0.771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603117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0.783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2763721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0.754 (+/- 0.038)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68907841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81116586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[mice_imputed]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3240649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0.777 (+/- 0.020)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22203375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0.777 (+/- 0.019)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831124537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0.803 (+/- 0.024)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09732177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0.736 (+/- 0.042)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2237679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3601873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[midas_imputed]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807397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0.755 (+/- 0.013)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3453206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0.756 (+/- 0.017)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050600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0.779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0048224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Recall: 0.736 (+/- 0.021)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7004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82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9FBA5-FBD6-4178-9ACF-9090A13E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4"/>
          <a:stretch/>
        </p:blipFill>
        <p:spPr>
          <a:xfrm>
            <a:off x="4104772" y="1051332"/>
            <a:ext cx="3977865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EBFE8-4566-49F6-B226-74F8C323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3" y="1051332"/>
            <a:ext cx="3982529" cy="264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78691-CD0B-4907-947B-CAB3956B4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93" y="1019583"/>
            <a:ext cx="3843148" cy="2549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FABA0-194A-4ED9-BB2C-C5C19276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742" y="3751082"/>
            <a:ext cx="4143846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2377C7-802E-4AC6-B584-B7A23A323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360" y="3751082"/>
            <a:ext cx="3977865" cy="2641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58088F-F2C5-415E-967A-F826A1411857}"/>
              </a:ext>
            </a:extLst>
          </p:cNvPr>
          <p:cNvSpPr txBox="1"/>
          <p:nvPr/>
        </p:nvSpPr>
        <p:spPr>
          <a:xfrm>
            <a:off x="508465" y="3605768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92094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A23F-1226-4EE4-8DA9-571D9C72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2" y="-100013"/>
            <a:ext cx="11029616" cy="1188720"/>
          </a:xfrm>
        </p:spPr>
        <p:txBody>
          <a:bodyPr/>
          <a:lstStyle/>
          <a:p>
            <a:r>
              <a:rPr lang="en-GB" dirty="0"/>
              <a:t>Where should I put missingness?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6688-EEE2-4D6A-BDD7-CDF934BA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07447"/>
            <a:ext cx="11029615" cy="3634486"/>
          </a:xfrm>
        </p:spPr>
        <p:txBody>
          <a:bodyPr/>
          <a:lstStyle/>
          <a:p>
            <a:r>
              <a:rPr lang="en-GB" dirty="0"/>
              <a:t>Implementation?</a:t>
            </a:r>
          </a:p>
          <a:p>
            <a:r>
              <a:rPr lang="en-GB" dirty="0"/>
              <a:t>Results?</a:t>
            </a:r>
          </a:p>
          <a:p>
            <a:endParaRPr lang="en-GB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92A4B63-4005-46AE-8E00-93E73B9E8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2" y="2413434"/>
            <a:ext cx="5611938" cy="30013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F379F9-9F7E-4E9C-8701-F3F65998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6" y="1300985"/>
            <a:ext cx="7803762" cy="41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2862172-D7F9-4C88-892E-0DA4B797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58" y="1127001"/>
            <a:ext cx="7929892" cy="53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6EAC-9817-4817-9FF4-46C3E14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8D939-246F-4F4F-835C-8ACDE742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8" y="3843768"/>
            <a:ext cx="4487862" cy="1362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0850C-D929-4C06-8C68-63620840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38" y="3188211"/>
            <a:ext cx="4583112" cy="241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8F21F-5272-450B-954B-6E15CC7240BB}"/>
              </a:ext>
            </a:extLst>
          </p:cNvPr>
          <p:cNvSpPr txBox="1"/>
          <p:nvPr/>
        </p:nvSpPr>
        <p:spPr>
          <a:xfrm>
            <a:off x="0" y="307871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Friedman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75414-DE10-423D-BE28-C6DFF025D6B3}"/>
              </a:ext>
            </a:extLst>
          </p:cNvPr>
          <p:cNvSpPr txBox="1"/>
          <p:nvPr/>
        </p:nvSpPr>
        <p:spPr>
          <a:xfrm>
            <a:off x="-76201" y="374587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i="0" dirty="0">
                <a:solidFill>
                  <a:srgbClr val="000000"/>
                </a:solidFill>
                <a:effectLst/>
                <a:latin typeface="Gill Sans MT (Body)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Gill Sans MT (Body)"/>
              </a:rPr>
              <a:t>Nemenyi</a:t>
            </a:r>
            <a:r>
              <a:rPr lang="en-GB" i="0" dirty="0">
                <a:solidFill>
                  <a:srgbClr val="000000"/>
                </a:solidFill>
                <a:effectLst/>
                <a:latin typeface="Gill Sans MT (Body)"/>
              </a:rPr>
              <a:t> Test</a:t>
            </a:r>
            <a:endParaRPr lang="en-GB" i="0" dirty="0">
              <a:solidFill>
                <a:srgbClr val="020202"/>
              </a:solidFill>
              <a:effectLst/>
              <a:latin typeface="Gill Sans MT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CAE77-5126-4269-9859-9B27B2B1052A}"/>
              </a:ext>
            </a:extLst>
          </p:cNvPr>
          <p:cNvSpPr txBox="1"/>
          <p:nvPr/>
        </p:nvSpPr>
        <p:spPr>
          <a:xfrm>
            <a:off x="3105944" y="254413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85E05-52F7-49DA-BD14-ABDE94883FF1}"/>
              </a:ext>
            </a:extLst>
          </p:cNvPr>
          <p:cNvSpPr txBox="1"/>
          <p:nvPr/>
        </p:nvSpPr>
        <p:spPr>
          <a:xfrm>
            <a:off x="8357394" y="244904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F74636-FDFB-4401-8DD4-A4F0DA24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980" y="3819816"/>
            <a:ext cx="4767263" cy="138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67B1B2-DE13-4766-BB98-E45812F1B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5" y="3176107"/>
            <a:ext cx="5172075" cy="2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207658-0E9E-4E9D-AD38-50BBA19D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7" y="3590394"/>
            <a:ext cx="11491806" cy="1910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256BF-73CA-4B5A-97E0-D20ACCEE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944003"/>
            <a:ext cx="7626350" cy="191085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A67C0B1-788D-48B2-8233-E5CF626F8C7C}"/>
              </a:ext>
            </a:extLst>
          </p:cNvPr>
          <p:cNvSpPr/>
          <p:nvPr/>
        </p:nvSpPr>
        <p:spPr>
          <a:xfrm>
            <a:off x="5930900" y="3051175"/>
            <a:ext cx="330200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1F753C-57D7-4E1A-8B3C-8CF51223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3" y="1809000"/>
            <a:ext cx="5313913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A86D3-7697-4586-AC49-13081413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09000"/>
            <a:ext cx="531108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0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12776</TotalTime>
  <Words>1728</Words>
  <Application>Microsoft Office PowerPoint</Application>
  <PresentationFormat>Widescreen</PresentationFormat>
  <Paragraphs>891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Gill Sans MT (Body)</vt:lpstr>
      <vt:lpstr>Calibri</vt:lpstr>
      <vt:lpstr>Cambria Math</vt:lpstr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Evaluation metrics cannot be used</vt:lpstr>
      <vt:lpstr>Feature importance</vt:lpstr>
      <vt:lpstr>PowerPoint Presentation</vt:lpstr>
      <vt:lpstr>Where should I put missingness?</vt:lpstr>
      <vt:lpstr>PowerPoint Presentation</vt:lpstr>
      <vt:lpstr>Hypothesis testing results</vt:lpstr>
      <vt:lpstr>PowerPoint Presentation</vt:lpstr>
      <vt:lpstr>PowerPoint Presentation</vt:lpstr>
      <vt:lpstr>PowerPoint Presentation</vt:lpstr>
      <vt:lpstr>Univariate VS multiVariate</vt:lpstr>
      <vt:lpstr>Mean impuation</vt:lpstr>
      <vt:lpstr>Most Frequent imputation</vt:lpstr>
      <vt:lpstr>KNN impuation</vt:lpstr>
      <vt:lpstr>Multiple imputation with chained equation (MICE)</vt:lpstr>
      <vt:lpstr>Multiple Imputation with Denoising Autoencoders (MIDAS)</vt:lpstr>
      <vt:lpstr>ROC Curve</vt:lpstr>
      <vt:lpstr>Logistic regression results</vt:lpstr>
      <vt:lpstr>PowerPoint Presentation</vt:lpstr>
      <vt:lpstr>PowerPoint Presentation</vt:lpstr>
      <vt:lpstr>Random Forest Results</vt:lpstr>
      <vt:lpstr>PowerPoint Presentation</vt:lpstr>
      <vt:lpstr>SVM REsults</vt:lpstr>
      <vt:lpstr>Friedman test and nemenyi test (Logistic Regression)</vt:lpstr>
      <vt:lpstr>PowerPoint Presentation</vt:lpstr>
      <vt:lpstr>PowerPoint Presentation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20</cp:revision>
  <dcterms:created xsi:type="dcterms:W3CDTF">2021-10-17T19:57:15Z</dcterms:created>
  <dcterms:modified xsi:type="dcterms:W3CDTF">2022-04-02T22:33:41Z</dcterms:modified>
</cp:coreProperties>
</file>