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3" r:id="rId3"/>
    <p:sldId id="265" r:id="rId4"/>
    <p:sldId id="268" r:id="rId5"/>
    <p:sldId id="257" r:id="rId6"/>
    <p:sldId id="267" r:id="rId7"/>
    <p:sldId id="266" r:id="rId8"/>
    <p:sldId id="262" r:id="rId9"/>
    <p:sldId id="260" r:id="rId10"/>
    <p:sldId id="261"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614AA-91CD-43F7-B5A0-BEF7681BB214}" v="2" dt="2022-01-31T02:45:4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1" autoAdjust="0"/>
    <p:restoredTop sz="94660"/>
  </p:normalViewPr>
  <p:slideViewPr>
    <p:cSldViewPr snapToGrid="0">
      <p:cViewPr varScale="1">
        <p:scale>
          <a:sx n="165" d="100"/>
          <a:sy n="165" d="100"/>
        </p:scale>
        <p:origin x="162"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lee" userId="c2b0b406bfa6151f" providerId="LiveId" clId="{B6A614AA-91CD-43F7-B5A0-BEF7681BB214}"/>
    <pc:docChg chg="undo custSel addSld delSld modSld sldOrd">
      <pc:chgData name="toby lee" userId="c2b0b406bfa6151f" providerId="LiveId" clId="{B6A614AA-91CD-43F7-B5A0-BEF7681BB214}" dt="2022-01-31T11:51:46.604" v="4107"/>
      <pc:docMkLst>
        <pc:docMk/>
      </pc:docMkLst>
      <pc:sldChg chg="modSp mod">
        <pc:chgData name="toby lee" userId="c2b0b406bfa6151f" providerId="LiveId" clId="{B6A614AA-91CD-43F7-B5A0-BEF7681BB214}" dt="2022-01-24T12:00:23.323" v="3" actId="20577"/>
        <pc:sldMkLst>
          <pc:docMk/>
          <pc:sldMk cId="3956411206" sldId="256"/>
        </pc:sldMkLst>
        <pc:spChg chg="mod">
          <ac:chgData name="toby lee" userId="c2b0b406bfa6151f" providerId="LiveId" clId="{B6A614AA-91CD-43F7-B5A0-BEF7681BB214}" dt="2022-01-24T12:00:23.323" v="3" actId="20577"/>
          <ac:spMkLst>
            <pc:docMk/>
            <pc:sldMk cId="3956411206" sldId="256"/>
            <ac:spMk id="3" creationId="{29796D7D-3175-4BB8-9B63-55C81B20C750}"/>
          </ac:spMkLst>
        </pc:spChg>
      </pc:sldChg>
      <pc:sldChg chg="del">
        <pc:chgData name="toby lee" userId="c2b0b406bfa6151f" providerId="LiveId" clId="{B6A614AA-91CD-43F7-B5A0-BEF7681BB214}" dt="2022-01-24T12:00:27.513" v="4" actId="47"/>
        <pc:sldMkLst>
          <pc:docMk/>
          <pc:sldMk cId="1418450208" sldId="257"/>
        </pc:sldMkLst>
      </pc:sldChg>
      <pc:sldChg chg="addSp delSp modSp new mod ord">
        <pc:chgData name="toby lee" userId="c2b0b406bfa6151f" providerId="LiveId" clId="{B6A614AA-91CD-43F7-B5A0-BEF7681BB214}" dt="2022-01-31T03:17:41.060" v="3928" actId="1076"/>
        <pc:sldMkLst>
          <pc:docMk/>
          <pc:sldMk cId="2757812685" sldId="257"/>
        </pc:sldMkLst>
        <pc:spChg chg="mod">
          <ac:chgData name="toby lee" userId="c2b0b406bfa6151f" providerId="LiveId" clId="{B6A614AA-91CD-43F7-B5A0-BEF7681BB214}" dt="2022-01-31T02:45:53.332" v="3859" actId="20577"/>
          <ac:spMkLst>
            <pc:docMk/>
            <pc:sldMk cId="2757812685" sldId="257"/>
            <ac:spMk id="2" creationId="{6944765E-ED11-4EB5-839A-5D891459FAB5}"/>
          </ac:spMkLst>
        </pc:spChg>
        <pc:spChg chg="del mod">
          <ac:chgData name="toby lee" userId="c2b0b406bfa6151f" providerId="LiveId" clId="{B6A614AA-91CD-43F7-B5A0-BEF7681BB214}" dt="2022-01-31T02:45:43.991" v="3825"/>
          <ac:spMkLst>
            <pc:docMk/>
            <pc:sldMk cId="2757812685" sldId="257"/>
            <ac:spMk id="3" creationId="{4288F350-5D9B-46BB-BF9C-A2A4BAE82D33}"/>
          </ac:spMkLst>
        </pc:spChg>
        <pc:picChg chg="add del mod">
          <ac:chgData name="toby lee" userId="c2b0b406bfa6151f" providerId="LiveId" clId="{B6A614AA-91CD-43F7-B5A0-BEF7681BB214}" dt="2022-01-31T02:14:15.631" v="3806" actId="478"/>
          <ac:picMkLst>
            <pc:docMk/>
            <pc:sldMk cId="2757812685" sldId="257"/>
            <ac:picMk id="5" creationId="{CE4F7E13-4036-4832-8E84-EE94FAEC1B09}"/>
          </ac:picMkLst>
        </pc:picChg>
        <pc:picChg chg="add del mod">
          <ac:chgData name="toby lee" userId="c2b0b406bfa6151f" providerId="LiveId" clId="{B6A614AA-91CD-43F7-B5A0-BEF7681BB214}" dt="2022-01-31T02:14:44.478" v="3811" actId="478"/>
          <ac:picMkLst>
            <pc:docMk/>
            <pc:sldMk cId="2757812685" sldId="257"/>
            <ac:picMk id="7" creationId="{179356B9-2A38-490E-8B45-D580BD7B667C}"/>
          </ac:picMkLst>
        </pc:picChg>
        <pc:picChg chg="add del mod">
          <ac:chgData name="toby lee" userId="c2b0b406bfa6151f" providerId="LiveId" clId="{B6A614AA-91CD-43F7-B5A0-BEF7681BB214}" dt="2022-01-31T02:48:02.974" v="3876" actId="478"/>
          <ac:picMkLst>
            <pc:docMk/>
            <pc:sldMk cId="2757812685" sldId="257"/>
            <ac:picMk id="9" creationId="{674ED3BA-2EE6-4F95-8B9E-66A40530746D}"/>
          </ac:picMkLst>
        </pc:picChg>
        <pc:picChg chg="add mod">
          <ac:chgData name="toby lee" userId="c2b0b406bfa6151f" providerId="LiveId" clId="{B6A614AA-91CD-43F7-B5A0-BEF7681BB214}" dt="2022-01-31T02:45:46.444" v="3828" actId="1076"/>
          <ac:picMkLst>
            <pc:docMk/>
            <pc:sldMk cId="2757812685" sldId="257"/>
            <ac:picMk id="10" creationId="{829B695C-8F61-420F-8190-63A512CD5663}"/>
          </ac:picMkLst>
        </pc:picChg>
        <pc:picChg chg="add del mod">
          <ac:chgData name="toby lee" userId="c2b0b406bfa6151f" providerId="LiveId" clId="{B6A614AA-91CD-43F7-B5A0-BEF7681BB214}" dt="2022-01-31T03:17:35.417" v="3924" actId="478"/>
          <ac:picMkLst>
            <pc:docMk/>
            <pc:sldMk cId="2757812685" sldId="257"/>
            <ac:picMk id="12" creationId="{4AB5F368-1202-4F29-B46F-B274293DBEB0}"/>
          </ac:picMkLst>
        </pc:picChg>
        <pc:picChg chg="add mod">
          <ac:chgData name="toby lee" userId="c2b0b406bfa6151f" providerId="LiveId" clId="{B6A614AA-91CD-43F7-B5A0-BEF7681BB214}" dt="2022-01-31T02:55:40.775" v="3923" actId="1076"/>
          <ac:picMkLst>
            <pc:docMk/>
            <pc:sldMk cId="2757812685" sldId="257"/>
            <ac:picMk id="14" creationId="{B6EB85B4-F14D-430D-8BF2-0753F37D5135}"/>
          </ac:picMkLst>
        </pc:picChg>
        <pc:picChg chg="add mod">
          <ac:chgData name="toby lee" userId="c2b0b406bfa6151f" providerId="LiveId" clId="{B6A614AA-91CD-43F7-B5A0-BEF7681BB214}" dt="2022-01-31T03:17:41.060" v="3928" actId="1076"/>
          <ac:picMkLst>
            <pc:docMk/>
            <pc:sldMk cId="2757812685" sldId="257"/>
            <ac:picMk id="16" creationId="{00E60A02-39F2-4355-BE9E-A920E700A979}"/>
          </ac:picMkLst>
        </pc:picChg>
      </pc:sldChg>
      <pc:sldChg chg="modSp new mod">
        <pc:chgData name="toby lee" userId="c2b0b406bfa6151f" providerId="LiveId" clId="{B6A614AA-91CD-43F7-B5A0-BEF7681BB214}" dt="2022-01-31T11:51:10.854" v="4078" actId="20577"/>
        <pc:sldMkLst>
          <pc:docMk/>
          <pc:sldMk cId="2932424890" sldId="258"/>
        </pc:sldMkLst>
        <pc:spChg chg="mod">
          <ac:chgData name="toby lee" userId="c2b0b406bfa6151f" providerId="LiveId" clId="{B6A614AA-91CD-43F7-B5A0-BEF7681BB214}" dt="2022-01-24T12:00:48.385" v="46" actId="20577"/>
          <ac:spMkLst>
            <pc:docMk/>
            <pc:sldMk cId="2932424890" sldId="258"/>
            <ac:spMk id="2" creationId="{CAFC07BD-C18E-4905-A4C5-DBB98CA3F554}"/>
          </ac:spMkLst>
        </pc:spChg>
        <pc:spChg chg="mod">
          <ac:chgData name="toby lee" userId="c2b0b406bfa6151f" providerId="LiveId" clId="{B6A614AA-91CD-43F7-B5A0-BEF7681BB214}" dt="2022-01-31T11:51:10.854" v="4078" actId="20577"/>
          <ac:spMkLst>
            <pc:docMk/>
            <pc:sldMk cId="2932424890" sldId="258"/>
            <ac:spMk id="3" creationId="{A624AAD5-8326-4C44-A391-8A8BCE57F446}"/>
          </ac:spMkLst>
        </pc:spChg>
      </pc:sldChg>
      <pc:sldChg chg="del">
        <pc:chgData name="toby lee" userId="c2b0b406bfa6151f" providerId="LiveId" clId="{B6A614AA-91CD-43F7-B5A0-BEF7681BB214}" dt="2022-01-24T12:00:28.126" v="5" actId="47"/>
        <pc:sldMkLst>
          <pc:docMk/>
          <pc:sldMk cId="3681671571" sldId="258"/>
        </pc:sldMkLst>
      </pc:sldChg>
      <pc:sldChg chg="modSp new del mod">
        <pc:chgData name="toby lee" userId="c2b0b406bfa6151f" providerId="LiveId" clId="{B6A614AA-91CD-43F7-B5A0-BEF7681BB214}" dt="2022-01-31T01:38:32.807" v="2491" actId="47"/>
        <pc:sldMkLst>
          <pc:docMk/>
          <pc:sldMk cId="327487886" sldId="259"/>
        </pc:sldMkLst>
        <pc:spChg chg="mod">
          <ac:chgData name="toby lee" userId="c2b0b406bfa6151f" providerId="LiveId" clId="{B6A614AA-91CD-43F7-B5A0-BEF7681BB214}" dt="2022-01-24T12:02:19.831" v="210" actId="20577"/>
          <ac:spMkLst>
            <pc:docMk/>
            <pc:sldMk cId="327487886" sldId="259"/>
            <ac:spMk id="2" creationId="{3E8F2A27-4F9C-44E5-BA36-99ABC6DE324C}"/>
          </ac:spMkLst>
        </pc:spChg>
        <pc:spChg chg="mod">
          <ac:chgData name="toby lee" userId="c2b0b406bfa6151f" providerId="LiveId" clId="{B6A614AA-91CD-43F7-B5A0-BEF7681BB214}" dt="2022-01-24T12:02:23.811" v="223" actId="20577"/>
          <ac:spMkLst>
            <pc:docMk/>
            <pc:sldMk cId="327487886" sldId="259"/>
            <ac:spMk id="3" creationId="{8310F129-9FC3-4DEB-8252-B42AEB5FF6A3}"/>
          </ac:spMkLst>
        </pc:spChg>
      </pc:sldChg>
      <pc:sldChg chg="modSp new mod">
        <pc:chgData name="toby lee" userId="c2b0b406bfa6151f" providerId="LiveId" clId="{B6A614AA-91CD-43F7-B5A0-BEF7681BB214}" dt="2022-01-24T12:01:14.193" v="129" actId="20577"/>
        <pc:sldMkLst>
          <pc:docMk/>
          <pc:sldMk cId="2735907998" sldId="260"/>
        </pc:sldMkLst>
        <pc:spChg chg="mod">
          <ac:chgData name="toby lee" userId="c2b0b406bfa6151f" providerId="LiveId" clId="{B6A614AA-91CD-43F7-B5A0-BEF7681BB214}" dt="2022-01-24T12:01:14.193" v="129" actId="20577"/>
          <ac:spMkLst>
            <pc:docMk/>
            <pc:sldMk cId="2735907998" sldId="260"/>
            <ac:spMk id="2" creationId="{06807E29-8A0D-4D95-BC86-5438D986EB22}"/>
          </ac:spMkLst>
        </pc:spChg>
      </pc:sldChg>
      <pc:sldChg chg="del">
        <pc:chgData name="toby lee" userId="c2b0b406bfa6151f" providerId="LiveId" clId="{B6A614AA-91CD-43F7-B5A0-BEF7681BB214}" dt="2022-01-24T12:00:28.634" v="6" actId="47"/>
        <pc:sldMkLst>
          <pc:docMk/>
          <pc:sldMk cId="2958012088" sldId="260"/>
        </pc:sldMkLst>
      </pc:sldChg>
      <pc:sldChg chg="modSp new mod">
        <pc:chgData name="toby lee" userId="c2b0b406bfa6151f" providerId="LiveId" clId="{B6A614AA-91CD-43F7-B5A0-BEF7681BB214}" dt="2022-01-31T11:50:39.676" v="4027" actId="21"/>
        <pc:sldMkLst>
          <pc:docMk/>
          <pc:sldMk cId="3744530095" sldId="261"/>
        </pc:sldMkLst>
        <pc:spChg chg="mod">
          <ac:chgData name="toby lee" userId="c2b0b406bfa6151f" providerId="LiveId" clId="{B6A614AA-91CD-43F7-B5A0-BEF7681BB214}" dt="2022-01-24T12:01:23.395" v="166" actId="20577"/>
          <ac:spMkLst>
            <pc:docMk/>
            <pc:sldMk cId="3744530095" sldId="261"/>
            <ac:spMk id="2" creationId="{CEF0040F-6121-46B1-90CA-B95A7A050A52}"/>
          </ac:spMkLst>
        </pc:spChg>
        <pc:spChg chg="mod">
          <ac:chgData name="toby lee" userId="c2b0b406bfa6151f" providerId="LiveId" clId="{B6A614AA-91CD-43F7-B5A0-BEF7681BB214}" dt="2022-01-31T11:50:39.676" v="4027" actId="21"/>
          <ac:spMkLst>
            <pc:docMk/>
            <pc:sldMk cId="3744530095" sldId="261"/>
            <ac:spMk id="3" creationId="{B3ED2D35-EE1D-4AB6-828F-14F601A4042D}"/>
          </ac:spMkLst>
        </pc:spChg>
      </pc:sldChg>
      <pc:sldChg chg="del">
        <pc:chgData name="toby lee" userId="c2b0b406bfa6151f" providerId="LiveId" clId="{B6A614AA-91CD-43F7-B5A0-BEF7681BB214}" dt="2022-01-24T12:00:29.102" v="7" actId="47"/>
        <pc:sldMkLst>
          <pc:docMk/>
          <pc:sldMk cId="3946974460" sldId="261"/>
        </pc:sldMkLst>
      </pc:sldChg>
      <pc:sldChg chg="del">
        <pc:chgData name="toby lee" userId="c2b0b406bfa6151f" providerId="LiveId" clId="{B6A614AA-91CD-43F7-B5A0-BEF7681BB214}" dt="2022-01-24T12:00:32.396" v="12" actId="47"/>
        <pc:sldMkLst>
          <pc:docMk/>
          <pc:sldMk cId="3124227446" sldId="262"/>
        </pc:sldMkLst>
      </pc:sldChg>
      <pc:sldChg chg="addSp modSp new mod">
        <pc:chgData name="toby lee" userId="c2b0b406bfa6151f" providerId="LiveId" clId="{B6A614AA-91CD-43F7-B5A0-BEF7681BB214}" dt="2022-01-30T17:05:48.958" v="1801" actId="1076"/>
        <pc:sldMkLst>
          <pc:docMk/>
          <pc:sldMk cId="3710798039" sldId="262"/>
        </pc:sldMkLst>
        <pc:spChg chg="mod">
          <ac:chgData name="toby lee" userId="c2b0b406bfa6151f" providerId="LiveId" clId="{B6A614AA-91CD-43F7-B5A0-BEF7681BB214}" dt="2022-01-24T12:01:48.787" v="192" actId="20577"/>
          <ac:spMkLst>
            <pc:docMk/>
            <pc:sldMk cId="3710798039" sldId="262"/>
            <ac:spMk id="2" creationId="{DFE37878-7BC6-40F8-9241-38AC4E4A6A65}"/>
          </ac:spMkLst>
        </pc:spChg>
        <pc:spChg chg="mod">
          <ac:chgData name="toby lee" userId="c2b0b406bfa6151f" providerId="LiveId" clId="{B6A614AA-91CD-43F7-B5A0-BEF7681BB214}" dt="2022-01-30T17:05:47.459" v="1799" actId="1076"/>
          <ac:spMkLst>
            <pc:docMk/>
            <pc:sldMk cId="3710798039" sldId="262"/>
            <ac:spMk id="3" creationId="{B37BF651-E552-4A1E-B22C-98F2A6299154}"/>
          </ac:spMkLst>
        </pc:spChg>
        <pc:picChg chg="add mod">
          <ac:chgData name="toby lee" userId="c2b0b406bfa6151f" providerId="LiveId" clId="{B6A614AA-91CD-43F7-B5A0-BEF7681BB214}" dt="2022-01-30T17:05:48.958" v="1801" actId="1076"/>
          <ac:picMkLst>
            <pc:docMk/>
            <pc:sldMk cId="3710798039" sldId="262"/>
            <ac:picMk id="5" creationId="{55886F98-07EF-43B2-9466-48871317A7EE}"/>
          </ac:picMkLst>
        </pc:picChg>
      </pc:sldChg>
      <pc:sldChg chg="del">
        <pc:chgData name="toby lee" userId="c2b0b406bfa6151f" providerId="LiveId" clId="{B6A614AA-91CD-43F7-B5A0-BEF7681BB214}" dt="2022-01-24T12:00:30.193" v="9" actId="47"/>
        <pc:sldMkLst>
          <pc:docMk/>
          <pc:sldMk cId="2143207813" sldId="263"/>
        </pc:sldMkLst>
      </pc:sldChg>
      <pc:sldChg chg="modSp new mod">
        <pc:chgData name="toby lee" userId="c2b0b406bfa6151f" providerId="LiveId" clId="{B6A614AA-91CD-43F7-B5A0-BEF7681BB214}" dt="2022-01-31T11:22:48.496" v="3970" actId="20577"/>
        <pc:sldMkLst>
          <pc:docMk/>
          <pc:sldMk cId="2645015638" sldId="263"/>
        </pc:sldMkLst>
        <pc:spChg chg="mod">
          <ac:chgData name="toby lee" userId="c2b0b406bfa6151f" providerId="LiveId" clId="{B6A614AA-91CD-43F7-B5A0-BEF7681BB214}" dt="2022-01-30T16:51:48.892" v="317" actId="20577"/>
          <ac:spMkLst>
            <pc:docMk/>
            <pc:sldMk cId="2645015638" sldId="263"/>
            <ac:spMk id="2" creationId="{C2CBA063-4D7A-4F00-AF71-D3AF313A9EC3}"/>
          </ac:spMkLst>
        </pc:spChg>
        <pc:spChg chg="mod">
          <ac:chgData name="toby lee" userId="c2b0b406bfa6151f" providerId="LiveId" clId="{B6A614AA-91CD-43F7-B5A0-BEF7681BB214}" dt="2022-01-31T11:22:48.496" v="3970" actId="20577"/>
          <ac:spMkLst>
            <pc:docMk/>
            <pc:sldMk cId="2645015638" sldId="263"/>
            <ac:spMk id="3" creationId="{E2C0AA23-5889-4F10-AA70-2EC105E1FAFA}"/>
          </ac:spMkLst>
        </pc:spChg>
      </pc:sldChg>
      <pc:sldChg chg="modSp new del mod">
        <pc:chgData name="toby lee" userId="c2b0b406bfa6151f" providerId="LiveId" clId="{B6A614AA-91CD-43F7-B5A0-BEF7681BB214}" dt="2022-01-31T01:57:41.756" v="3799" actId="47"/>
        <pc:sldMkLst>
          <pc:docMk/>
          <pc:sldMk cId="1619748067" sldId="264"/>
        </pc:sldMkLst>
        <pc:spChg chg="mod">
          <ac:chgData name="toby lee" userId="c2b0b406bfa6151f" providerId="LiveId" clId="{B6A614AA-91CD-43F7-B5A0-BEF7681BB214}" dt="2022-01-30T17:14:37.607" v="1840" actId="20577"/>
          <ac:spMkLst>
            <pc:docMk/>
            <pc:sldMk cId="1619748067" sldId="264"/>
            <ac:spMk id="2" creationId="{77136691-3319-47D9-A866-C54644C823D7}"/>
          </ac:spMkLst>
        </pc:spChg>
        <pc:spChg chg="mod">
          <ac:chgData name="toby lee" userId="c2b0b406bfa6151f" providerId="LiveId" clId="{B6A614AA-91CD-43F7-B5A0-BEF7681BB214}" dt="2022-01-30T17:25:20.985" v="2199" actId="20577"/>
          <ac:spMkLst>
            <pc:docMk/>
            <pc:sldMk cId="1619748067" sldId="264"/>
            <ac:spMk id="3" creationId="{B4CCA445-8E1D-4AAC-B959-1194A312433E}"/>
          </ac:spMkLst>
        </pc:spChg>
      </pc:sldChg>
      <pc:sldChg chg="addSp delSp modSp new mod">
        <pc:chgData name="toby lee" userId="c2b0b406bfa6151f" providerId="LiveId" clId="{B6A614AA-91CD-43F7-B5A0-BEF7681BB214}" dt="2022-01-30T17:55:18.264" v="2489" actId="1076"/>
        <pc:sldMkLst>
          <pc:docMk/>
          <pc:sldMk cId="858408171" sldId="265"/>
        </pc:sldMkLst>
        <pc:spChg chg="mod">
          <ac:chgData name="toby lee" userId="c2b0b406bfa6151f" providerId="LiveId" clId="{B6A614AA-91CD-43F7-B5A0-BEF7681BB214}" dt="2022-01-30T17:28:48.489" v="2249" actId="20577"/>
          <ac:spMkLst>
            <pc:docMk/>
            <pc:sldMk cId="858408171" sldId="265"/>
            <ac:spMk id="2" creationId="{8AE58B58-A82B-4CD5-8E21-DF6BB031C04A}"/>
          </ac:spMkLst>
        </pc:spChg>
        <pc:spChg chg="del">
          <ac:chgData name="toby lee" userId="c2b0b406bfa6151f" providerId="LiveId" clId="{B6A614AA-91CD-43F7-B5A0-BEF7681BB214}" dt="2022-01-30T17:54:59.686" v="2485" actId="478"/>
          <ac:spMkLst>
            <pc:docMk/>
            <pc:sldMk cId="858408171" sldId="265"/>
            <ac:spMk id="3" creationId="{3CD573FB-CED2-482F-BD11-5475A11F66A6}"/>
          </ac:spMkLst>
        </pc:spChg>
        <pc:picChg chg="add mod">
          <ac:chgData name="toby lee" userId="c2b0b406bfa6151f" providerId="LiveId" clId="{B6A614AA-91CD-43F7-B5A0-BEF7681BB214}" dt="2022-01-30T17:54:56.882" v="2484" actId="14100"/>
          <ac:picMkLst>
            <pc:docMk/>
            <pc:sldMk cId="858408171" sldId="265"/>
            <ac:picMk id="5" creationId="{EF1EC5B1-588A-4F68-8522-D5DFA84D150A}"/>
          </ac:picMkLst>
        </pc:picChg>
        <pc:picChg chg="add mod">
          <ac:chgData name="toby lee" userId="c2b0b406bfa6151f" providerId="LiveId" clId="{B6A614AA-91CD-43F7-B5A0-BEF7681BB214}" dt="2022-01-30T17:55:18.264" v="2489" actId="1076"/>
          <ac:picMkLst>
            <pc:docMk/>
            <pc:sldMk cId="858408171" sldId="265"/>
            <ac:picMk id="7" creationId="{AC04184D-0CB0-4A32-86DE-C950E137FFF0}"/>
          </ac:picMkLst>
        </pc:picChg>
      </pc:sldChg>
      <pc:sldChg chg="del">
        <pc:chgData name="toby lee" userId="c2b0b406bfa6151f" providerId="LiveId" clId="{B6A614AA-91CD-43F7-B5A0-BEF7681BB214}" dt="2022-01-24T12:00:30.710" v="10" actId="47"/>
        <pc:sldMkLst>
          <pc:docMk/>
          <pc:sldMk cId="563442722" sldId="266"/>
        </pc:sldMkLst>
      </pc:sldChg>
      <pc:sldChg chg="modSp new mod ord">
        <pc:chgData name="toby lee" userId="c2b0b406bfa6151f" providerId="LiveId" clId="{B6A614AA-91CD-43F7-B5A0-BEF7681BB214}" dt="2022-01-31T11:51:46.604" v="4107"/>
        <pc:sldMkLst>
          <pc:docMk/>
          <pc:sldMk cId="3851457846" sldId="266"/>
        </pc:sldMkLst>
        <pc:spChg chg="mod">
          <ac:chgData name="toby lee" userId="c2b0b406bfa6151f" providerId="LiveId" clId="{B6A614AA-91CD-43F7-B5A0-BEF7681BB214}" dt="2022-01-30T17:43:47.992" v="2260" actId="20577"/>
          <ac:spMkLst>
            <pc:docMk/>
            <pc:sldMk cId="3851457846" sldId="266"/>
            <ac:spMk id="2" creationId="{98AD5386-2BA9-49A8-8D48-7C48196CAF65}"/>
          </ac:spMkLst>
        </pc:spChg>
        <pc:spChg chg="mod">
          <ac:chgData name="toby lee" userId="c2b0b406bfa6151f" providerId="LiveId" clId="{B6A614AA-91CD-43F7-B5A0-BEF7681BB214}" dt="2022-01-31T11:51:46.604" v="4107"/>
          <ac:spMkLst>
            <pc:docMk/>
            <pc:sldMk cId="3851457846" sldId="266"/>
            <ac:spMk id="3" creationId="{08AA5CC8-3AF3-4152-9F8E-B7CFC6BCE55D}"/>
          </ac:spMkLst>
        </pc:spChg>
      </pc:sldChg>
      <pc:sldChg chg="del">
        <pc:chgData name="toby lee" userId="c2b0b406bfa6151f" providerId="LiveId" clId="{B6A614AA-91CD-43F7-B5A0-BEF7681BB214}" dt="2022-01-24T12:00:31.296" v="11" actId="47"/>
        <pc:sldMkLst>
          <pc:docMk/>
          <pc:sldMk cId="1813198703" sldId="267"/>
        </pc:sldMkLst>
      </pc:sldChg>
      <pc:sldChg chg="new del">
        <pc:chgData name="toby lee" userId="c2b0b406bfa6151f" providerId="LiveId" clId="{B6A614AA-91CD-43F7-B5A0-BEF7681BB214}" dt="2022-01-30T18:28:04.390" v="2490" actId="47"/>
        <pc:sldMkLst>
          <pc:docMk/>
          <pc:sldMk cId="2910019123" sldId="267"/>
        </pc:sldMkLst>
      </pc:sldChg>
      <pc:sldChg chg="modSp new mod">
        <pc:chgData name="toby lee" userId="c2b0b406bfa6151f" providerId="LiveId" clId="{B6A614AA-91CD-43F7-B5A0-BEF7681BB214}" dt="2022-01-31T02:49:11.478" v="3918" actId="20577"/>
        <pc:sldMkLst>
          <pc:docMk/>
          <pc:sldMk cId="4051476398" sldId="267"/>
        </pc:sldMkLst>
        <pc:spChg chg="mod">
          <ac:chgData name="toby lee" userId="c2b0b406bfa6151f" providerId="LiveId" clId="{B6A614AA-91CD-43F7-B5A0-BEF7681BB214}" dt="2022-01-31T01:53:41.152" v="3528" actId="20577"/>
          <ac:spMkLst>
            <pc:docMk/>
            <pc:sldMk cId="4051476398" sldId="267"/>
            <ac:spMk id="2" creationId="{5112078E-FA9B-47DE-B49F-FB3528F24935}"/>
          </ac:spMkLst>
        </pc:spChg>
        <pc:spChg chg="mod">
          <ac:chgData name="toby lee" userId="c2b0b406bfa6151f" providerId="LiveId" clId="{B6A614AA-91CD-43F7-B5A0-BEF7681BB214}" dt="2022-01-31T02:49:11.478" v="3918" actId="20577"/>
          <ac:spMkLst>
            <pc:docMk/>
            <pc:sldMk cId="4051476398" sldId="267"/>
            <ac:spMk id="3" creationId="{C19783FD-252D-493C-BEC0-02B71336B371}"/>
          </ac:spMkLst>
        </pc:spChg>
      </pc:sldChg>
      <pc:sldChg chg="new del">
        <pc:chgData name="toby lee" userId="c2b0b406bfa6151f" providerId="LiveId" clId="{B6A614AA-91CD-43F7-B5A0-BEF7681BB214}" dt="2022-01-31T02:10:22.738" v="3801" actId="47"/>
        <pc:sldMkLst>
          <pc:docMk/>
          <pc:sldMk cId="939686527" sldId="268"/>
        </pc:sldMkLst>
      </pc:sldChg>
      <pc:sldChg chg="addSp delSp modSp new mod">
        <pc:chgData name="toby lee" userId="c2b0b406bfa6151f" providerId="LiveId" clId="{B6A614AA-91CD-43F7-B5A0-BEF7681BB214}" dt="2022-01-31T02:47:23.731" v="3875" actId="1076"/>
        <pc:sldMkLst>
          <pc:docMk/>
          <pc:sldMk cId="2810783881" sldId="268"/>
        </pc:sldMkLst>
        <pc:spChg chg="del">
          <ac:chgData name="toby lee" userId="c2b0b406bfa6151f" providerId="LiveId" clId="{B6A614AA-91CD-43F7-B5A0-BEF7681BB214}" dt="2022-01-31T02:47:10.035" v="3870" actId="22"/>
          <ac:spMkLst>
            <pc:docMk/>
            <pc:sldMk cId="2810783881" sldId="268"/>
            <ac:spMk id="3" creationId="{CD1173BB-AC78-4707-A22F-7A268BA93AC4}"/>
          </ac:spMkLst>
        </pc:spChg>
        <pc:picChg chg="add mod">
          <ac:chgData name="toby lee" userId="c2b0b406bfa6151f" providerId="LiveId" clId="{B6A614AA-91CD-43F7-B5A0-BEF7681BB214}" dt="2022-01-31T02:47:23.731" v="3875" actId="1076"/>
          <ac:picMkLst>
            <pc:docMk/>
            <pc:sldMk cId="2810783881" sldId="268"/>
            <ac:picMk id="5" creationId="{748F18B2-CE38-412C-85E9-6D58343FDCF3}"/>
          </ac:picMkLst>
        </pc:picChg>
        <pc:picChg chg="add mod ord">
          <ac:chgData name="toby lee" userId="c2b0b406bfa6151f" providerId="LiveId" clId="{B6A614AA-91CD-43F7-B5A0-BEF7681BB214}" dt="2022-01-31T02:47:17.383" v="3873" actId="1076"/>
          <ac:picMkLst>
            <pc:docMk/>
            <pc:sldMk cId="2810783881" sldId="268"/>
            <ac:picMk id="7" creationId="{794EDD83-FC67-4729-9ADB-30FE27833933}"/>
          </ac:picMkLst>
        </pc:picChg>
      </pc:sldChg>
      <pc:sldChg chg="del">
        <pc:chgData name="toby lee" userId="c2b0b406bfa6151f" providerId="LiveId" clId="{B6A614AA-91CD-43F7-B5A0-BEF7681BB214}" dt="2022-01-24T12:00:29.616" v="8" actId="47"/>
        <pc:sldMkLst>
          <pc:docMk/>
          <pc:sldMk cId="3020113664" sldId="268"/>
        </pc:sldMkLst>
      </pc:sldChg>
      <pc:sldChg chg="addSp delSp modSp new del mod">
        <pc:chgData name="toby lee" userId="c2b0b406bfa6151f" providerId="LiveId" clId="{B6A614AA-91CD-43F7-B5A0-BEF7681BB214}" dt="2022-01-31T02:46:04.076" v="3860" actId="47"/>
        <pc:sldMkLst>
          <pc:docMk/>
          <pc:sldMk cId="3849667861" sldId="268"/>
        </pc:sldMkLst>
        <pc:picChg chg="add del mod">
          <ac:chgData name="toby lee" userId="c2b0b406bfa6151f" providerId="LiveId" clId="{B6A614AA-91CD-43F7-B5A0-BEF7681BB214}" dt="2022-01-31T02:45:40.828" v="3824" actId="21"/>
          <ac:picMkLst>
            <pc:docMk/>
            <pc:sldMk cId="3849667861" sldId="268"/>
            <ac:picMk id="5" creationId="{15C767AF-95A0-40DC-9A66-F2E831CC07A8}"/>
          </ac:picMkLst>
        </pc:picChg>
      </pc:sldChg>
      <pc:sldChg chg="new del">
        <pc:chgData name="toby lee" userId="c2b0b406bfa6151f" providerId="LiveId" clId="{B6A614AA-91CD-43F7-B5A0-BEF7681BB214}" dt="2022-01-31T02:49:24.115" v="3919" actId="47"/>
        <pc:sldMkLst>
          <pc:docMk/>
          <pc:sldMk cId="323072532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77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847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16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40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6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48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41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40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9337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634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3890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xiv.org/abs/1907.083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s and dots connected representing a network">
            <a:extLst>
              <a:ext uri="{FF2B5EF4-FFF2-40B4-BE49-F238E27FC236}">
                <a16:creationId xmlns:a16="http://schemas.microsoft.com/office/drawing/2014/main" id="{5F827CDF-9D4F-45C5-B8E2-4A527B25DEAF}"/>
              </a:ext>
            </a:extLst>
          </p:cNvPr>
          <p:cNvPicPr>
            <a:picLocks noChangeAspect="1"/>
          </p:cNvPicPr>
          <p:nvPr/>
        </p:nvPicPr>
        <p:blipFill rotWithShape="1">
          <a:blip r:embed="rId2"/>
          <a:srcRect/>
          <a:stretch/>
        </p:blipFill>
        <p:spPr>
          <a:xfrm>
            <a:off x="20" y="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E7AC35-E96C-4FBF-93FB-424C27A85612}"/>
              </a:ext>
            </a:extLst>
          </p:cNvPr>
          <p:cNvSpPr>
            <a:spLocks noGrp="1"/>
          </p:cNvSpPr>
          <p:nvPr>
            <p:ph type="ctrTitle"/>
          </p:nvPr>
        </p:nvSpPr>
        <p:spPr>
          <a:xfrm>
            <a:off x="609599" y="4572000"/>
            <a:ext cx="10965141" cy="895244"/>
          </a:xfrm>
        </p:spPr>
        <p:txBody>
          <a:bodyPr>
            <a:noAutofit/>
          </a:bodyPr>
          <a:lstStyle/>
          <a:p>
            <a:r>
              <a:rPr lang="en-US" sz="2400" dirty="0">
                <a:latin typeface="Open Sans" panose="020B0606030504020204" pitchFamily="34" charset="0"/>
              </a:rPr>
              <a:t>Development of machine learning models to process Electronic Health Records – Explainable Models</a:t>
            </a:r>
            <a:endParaRPr lang="en-US" sz="2400" dirty="0">
              <a:solidFill>
                <a:schemeClr val="tx1"/>
              </a:solidFill>
            </a:endParaRPr>
          </a:p>
        </p:txBody>
      </p:sp>
      <p:sp>
        <p:nvSpPr>
          <p:cNvPr id="3" name="Subtitle 2">
            <a:extLst>
              <a:ext uri="{FF2B5EF4-FFF2-40B4-BE49-F238E27FC236}">
                <a16:creationId xmlns:a16="http://schemas.microsoft.com/office/drawing/2014/main" id="{29796D7D-3175-4BB8-9B63-55C81B20C750}"/>
              </a:ext>
            </a:extLst>
          </p:cNvPr>
          <p:cNvSpPr>
            <a:spLocks noGrp="1"/>
          </p:cNvSpPr>
          <p:nvPr>
            <p:ph type="subTitle" idx="1"/>
          </p:nvPr>
        </p:nvSpPr>
        <p:spPr>
          <a:xfrm>
            <a:off x="609598" y="5504576"/>
            <a:ext cx="10965142" cy="447491"/>
          </a:xfrm>
        </p:spPr>
        <p:txBody>
          <a:bodyPr>
            <a:normAutofit/>
          </a:bodyPr>
          <a:lstStyle/>
          <a:p>
            <a:r>
              <a:rPr lang="en-GB" dirty="0"/>
              <a:t>Week 14 Meeting, 31/1/2021</a:t>
            </a:r>
            <a:endParaRPr lang="en-US" dirty="0"/>
          </a:p>
          <a:p>
            <a:endParaRPr lang="en-GB" dirty="0"/>
          </a:p>
          <a:p>
            <a:endParaRPr lang="en-US" dirty="0"/>
          </a:p>
        </p:txBody>
      </p:sp>
      <p:sp>
        <p:nvSpPr>
          <p:cNvPr id="8" name="Title 1">
            <a:extLst>
              <a:ext uri="{FF2B5EF4-FFF2-40B4-BE49-F238E27FC236}">
                <a16:creationId xmlns:a16="http://schemas.microsoft.com/office/drawing/2014/main" id="{25845331-155D-430F-AB81-55004E4FBBF2}"/>
              </a:ext>
            </a:extLst>
          </p:cNvPr>
          <p:cNvSpPr txBox="1">
            <a:spLocks/>
          </p:cNvSpPr>
          <p:nvPr/>
        </p:nvSpPr>
        <p:spPr>
          <a:xfrm>
            <a:off x="1524000" y="1122363"/>
            <a:ext cx="9144000" cy="2387600"/>
          </a:xfrm>
          <a:prstGeom prst="rect">
            <a:avLst/>
          </a:prstGeom>
          <a:effectLst/>
        </p:spPr>
        <p:txBody>
          <a:bodyPr vert="horz" lIns="91440" tIns="45720" rIns="91440" bIns="45720" rtlCol="0" anchor="b">
            <a:no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dirty="0"/>
          </a:p>
        </p:txBody>
      </p:sp>
      <p:sp>
        <p:nvSpPr>
          <p:cNvPr id="10" name="Subtitle 2">
            <a:extLst>
              <a:ext uri="{FF2B5EF4-FFF2-40B4-BE49-F238E27FC236}">
                <a16:creationId xmlns:a16="http://schemas.microsoft.com/office/drawing/2014/main" id="{213C8DA8-C17E-43E4-9D09-D50339AEAB74}"/>
              </a:ext>
            </a:extLst>
          </p:cNvPr>
          <p:cNvSpPr txBox="1">
            <a:spLocks/>
          </p:cNvSpPr>
          <p:nvPr/>
        </p:nvSpPr>
        <p:spPr>
          <a:xfrm>
            <a:off x="1524000" y="3602038"/>
            <a:ext cx="9144000" cy="1655762"/>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956411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040F-6121-46B1-90CA-B95A7A050A52}"/>
              </a:ext>
            </a:extLst>
          </p:cNvPr>
          <p:cNvSpPr>
            <a:spLocks noGrp="1"/>
          </p:cNvSpPr>
          <p:nvPr>
            <p:ph type="title"/>
          </p:nvPr>
        </p:nvSpPr>
        <p:spPr/>
        <p:txBody>
          <a:bodyPr/>
          <a:lstStyle/>
          <a:p>
            <a:r>
              <a:rPr lang="en-GB" dirty="0"/>
              <a:t>Imputation distribution with scaling</a:t>
            </a:r>
          </a:p>
        </p:txBody>
      </p:sp>
      <p:sp>
        <p:nvSpPr>
          <p:cNvPr id="3" name="Content Placeholder 2">
            <a:extLst>
              <a:ext uri="{FF2B5EF4-FFF2-40B4-BE49-F238E27FC236}">
                <a16:creationId xmlns:a16="http://schemas.microsoft.com/office/drawing/2014/main" id="{B3ED2D35-EE1D-4AB6-828F-14F601A4042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4453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07BD-C18E-4905-A4C5-DBB98CA3F554}"/>
              </a:ext>
            </a:extLst>
          </p:cNvPr>
          <p:cNvSpPr>
            <a:spLocks noGrp="1"/>
          </p:cNvSpPr>
          <p:nvPr>
            <p:ph type="title"/>
          </p:nvPr>
        </p:nvSpPr>
        <p:spPr/>
        <p:txBody>
          <a:bodyPr/>
          <a:lstStyle/>
          <a:p>
            <a:r>
              <a:rPr lang="en-GB" dirty="0"/>
              <a:t>Dissertation</a:t>
            </a:r>
          </a:p>
        </p:txBody>
      </p:sp>
      <p:sp>
        <p:nvSpPr>
          <p:cNvPr id="3" name="Content Placeholder 2">
            <a:extLst>
              <a:ext uri="{FF2B5EF4-FFF2-40B4-BE49-F238E27FC236}">
                <a16:creationId xmlns:a16="http://schemas.microsoft.com/office/drawing/2014/main" id="{A624AAD5-8326-4C44-A391-8A8BCE57F446}"/>
              </a:ext>
            </a:extLst>
          </p:cNvPr>
          <p:cNvSpPr>
            <a:spLocks noGrp="1"/>
          </p:cNvSpPr>
          <p:nvPr>
            <p:ph idx="1"/>
          </p:nvPr>
        </p:nvSpPr>
        <p:spPr/>
        <p:txBody>
          <a:bodyPr/>
          <a:lstStyle/>
          <a:p>
            <a:r>
              <a:rPr lang="en-GB" dirty="0"/>
              <a:t>Missing at random, Not at random explain</a:t>
            </a:r>
          </a:p>
          <a:p>
            <a:r>
              <a:rPr lang="en-GB" dirty="0"/>
              <a:t>Time series dependency not well addressed</a:t>
            </a:r>
          </a:p>
          <a:p>
            <a:endParaRPr lang="en-GB" dirty="0"/>
          </a:p>
        </p:txBody>
      </p:sp>
    </p:spTree>
    <p:extLst>
      <p:ext uri="{BB962C8B-B14F-4D97-AF65-F5344CB8AC3E}">
        <p14:creationId xmlns:p14="http://schemas.microsoft.com/office/powerpoint/2010/main" val="293242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A063-4D7A-4F00-AF71-D3AF313A9EC3}"/>
              </a:ext>
            </a:extLst>
          </p:cNvPr>
          <p:cNvSpPr>
            <a:spLocks noGrp="1"/>
          </p:cNvSpPr>
          <p:nvPr>
            <p:ph type="title"/>
          </p:nvPr>
        </p:nvSpPr>
        <p:spPr/>
        <p:txBody>
          <a:bodyPr/>
          <a:lstStyle/>
          <a:p>
            <a:r>
              <a:rPr lang="en-GB" dirty="0"/>
              <a:t>Finally understood why </a:t>
            </a:r>
            <a:r>
              <a:rPr lang="en-GB" dirty="0" err="1"/>
              <a:t>knn</a:t>
            </a:r>
            <a:r>
              <a:rPr lang="en-GB" dirty="0"/>
              <a:t> imputation takes so long</a:t>
            </a:r>
          </a:p>
        </p:txBody>
      </p:sp>
      <p:sp>
        <p:nvSpPr>
          <p:cNvPr id="3" name="Content Placeholder 2">
            <a:extLst>
              <a:ext uri="{FF2B5EF4-FFF2-40B4-BE49-F238E27FC236}">
                <a16:creationId xmlns:a16="http://schemas.microsoft.com/office/drawing/2014/main" id="{E2C0AA23-5889-4F10-AA70-2EC105E1FAFA}"/>
              </a:ext>
            </a:extLst>
          </p:cNvPr>
          <p:cNvSpPr>
            <a:spLocks noGrp="1"/>
          </p:cNvSpPr>
          <p:nvPr>
            <p:ph idx="1"/>
          </p:nvPr>
        </p:nvSpPr>
        <p:spPr/>
        <p:txBody>
          <a:bodyPr/>
          <a:lstStyle/>
          <a:p>
            <a:r>
              <a:rPr lang="en-GB" dirty="0"/>
              <a:t>The </a:t>
            </a:r>
            <a:r>
              <a:rPr lang="en-GB" dirty="0" err="1"/>
              <a:t>knn</a:t>
            </a:r>
            <a:r>
              <a:rPr lang="en-GB" dirty="0"/>
              <a:t> imputation takes longer as the dataset is larger as it computes a Euclidian matrix of the whole dataset (</a:t>
            </a:r>
            <a:r>
              <a:rPr lang="en-GB" b="0" i="0" dirty="0">
                <a:solidFill>
                  <a:schemeClr val="tx1"/>
                </a:solidFill>
                <a:effectLst/>
                <a:latin typeface="Segoe WPC"/>
              </a:rPr>
              <a:t>843312 × 16</a:t>
            </a:r>
            <a:r>
              <a:rPr lang="en-GB" dirty="0"/>
              <a:t>) (17569 X 768) </a:t>
            </a:r>
            <a:r>
              <a:rPr lang="en-GB" b="0" i="0" dirty="0">
                <a:solidFill>
                  <a:schemeClr val="tx1"/>
                </a:solidFill>
                <a:effectLst/>
                <a:latin typeface="Segoe WPC"/>
              </a:rPr>
              <a:t>843312 x 843312           </a:t>
            </a:r>
            <a:r>
              <a:rPr lang="en-GB" dirty="0"/>
              <a:t>17569x 17569</a:t>
            </a:r>
          </a:p>
          <a:p>
            <a:r>
              <a:rPr lang="en-GB" dirty="0"/>
              <a:t> Should we be doing imputation only based on the information from each patient?</a:t>
            </a:r>
          </a:p>
          <a:p>
            <a:pPr lvl="1"/>
            <a:r>
              <a:rPr lang="en-GB" dirty="0"/>
              <a:t>Since it is medical data, and it should only follow the trend from the same patient? Instead of every patient</a:t>
            </a:r>
          </a:p>
          <a:p>
            <a:pPr lvl="1"/>
            <a:r>
              <a:rPr lang="en-GB" dirty="0"/>
              <a:t>The 2 closest neighbour to patient A might be data rows from patient Z and patient O.</a:t>
            </a:r>
          </a:p>
          <a:p>
            <a:r>
              <a:rPr lang="en-GB" dirty="0"/>
              <a:t>For example, patient A has height 182cm and blood pressure 80 but glucose is missing, KNN finds the neighbour patient Z, where it has height 181cm and blood pressure 78, with glucose 110 and second closest </a:t>
            </a:r>
            <a:r>
              <a:rPr lang="en-GB" dirty="0" err="1"/>
              <a:t>neighbor</a:t>
            </a:r>
            <a:r>
              <a:rPr lang="en-GB" dirty="0"/>
              <a:t> patient Z with glucose 150, the imputed value will be 130 if </a:t>
            </a:r>
            <a:r>
              <a:rPr lang="en-GB" dirty="0" err="1"/>
              <a:t>n_neighbors</a:t>
            </a:r>
            <a:r>
              <a:rPr lang="en-GB" dirty="0"/>
              <a:t>=2. </a:t>
            </a:r>
          </a:p>
          <a:p>
            <a:pPr lvl="1"/>
            <a:endParaRPr lang="en-GB" dirty="0"/>
          </a:p>
        </p:txBody>
      </p:sp>
    </p:spTree>
    <p:extLst>
      <p:ext uri="{BB962C8B-B14F-4D97-AF65-F5344CB8AC3E}">
        <p14:creationId xmlns:p14="http://schemas.microsoft.com/office/powerpoint/2010/main" val="264501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8B58-A82B-4CD5-8E21-DF6BB031C04A}"/>
              </a:ext>
            </a:extLst>
          </p:cNvPr>
          <p:cNvSpPr>
            <a:spLocks noGrp="1"/>
          </p:cNvSpPr>
          <p:nvPr>
            <p:ph type="title"/>
          </p:nvPr>
        </p:nvSpPr>
        <p:spPr/>
        <p:txBody>
          <a:bodyPr/>
          <a:lstStyle/>
          <a:p>
            <a:r>
              <a:rPr lang="en-GB" dirty="0"/>
              <a:t>Multiple imputation with deep learning (MIDA)</a:t>
            </a:r>
          </a:p>
        </p:txBody>
      </p:sp>
      <p:pic>
        <p:nvPicPr>
          <p:cNvPr id="5" name="Picture 4">
            <a:extLst>
              <a:ext uri="{FF2B5EF4-FFF2-40B4-BE49-F238E27FC236}">
                <a16:creationId xmlns:a16="http://schemas.microsoft.com/office/drawing/2014/main" id="{EF1EC5B1-588A-4F68-8522-D5DFA84D150A}"/>
              </a:ext>
            </a:extLst>
          </p:cNvPr>
          <p:cNvPicPr>
            <a:picLocks noChangeAspect="1"/>
          </p:cNvPicPr>
          <p:nvPr/>
        </p:nvPicPr>
        <p:blipFill>
          <a:blip r:embed="rId2"/>
          <a:stretch>
            <a:fillRect/>
          </a:stretch>
        </p:blipFill>
        <p:spPr>
          <a:xfrm>
            <a:off x="1242531" y="2468880"/>
            <a:ext cx="4922064" cy="3449581"/>
          </a:xfrm>
          <a:prstGeom prst="rect">
            <a:avLst/>
          </a:prstGeom>
        </p:spPr>
      </p:pic>
      <p:pic>
        <p:nvPicPr>
          <p:cNvPr id="7" name="Picture 6">
            <a:extLst>
              <a:ext uri="{FF2B5EF4-FFF2-40B4-BE49-F238E27FC236}">
                <a16:creationId xmlns:a16="http://schemas.microsoft.com/office/drawing/2014/main" id="{AC04184D-0CB0-4A32-86DE-C950E137FFF0}"/>
              </a:ext>
            </a:extLst>
          </p:cNvPr>
          <p:cNvPicPr>
            <a:picLocks noChangeAspect="1"/>
          </p:cNvPicPr>
          <p:nvPr/>
        </p:nvPicPr>
        <p:blipFill>
          <a:blip r:embed="rId3"/>
          <a:stretch>
            <a:fillRect/>
          </a:stretch>
        </p:blipFill>
        <p:spPr>
          <a:xfrm>
            <a:off x="6341744" y="2889784"/>
            <a:ext cx="5127444" cy="2607772"/>
          </a:xfrm>
          <a:prstGeom prst="rect">
            <a:avLst/>
          </a:prstGeom>
        </p:spPr>
      </p:pic>
    </p:spTree>
    <p:extLst>
      <p:ext uri="{BB962C8B-B14F-4D97-AF65-F5344CB8AC3E}">
        <p14:creationId xmlns:p14="http://schemas.microsoft.com/office/powerpoint/2010/main" val="85840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056C-7301-40CE-A7D9-EFFF34864AE1}"/>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id="{794EDD83-FC67-4729-9ADB-30FE27833933}"/>
              </a:ext>
            </a:extLst>
          </p:cNvPr>
          <p:cNvPicPr>
            <a:picLocks noGrp="1" noChangeAspect="1"/>
          </p:cNvPicPr>
          <p:nvPr>
            <p:ph idx="1"/>
          </p:nvPr>
        </p:nvPicPr>
        <p:blipFill>
          <a:blip r:embed="rId2"/>
          <a:stretch>
            <a:fillRect/>
          </a:stretch>
        </p:blipFill>
        <p:spPr>
          <a:xfrm>
            <a:off x="460119" y="915943"/>
            <a:ext cx="11150689" cy="2155901"/>
          </a:xfrm>
        </p:spPr>
      </p:pic>
      <p:pic>
        <p:nvPicPr>
          <p:cNvPr id="5" name="Picture 4">
            <a:extLst>
              <a:ext uri="{FF2B5EF4-FFF2-40B4-BE49-F238E27FC236}">
                <a16:creationId xmlns:a16="http://schemas.microsoft.com/office/drawing/2014/main" id="{748F18B2-CE38-412C-85E9-6D58343FDCF3}"/>
              </a:ext>
            </a:extLst>
          </p:cNvPr>
          <p:cNvPicPr>
            <a:picLocks noChangeAspect="1"/>
          </p:cNvPicPr>
          <p:nvPr/>
        </p:nvPicPr>
        <p:blipFill>
          <a:blip r:embed="rId3"/>
          <a:stretch>
            <a:fillRect/>
          </a:stretch>
        </p:blipFill>
        <p:spPr>
          <a:xfrm>
            <a:off x="432237" y="3429000"/>
            <a:ext cx="11327525" cy="2155901"/>
          </a:xfrm>
          <a:prstGeom prst="rect">
            <a:avLst/>
          </a:prstGeom>
        </p:spPr>
      </p:pic>
    </p:spTree>
    <p:extLst>
      <p:ext uri="{BB962C8B-B14F-4D97-AF65-F5344CB8AC3E}">
        <p14:creationId xmlns:p14="http://schemas.microsoft.com/office/powerpoint/2010/main" val="281078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765E-ED11-4EB5-839A-5D891459FAB5}"/>
              </a:ext>
            </a:extLst>
          </p:cNvPr>
          <p:cNvSpPr>
            <a:spLocks noGrp="1"/>
          </p:cNvSpPr>
          <p:nvPr>
            <p:ph type="title"/>
          </p:nvPr>
        </p:nvSpPr>
        <p:spPr/>
        <p:txBody>
          <a:bodyPr/>
          <a:lstStyle/>
          <a:p>
            <a:r>
              <a:rPr lang="en-GB" dirty="0"/>
              <a:t>Results comparison</a:t>
            </a:r>
          </a:p>
        </p:txBody>
      </p:sp>
      <p:pic>
        <p:nvPicPr>
          <p:cNvPr id="10" name="Content Placeholder 9">
            <a:extLst>
              <a:ext uri="{FF2B5EF4-FFF2-40B4-BE49-F238E27FC236}">
                <a16:creationId xmlns:a16="http://schemas.microsoft.com/office/drawing/2014/main" id="{829B695C-8F61-420F-8190-63A512CD5663}"/>
              </a:ext>
            </a:extLst>
          </p:cNvPr>
          <p:cNvPicPr>
            <a:picLocks noGrp="1" noChangeAspect="1"/>
          </p:cNvPicPr>
          <p:nvPr>
            <p:ph idx="1"/>
          </p:nvPr>
        </p:nvPicPr>
        <p:blipFill>
          <a:blip r:embed="rId2"/>
          <a:stretch>
            <a:fillRect/>
          </a:stretch>
        </p:blipFill>
        <p:spPr>
          <a:xfrm>
            <a:off x="1296647" y="2424214"/>
            <a:ext cx="1612173" cy="3633787"/>
          </a:xfrm>
          <a:prstGeom prst="rect">
            <a:avLst/>
          </a:prstGeom>
        </p:spPr>
      </p:pic>
      <p:pic>
        <p:nvPicPr>
          <p:cNvPr id="14" name="Picture 13">
            <a:extLst>
              <a:ext uri="{FF2B5EF4-FFF2-40B4-BE49-F238E27FC236}">
                <a16:creationId xmlns:a16="http://schemas.microsoft.com/office/drawing/2014/main" id="{B6EB85B4-F14D-430D-8BF2-0753F37D5135}"/>
              </a:ext>
            </a:extLst>
          </p:cNvPr>
          <p:cNvPicPr>
            <a:picLocks noChangeAspect="1"/>
          </p:cNvPicPr>
          <p:nvPr/>
        </p:nvPicPr>
        <p:blipFill>
          <a:blip r:embed="rId3"/>
          <a:stretch>
            <a:fillRect/>
          </a:stretch>
        </p:blipFill>
        <p:spPr>
          <a:xfrm>
            <a:off x="8837158" y="1938742"/>
            <a:ext cx="2912568" cy="3946303"/>
          </a:xfrm>
          <a:prstGeom prst="rect">
            <a:avLst/>
          </a:prstGeom>
        </p:spPr>
      </p:pic>
      <p:pic>
        <p:nvPicPr>
          <p:cNvPr id="16" name="Picture 15">
            <a:extLst>
              <a:ext uri="{FF2B5EF4-FFF2-40B4-BE49-F238E27FC236}">
                <a16:creationId xmlns:a16="http://schemas.microsoft.com/office/drawing/2014/main" id="{00E60A02-39F2-4355-BE9E-A920E700A979}"/>
              </a:ext>
            </a:extLst>
          </p:cNvPr>
          <p:cNvPicPr>
            <a:picLocks noChangeAspect="1"/>
          </p:cNvPicPr>
          <p:nvPr/>
        </p:nvPicPr>
        <p:blipFill>
          <a:blip r:embed="rId4"/>
          <a:stretch>
            <a:fillRect/>
          </a:stretch>
        </p:blipFill>
        <p:spPr>
          <a:xfrm>
            <a:off x="3201003" y="2424214"/>
            <a:ext cx="4720536" cy="3560541"/>
          </a:xfrm>
          <a:prstGeom prst="rect">
            <a:avLst/>
          </a:prstGeom>
        </p:spPr>
      </p:pic>
    </p:spTree>
    <p:extLst>
      <p:ext uri="{BB962C8B-B14F-4D97-AF65-F5344CB8AC3E}">
        <p14:creationId xmlns:p14="http://schemas.microsoft.com/office/powerpoint/2010/main" val="275781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078E-FA9B-47DE-B49F-FB3528F24935}"/>
              </a:ext>
            </a:extLst>
          </p:cNvPr>
          <p:cNvSpPr>
            <a:spLocks noGrp="1"/>
          </p:cNvSpPr>
          <p:nvPr>
            <p:ph type="title"/>
          </p:nvPr>
        </p:nvSpPr>
        <p:spPr/>
        <p:txBody>
          <a:bodyPr/>
          <a:lstStyle/>
          <a:p>
            <a:r>
              <a:rPr lang="en-GB" dirty="0"/>
              <a:t>Plan for upcoming weeks</a:t>
            </a:r>
          </a:p>
        </p:txBody>
      </p:sp>
      <p:sp>
        <p:nvSpPr>
          <p:cNvPr id="3" name="Content Placeholder 2">
            <a:extLst>
              <a:ext uri="{FF2B5EF4-FFF2-40B4-BE49-F238E27FC236}">
                <a16:creationId xmlns:a16="http://schemas.microsoft.com/office/drawing/2014/main" id="{C19783FD-252D-493C-BEC0-02B71336B371}"/>
              </a:ext>
            </a:extLst>
          </p:cNvPr>
          <p:cNvSpPr>
            <a:spLocks noGrp="1"/>
          </p:cNvSpPr>
          <p:nvPr>
            <p:ph idx="1"/>
          </p:nvPr>
        </p:nvSpPr>
        <p:spPr/>
        <p:txBody>
          <a:bodyPr/>
          <a:lstStyle/>
          <a:p>
            <a:r>
              <a:rPr lang="en-GB" dirty="0"/>
              <a:t>Jan 31- Feb 7: Create comparison metrics pipeline + Optimize models (make changes) + feature selection</a:t>
            </a:r>
          </a:p>
          <a:p>
            <a:r>
              <a:rPr lang="en-GB" dirty="0"/>
              <a:t>Feb 7 – Feb 14: Look at extraction Pipeline + masked data prediction  </a:t>
            </a:r>
          </a:p>
          <a:p>
            <a:pPr lvl="1"/>
            <a:r>
              <a:rPr lang="en-GB" dirty="0"/>
              <a:t>Finish introduction and background</a:t>
            </a:r>
          </a:p>
          <a:p>
            <a:r>
              <a:rPr lang="en-GB" dirty="0"/>
              <a:t>Feb 14 – Feb 21: Add imputation methods if all models are optimized + Deep learning classification  </a:t>
            </a:r>
          </a:p>
          <a:p>
            <a:pPr lvl="1"/>
            <a:r>
              <a:rPr lang="en-GB" dirty="0"/>
              <a:t>Finish Analysis/ requirements</a:t>
            </a:r>
          </a:p>
          <a:p>
            <a:r>
              <a:rPr lang="en-GB" dirty="0"/>
              <a:t>Feb 21 – Feb 28: Design, Implementation</a:t>
            </a:r>
          </a:p>
          <a:p>
            <a:r>
              <a:rPr lang="en-GB" dirty="0"/>
              <a:t>Feb 28 – Mar 7:  Evaluation, Conclusion</a:t>
            </a:r>
          </a:p>
          <a:p>
            <a:r>
              <a:rPr lang="en-GB" dirty="0"/>
              <a:t>Mar 7 - Mar 14: Complete First Draft 2 weeks before deadline</a:t>
            </a:r>
          </a:p>
          <a:p>
            <a:endParaRPr lang="en-GB" dirty="0"/>
          </a:p>
          <a:p>
            <a:endParaRPr lang="en-GB" dirty="0"/>
          </a:p>
        </p:txBody>
      </p:sp>
    </p:spTree>
    <p:extLst>
      <p:ext uri="{BB962C8B-B14F-4D97-AF65-F5344CB8AC3E}">
        <p14:creationId xmlns:p14="http://schemas.microsoft.com/office/powerpoint/2010/main" val="40514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5386-2BA9-49A8-8D48-7C48196CAF65}"/>
              </a:ext>
            </a:extLst>
          </p:cNvPr>
          <p:cNvSpPr>
            <a:spLocks noGrp="1"/>
          </p:cNvSpPr>
          <p:nvPr>
            <p:ph type="title"/>
          </p:nvPr>
        </p:nvSpPr>
        <p:spPr/>
        <p:txBody>
          <a:bodyPr/>
          <a:lstStyle/>
          <a:p>
            <a:r>
              <a:rPr lang="en-GB" dirty="0"/>
              <a:t>New title?</a:t>
            </a:r>
          </a:p>
        </p:txBody>
      </p:sp>
      <p:sp>
        <p:nvSpPr>
          <p:cNvPr id="3" name="Content Placeholder 2">
            <a:extLst>
              <a:ext uri="{FF2B5EF4-FFF2-40B4-BE49-F238E27FC236}">
                <a16:creationId xmlns:a16="http://schemas.microsoft.com/office/drawing/2014/main" id="{08AA5CC8-3AF3-4152-9F8E-B7CFC6BCE55D}"/>
              </a:ext>
            </a:extLst>
          </p:cNvPr>
          <p:cNvSpPr>
            <a:spLocks noGrp="1"/>
          </p:cNvSpPr>
          <p:nvPr>
            <p:ph idx="1"/>
          </p:nvPr>
        </p:nvSpPr>
        <p:spPr/>
        <p:txBody>
          <a:bodyPr/>
          <a:lstStyle/>
          <a:p>
            <a:r>
              <a:rPr lang="en-GB" dirty="0"/>
              <a:t>A comparison of imputation strategies on electronic health records</a:t>
            </a:r>
          </a:p>
          <a:p>
            <a:r>
              <a:rPr lang="en-GB" dirty="0"/>
              <a:t>A  Performance comparison of imputation strategies on electronic health records</a:t>
            </a:r>
          </a:p>
          <a:p>
            <a:r>
              <a:rPr lang="en-GB" dirty="0"/>
              <a:t>Development of imputation strategies to process electronic health records</a:t>
            </a:r>
          </a:p>
          <a:p>
            <a:r>
              <a:rPr lang="en-GB" dirty="0"/>
              <a:t>Imputation methods for Electronic health record</a:t>
            </a:r>
          </a:p>
          <a:p>
            <a:r>
              <a:rPr lang="en-GB" dirty="0"/>
              <a:t>Imputation strategies for Electronic health record</a:t>
            </a:r>
          </a:p>
        </p:txBody>
      </p:sp>
    </p:spTree>
    <p:extLst>
      <p:ext uri="{BB962C8B-B14F-4D97-AF65-F5344CB8AC3E}">
        <p14:creationId xmlns:p14="http://schemas.microsoft.com/office/powerpoint/2010/main" val="385145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7878-7BC6-40F8-9241-38AC4E4A6A65}"/>
              </a:ext>
            </a:extLst>
          </p:cNvPr>
          <p:cNvSpPr>
            <a:spLocks noGrp="1"/>
          </p:cNvSpPr>
          <p:nvPr>
            <p:ph type="title"/>
          </p:nvPr>
        </p:nvSpPr>
        <p:spPr/>
        <p:txBody>
          <a:bodyPr/>
          <a:lstStyle/>
          <a:p>
            <a:r>
              <a:rPr lang="en-GB" dirty="0"/>
              <a:t>Look at extraction papers</a:t>
            </a:r>
          </a:p>
        </p:txBody>
      </p:sp>
      <p:sp>
        <p:nvSpPr>
          <p:cNvPr id="3" name="Content Placeholder 2">
            <a:extLst>
              <a:ext uri="{FF2B5EF4-FFF2-40B4-BE49-F238E27FC236}">
                <a16:creationId xmlns:a16="http://schemas.microsoft.com/office/drawing/2014/main" id="{B37BF651-E552-4A1E-B22C-98F2A6299154}"/>
              </a:ext>
            </a:extLst>
          </p:cNvPr>
          <p:cNvSpPr>
            <a:spLocks noGrp="1"/>
          </p:cNvSpPr>
          <p:nvPr>
            <p:ph idx="1"/>
          </p:nvPr>
        </p:nvSpPr>
        <p:spPr>
          <a:xfrm>
            <a:off x="494382" y="702156"/>
            <a:ext cx="11029615" cy="3634486"/>
          </a:xfrm>
        </p:spPr>
        <p:txBody>
          <a:bodyPr/>
          <a:lstStyle/>
          <a:p>
            <a:r>
              <a:rPr lang="en-GB" b="1" dirty="0">
                <a:hlinkClick r:id="rId2"/>
              </a:rPr>
              <a:t>https://arxiv.org/abs/1907.08322</a:t>
            </a:r>
            <a:endParaRPr lang="en-GB" b="1" dirty="0"/>
          </a:p>
          <a:p>
            <a:r>
              <a:rPr lang="en-GB" b="1" dirty="0"/>
              <a:t>Will fix extraction pipeline when deep learning imputation is done</a:t>
            </a:r>
          </a:p>
        </p:txBody>
      </p:sp>
      <p:pic>
        <p:nvPicPr>
          <p:cNvPr id="5" name="Picture 4">
            <a:extLst>
              <a:ext uri="{FF2B5EF4-FFF2-40B4-BE49-F238E27FC236}">
                <a16:creationId xmlns:a16="http://schemas.microsoft.com/office/drawing/2014/main" id="{55886F98-07EF-43B2-9466-48871317A7EE}"/>
              </a:ext>
            </a:extLst>
          </p:cNvPr>
          <p:cNvPicPr>
            <a:picLocks noChangeAspect="1"/>
          </p:cNvPicPr>
          <p:nvPr/>
        </p:nvPicPr>
        <p:blipFill>
          <a:blip r:embed="rId3"/>
          <a:stretch>
            <a:fillRect/>
          </a:stretch>
        </p:blipFill>
        <p:spPr>
          <a:xfrm>
            <a:off x="1805651" y="3362446"/>
            <a:ext cx="6183989" cy="3050531"/>
          </a:xfrm>
          <a:prstGeom prst="rect">
            <a:avLst/>
          </a:prstGeom>
        </p:spPr>
      </p:pic>
    </p:spTree>
    <p:extLst>
      <p:ext uri="{BB962C8B-B14F-4D97-AF65-F5344CB8AC3E}">
        <p14:creationId xmlns:p14="http://schemas.microsoft.com/office/powerpoint/2010/main" val="371079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7E29-8A0D-4D95-BC86-5438D986EB22}"/>
              </a:ext>
            </a:extLst>
          </p:cNvPr>
          <p:cNvSpPr>
            <a:spLocks noGrp="1"/>
          </p:cNvSpPr>
          <p:nvPr>
            <p:ph type="title"/>
          </p:nvPr>
        </p:nvSpPr>
        <p:spPr/>
        <p:txBody>
          <a:bodyPr/>
          <a:lstStyle/>
          <a:p>
            <a:r>
              <a:rPr lang="en-GB" dirty="0"/>
              <a:t>Imputation Correlation</a:t>
            </a:r>
          </a:p>
        </p:txBody>
      </p:sp>
      <p:sp>
        <p:nvSpPr>
          <p:cNvPr id="3" name="Content Placeholder 2">
            <a:extLst>
              <a:ext uri="{FF2B5EF4-FFF2-40B4-BE49-F238E27FC236}">
                <a16:creationId xmlns:a16="http://schemas.microsoft.com/office/drawing/2014/main" id="{9B3BB61F-7290-4700-A1BE-57C0BE40A30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35907998"/>
      </p:ext>
    </p:extLst>
  </p:cSld>
  <p:clrMapOvr>
    <a:masterClrMapping/>
  </p:clrMapOvr>
</p:sld>
</file>

<file path=ppt/theme/theme1.xml><?xml version="1.0" encoding="utf-8"?>
<a:theme xmlns:a="http://schemas.openxmlformats.org/drawingml/2006/main" name="Dividen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7473</TotalTime>
  <Words>367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Segoe WPC</vt:lpstr>
      <vt:lpstr>Gill Sans MT</vt:lpstr>
      <vt:lpstr>Open Sans</vt:lpstr>
      <vt:lpstr>Wingdings 2</vt:lpstr>
      <vt:lpstr>DividendVTI</vt:lpstr>
      <vt:lpstr>Development of machine learning models to process Electronic Health Records – Explainable Models</vt:lpstr>
      <vt:lpstr>Finally understood why knn imputation takes so long</vt:lpstr>
      <vt:lpstr>Multiple imputation with deep learning (MIDA)</vt:lpstr>
      <vt:lpstr>PowerPoint Presentation</vt:lpstr>
      <vt:lpstr>Results comparison</vt:lpstr>
      <vt:lpstr>Plan for upcoming weeks</vt:lpstr>
      <vt:lpstr>New title?</vt:lpstr>
      <vt:lpstr>Look at extraction papers</vt:lpstr>
      <vt:lpstr>Imputation Correlation</vt:lpstr>
      <vt:lpstr>Imputation distribution with scaling</vt:lpstr>
      <vt:lpstr>Dissertation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machine learning models to process Electronic Health Records – Explainable Models</dc:title>
  <dc:creator>toby lee</dc:creator>
  <cp:lastModifiedBy>toby lee</cp:lastModifiedBy>
  <cp:revision>12</cp:revision>
  <dcterms:created xsi:type="dcterms:W3CDTF">2021-10-17T19:57:15Z</dcterms:created>
  <dcterms:modified xsi:type="dcterms:W3CDTF">2022-01-31T11:51:48Z</dcterms:modified>
</cp:coreProperties>
</file>