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1" r:id="rId3"/>
    <p:sldId id="280" r:id="rId4"/>
    <p:sldId id="273" r:id="rId5"/>
    <p:sldId id="272" r:id="rId6"/>
    <p:sldId id="268" r:id="rId7"/>
    <p:sldId id="274" r:id="rId8"/>
    <p:sldId id="275" r:id="rId9"/>
    <p:sldId id="276" r:id="rId10"/>
    <p:sldId id="277" r:id="rId11"/>
    <p:sldId id="279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9A524-9E60-4061-9D13-5A6A7002176E}" v="7" dt="2022-02-13T22:22:21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F429A524-9E60-4061-9D13-5A6A7002176E}"/>
    <pc:docChg chg="undo custSel addSld delSld modSld sldOrd">
      <pc:chgData name="toby lee" userId="c2b0b406bfa6151f" providerId="LiveId" clId="{F429A524-9E60-4061-9D13-5A6A7002176E}" dt="2022-02-19T19:51:33.779" v="1261" actId="20577"/>
      <pc:docMkLst>
        <pc:docMk/>
      </pc:docMkLst>
      <pc:sldChg chg="modSp mod">
        <pc:chgData name="toby lee" userId="c2b0b406bfa6151f" providerId="LiveId" clId="{F429A524-9E60-4061-9D13-5A6A7002176E}" dt="2022-02-13T15:46:39.216" v="7" actId="20577"/>
        <pc:sldMkLst>
          <pc:docMk/>
          <pc:sldMk cId="3956411206" sldId="256"/>
        </pc:sldMkLst>
        <pc:spChg chg="mod">
          <ac:chgData name="toby lee" userId="c2b0b406bfa6151f" providerId="LiveId" clId="{F429A524-9E60-4061-9D13-5A6A7002176E}" dt="2022-02-13T15:46:39.216" v="7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del">
        <pc:chgData name="toby lee" userId="c2b0b406bfa6151f" providerId="LiveId" clId="{F429A524-9E60-4061-9D13-5A6A7002176E}" dt="2022-02-13T20:46:27.020" v="428" actId="47"/>
        <pc:sldMkLst>
          <pc:docMk/>
          <pc:sldMk cId="3710798039" sldId="262"/>
        </pc:sldMkLst>
      </pc:sldChg>
      <pc:sldChg chg="addSp delSp modSp new mod">
        <pc:chgData name="toby lee" userId="c2b0b406bfa6151f" providerId="LiveId" clId="{F429A524-9E60-4061-9D13-5A6A7002176E}" dt="2022-02-13T22:25:18.628" v="783" actId="1076"/>
        <pc:sldMkLst>
          <pc:docMk/>
          <pc:sldMk cId="2556822088" sldId="268"/>
        </pc:sldMkLst>
        <pc:spChg chg="mod">
          <ac:chgData name="toby lee" userId="c2b0b406bfa6151f" providerId="LiveId" clId="{F429A524-9E60-4061-9D13-5A6A7002176E}" dt="2022-02-13T19:53:41.818" v="183" actId="20577"/>
          <ac:spMkLst>
            <pc:docMk/>
            <pc:sldMk cId="2556822088" sldId="268"/>
            <ac:spMk id="2" creationId="{ABB2CFF4-02DE-4837-9099-D15EBDCC4483}"/>
          </ac:spMkLst>
        </pc:spChg>
        <pc:spChg chg="del">
          <ac:chgData name="toby lee" userId="c2b0b406bfa6151f" providerId="LiveId" clId="{F429A524-9E60-4061-9D13-5A6A7002176E}" dt="2022-02-13T22:25:16.853" v="782" actId="478"/>
          <ac:spMkLst>
            <pc:docMk/>
            <pc:sldMk cId="2556822088" sldId="268"/>
            <ac:spMk id="3" creationId="{E6A9AA14-C619-402B-B084-9C5FF5C0EDEB}"/>
          </ac:spMkLst>
        </pc:spChg>
        <pc:spChg chg="add del">
          <ac:chgData name="toby lee" userId="c2b0b406bfa6151f" providerId="LiveId" clId="{F429A524-9E60-4061-9D13-5A6A7002176E}" dt="2022-02-13T15:46:54.954" v="20" actId="478"/>
          <ac:spMkLst>
            <pc:docMk/>
            <pc:sldMk cId="2556822088" sldId="268"/>
            <ac:spMk id="5" creationId="{43C321F0-9526-4366-BC4E-BAD42CAE2971}"/>
          </ac:spMkLst>
        </pc:spChg>
        <pc:picChg chg="add mod">
          <ac:chgData name="toby lee" userId="c2b0b406bfa6151f" providerId="LiveId" clId="{F429A524-9E60-4061-9D13-5A6A7002176E}" dt="2022-02-13T22:25:18.628" v="783" actId="1076"/>
          <ac:picMkLst>
            <pc:docMk/>
            <pc:sldMk cId="2556822088" sldId="268"/>
            <ac:picMk id="7" creationId="{C437EB5F-0F61-4137-8596-6834323A7DE5}"/>
          </ac:picMkLst>
        </pc:picChg>
      </pc:sldChg>
      <pc:sldChg chg="del">
        <pc:chgData name="toby lee" userId="c2b0b406bfa6151f" providerId="LiveId" clId="{F429A524-9E60-4061-9D13-5A6A7002176E}" dt="2022-02-13T15:46:41.716" v="8" actId="47"/>
        <pc:sldMkLst>
          <pc:docMk/>
          <pc:sldMk cId="2598494483" sldId="268"/>
        </pc:sldMkLst>
      </pc:sldChg>
      <pc:sldChg chg="del">
        <pc:chgData name="toby lee" userId="c2b0b406bfa6151f" providerId="LiveId" clId="{F429A524-9E60-4061-9D13-5A6A7002176E}" dt="2022-02-13T15:46:45.063" v="14" actId="47"/>
        <pc:sldMkLst>
          <pc:docMk/>
          <pc:sldMk cId="1293833548" sldId="269"/>
        </pc:sldMkLst>
      </pc:sldChg>
      <pc:sldChg chg="modSp new del mod">
        <pc:chgData name="toby lee" userId="c2b0b406bfa6151f" providerId="LiveId" clId="{F429A524-9E60-4061-9D13-5A6A7002176E}" dt="2022-02-13T20:46:35.718" v="430" actId="47"/>
        <pc:sldMkLst>
          <pc:docMk/>
          <pc:sldMk cId="3584144300" sldId="269"/>
        </pc:sldMkLst>
        <pc:spChg chg="mod">
          <ac:chgData name="toby lee" userId="c2b0b406bfa6151f" providerId="LiveId" clId="{F429A524-9E60-4061-9D13-5A6A7002176E}" dt="2022-02-13T17:01:37.227" v="53" actId="20577"/>
          <ac:spMkLst>
            <pc:docMk/>
            <pc:sldMk cId="3584144300" sldId="269"/>
            <ac:spMk id="2" creationId="{FB57DF33-0D33-4781-A9B7-54F3C30AE59E}"/>
          </ac:spMkLst>
        </pc:spChg>
      </pc:sldChg>
      <pc:sldChg chg="del">
        <pc:chgData name="toby lee" userId="c2b0b406bfa6151f" providerId="LiveId" clId="{F429A524-9E60-4061-9D13-5A6A7002176E}" dt="2022-02-13T15:46:46.864" v="15" actId="47"/>
        <pc:sldMkLst>
          <pc:docMk/>
          <pc:sldMk cId="1837854082" sldId="270"/>
        </pc:sldMkLst>
      </pc:sldChg>
      <pc:sldChg chg="modSp new del mod">
        <pc:chgData name="toby lee" userId="c2b0b406bfa6151f" providerId="LiveId" clId="{F429A524-9E60-4061-9D13-5A6A7002176E}" dt="2022-02-13T20:46:34.526" v="429" actId="47"/>
        <pc:sldMkLst>
          <pc:docMk/>
          <pc:sldMk cId="1945742384" sldId="270"/>
        </pc:sldMkLst>
        <pc:spChg chg="mod">
          <ac:chgData name="toby lee" userId="c2b0b406bfa6151f" providerId="LiveId" clId="{F429A524-9E60-4061-9D13-5A6A7002176E}" dt="2022-02-13T17:01:46.037" v="82" actId="20577"/>
          <ac:spMkLst>
            <pc:docMk/>
            <pc:sldMk cId="1945742384" sldId="270"/>
            <ac:spMk id="2" creationId="{B32E0E7F-8C89-43CC-93D7-1B46EB174147}"/>
          </ac:spMkLst>
        </pc:spChg>
        <pc:spChg chg="mod">
          <ac:chgData name="toby lee" userId="c2b0b406bfa6151f" providerId="LiveId" clId="{F429A524-9E60-4061-9D13-5A6A7002176E}" dt="2022-02-13T17:02:00.897" v="151" actId="20577"/>
          <ac:spMkLst>
            <pc:docMk/>
            <pc:sldMk cId="1945742384" sldId="270"/>
            <ac:spMk id="3" creationId="{6699B56D-C03D-4B1C-8405-6F8E2E667A7C}"/>
          </ac:spMkLst>
        </pc:spChg>
      </pc:sldChg>
      <pc:sldChg chg="addSp delSp modSp new mod">
        <pc:chgData name="toby lee" userId="c2b0b406bfa6151f" providerId="LiveId" clId="{F429A524-9E60-4061-9D13-5A6A7002176E}" dt="2022-02-14T11:43:42.042" v="1207" actId="1076"/>
        <pc:sldMkLst>
          <pc:docMk/>
          <pc:sldMk cId="434624681" sldId="271"/>
        </pc:sldMkLst>
        <pc:spChg chg="del">
          <ac:chgData name="toby lee" userId="c2b0b406bfa6151f" providerId="LiveId" clId="{F429A524-9E60-4061-9D13-5A6A7002176E}" dt="2022-02-13T19:55:03.171" v="205" actId="478"/>
          <ac:spMkLst>
            <pc:docMk/>
            <pc:sldMk cId="434624681" sldId="271"/>
            <ac:spMk id="2" creationId="{BA208D34-5FB1-4D1C-9A83-479C06A8995B}"/>
          </ac:spMkLst>
        </pc:spChg>
        <pc:spChg chg="del">
          <ac:chgData name="toby lee" userId="c2b0b406bfa6151f" providerId="LiveId" clId="{F429A524-9E60-4061-9D13-5A6A7002176E}" dt="2022-02-13T19:55:05.635" v="206" actId="478"/>
          <ac:spMkLst>
            <pc:docMk/>
            <pc:sldMk cId="434624681" sldId="271"/>
            <ac:spMk id="3" creationId="{135B705E-654F-4E89-888B-66A834E06DE8}"/>
          </ac:spMkLst>
        </pc:spChg>
        <pc:spChg chg="add del">
          <ac:chgData name="toby lee" userId="c2b0b406bfa6151f" providerId="LiveId" clId="{F429A524-9E60-4061-9D13-5A6A7002176E}" dt="2022-02-13T19:53:47.187" v="186" actId="22"/>
          <ac:spMkLst>
            <pc:docMk/>
            <pc:sldMk cId="434624681" sldId="271"/>
            <ac:spMk id="5" creationId="{6A3C45A7-9397-4204-8F31-D47AEE92AA04}"/>
          </ac:spMkLst>
        </pc:spChg>
        <pc:spChg chg="add mod">
          <ac:chgData name="toby lee" userId="c2b0b406bfa6151f" providerId="LiveId" clId="{F429A524-9E60-4061-9D13-5A6A7002176E}" dt="2022-02-14T11:43:36.966" v="1205" actId="1076"/>
          <ac:spMkLst>
            <pc:docMk/>
            <pc:sldMk cId="434624681" sldId="271"/>
            <ac:spMk id="7" creationId="{ED558DF9-9903-4481-A627-233541B88A2A}"/>
          </ac:spMkLst>
        </pc:spChg>
        <pc:spChg chg="add mod">
          <ac:chgData name="toby lee" userId="c2b0b406bfa6151f" providerId="LiveId" clId="{F429A524-9E60-4061-9D13-5A6A7002176E}" dt="2022-02-14T11:43:39.406" v="1206" actId="1076"/>
          <ac:spMkLst>
            <pc:docMk/>
            <pc:sldMk cId="434624681" sldId="271"/>
            <ac:spMk id="9" creationId="{95C2946F-3B12-4875-9DE7-90285916E494}"/>
          </ac:spMkLst>
        </pc:spChg>
        <pc:spChg chg="add mod">
          <ac:chgData name="toby lee" userId="c2b0b406bfa6151f" providerId="LiveId" clId="{F429A524-9E60-4061-9D13-5A6A7002176E}" dt="2022-02-14T11:43:42.042" v="1207" actId="1076"/>
          <ac:spMkLst>
            <pc:docMk/>
            <pc:sldMk cId="434624681" sldId="271"/>
            <ac:spMk id="11" creationId="{E7DDEDEE-3FC2-4123-8FC4-42E2D4D86A0B}"/>
          </ac:spMkLst>
        </pc:spChg>
      </pc:sldChg>
      <pc:sldChg chg="del">
        <pc:chgData name="toby lee" userId="c2b0b406bfa6151f" providerId="LiveId" clId="{F429A524-9E60-4061-9D13-5A6A7002176E}" dt="2022-02-13T15:46:47.534" v="16" actId="47"/>
        <pc:sldMkLst>
          <pc:docMk/>
          <pc:sldMk cId="1635816165" sldId="271"/>
        </pc:sldMkLst>
      </pc:sldChg>
      <pc:sldChg chg="addSp delSp modSp new mod">
        <pc:chgData name="toby lee" userId="c2b0b406bfa6151f" providerId="LiveId" clId="{F429A524-9E60-4061-9D13-5A6A7002176E}" dt="2022-02-13T20:45:39.650" v="427" actId="1076"/>
        <pc:sldMkLst>
          <pc:docMk/>
          <pc:sldMk cId="2342391034" sldId="272"/>
        </pc:sldMkLst>
        <pc:spChg chg="mod">
          <ac:chgData name="toby lee" userId="c2b0b406bfa6151f" providerId="LiveId" clId="{F429A524-9E60-4061-9D13-5A6A7002176E}" dt="2022-02-13T20:30:27.555" v="262" actId="20577"/>
          <ac:spMkLst>
            <pc:docMk/>
            <pc:sldMk cId="2342391034" sldId="272"/>
            <ac:spMk id="2" creationId="{376150F0-B209-489A-A4F8-B242F8D5CC3C}"/>
          </ac:spMkLst>
        </pc:spChg>
        <pc:spChg chg="del">
          <ac:chgData name="toby lee" userId="c2b0b406bfa6151f" providerId="LiveId" clId="{F429A524-9E60-4061-9D13-5A6A7002176E}" dt="2022-02-13T20:41:17.147" v="384" actId="478"/>
          <ac:spMkLst>
            <pc:docMk/>
            <pc:sldMk cId="2342391034" sldId="272"/>
            <ac:spMk id="3" creationId="{B5DBB5A3-72FD-4C15-8156-2FE4D3C2407C}"/>
          </ac:spMkLst>
        </pc:spChg>
        <pc:spChg chg="add mod">
          <ac:chgData name="toby lee" userId="c2b0b406bfa6151f" providerId="LiveId" clId="{F429A524-9E60-4061-9D13-5A6A7002176E}" dt="2022-02-13T20:41:14.110" v="383" actId="1076"/>
          <ac:spMkLst>
            <pc:docMk/>
            <pc:sldMk cId="2342391034" sldId="272"/>
            <ac:spMk id="6" creationId="{8AF5CD04-254D-4230-AD93-24A11C8561F4}"/>
          </ac:spMkLst>
        </pc:spChg>
        <pc:spChg chg="add mod">
          <ac:chgData name="toby lee" userId="c2b0b406bfa6151f" providerId="LiveId" clId="{F429A524-9E60-4061-9D13-5A6A7002176E}" dt="2022-02-13T20:41:33.731" v="411" actId="20577"/>
          <ac:spMkLst>
            <pc:docMk/>
            <pc:sldMk cId="2342391034" sldId="272"/>
            <ac:spMk id="8" creationId="{C3AEA1A3-2526-419D-B7D4-021EF2424B6B}"/>
          </ac:spMkLst>
        </pc:spChg>
        <pc:picChg chg="add mod">
          <ac:chgData name="toby lee" userId="c2b0b406bfa6151f" providerId="LiveId" clId="{F429A524-9E60-4061-9D13-5A6A7002176E}" dt="2022-02-13T20:45:23.246" v="422" actId="1076"/>
          <ac:picMkLst>
            <pc:docMk/>
            <pc:sldMk cId="2342391034" sldId="272"/>
            <ac:picMk id="5" creationId="{85639CF0-3AC6-4B06-B707-16529DBAC4FB}"/>
          </ac:picMkLst>
        </pc:picChg>
        <pc:picChg chg="add del mod">
          <ac:chgData name="toby lee" userId="c2b0b406bfa6151f" providerId="LiveId" clId="{F429A524-9E60-4061-9D13-5A6A7002176E}" dt="2022-02-13T20:41:35.359" v="412" actId="478"/>
          <ac:picMkLst>
            <pc:docMk/>
            <pc:sldMk cId="2342391034" sldId="272"/>
            <ac:picMk id="7" creationId="{4E0E1457-1782-417F-8723-C532295FBCF9}"/>
          </ac:picMkLst>
        </pc:picChg>
        <pc:picChg chg="add del mod">
          <ac:chgData name="toby lee" userId="c2b0b406bfa6151f" providerId="LiveId" clId="{F429A524-9E60-4061-9D13-5A6A7002176E}" dt="2022-02-13T20:44:45.630" v="416" actId="478"/>
          <ac:picMkLst>
            <pc:docMk/>
            <pc:sldMk cId="2342391034" sldId="272"/>
            <ac:picMk id="10" creationId="{6AA5427C-3B87-4338-8809-447518A63FE5}"/>
          </ac:picMkLst>
        </pc:picChg>
        <pc:picChg chg="add del mod">
          <ac:chgData name="toby lee" userId="c2b0b406bfa6151f" providerId="LiveId" clId="{F429A524-9E60-4061-9D13-5A6A7002176E}" dt="2022-02-13T20:45:35.379" v="424" actId="478"/>
          <ac:picMkLst>
            <pc:docMk/>
            <pc:sldMk cId="2342391034" sldId="272"/>
            <ac:picMk id="12" creationId="{E092C1A0-D6EA-46AE-8B67-821420C6ED97}"/>
          </ac:picMkLst>
        </pc:picChg>
        <pc:picChg chg="add mod">
          <ac:chgData name="toby lee" userId="c2b0b406bfa6151f" providerId="LiveId" clId="{F429A524-9E60-4061-9D13-5A6A7002176E}" dt="2022-02-13T20:45:39.650" v="427" actId="1076"/>
          <ac:picMkLst>
            <pc:docMk/>
            <pc:sldMk cId="2342391034" sldId="272"/>
            <ac:picMk id="14" creationId="{4980A95F-FF88-4C52-A4D5-6C9B86830456}"/>
          </ac:picMkLst>
        </pc:picChg>
      </pc:sldChg>
      <pc:sldChg chg="del">
        <pc:chgData name="toby lee" userId="c2b0b406bfa6151f" providerId="LiveId" clId="{F429A524-9E60-4061-9D13-5A6A7002176E}" dt="2022-02-13T15:46:48.419" v="17" actId="47"/>
        <pc:sldMkLst>
          <pc:docMk/>
          <pc:sldMk cId="2781545536" sldId="272"/>
        </pc:sldMkLst>
      </pc:sldChg>
      <pc:sldChg chg="addSp delSp modSp new mod ord">
        <pc:chgData name="toby lee" userId="c2b0b406bfa6151f" providerId="LiveId" clId="{F429A524-9E60-4061-9D13-5A6A7002176E}" dt="2022-02-13T20:40:36.255" v="338"/>
        <pc:sldMkLst>
          <pc:docMk/>
          <pc:sldMk cId="509732748" sldId="273"/>
        </pc:sldMkLst>
        <pc:spChg chg="mod">
          <ac:chgData name="toby lee" userId="c2b0b406bfa6151f" providerId="LiveId" clId="{F429A524-9E60-4061-9D13-5A6A7002176E}" dt="2022-02-13T20:40:09.839" v="321" actId="1076"/>
          <ac:spMkLst>
            <pc:docMk/>
            <pc:sldMk cId="509732748" sldId="273"/>
            <ac:spMk id="2" creationId="{C53CB1DB-3FFC-4143-8C39-CEFBA5740890}"/>
          </ac:spMkLst>
        </pc:spChg>
        <pc:spChg chg="del">
          <ac:chgData name="toby lee" userId="c2b0b406bfa6151f" providerId="LiveId" clId="{F429A524-9E60-4061-9D13-5A6A7002176E}" dt="2022-02-13T20:38:26.163" v="290" actId="478"/>
          <ac:spMkLst>
            <pc:docMk/>
            <pc:sldMk cId="509732748" sldId="273"/>
            <ac:spMk id="3" creationId="{9BD8E683-4522-453C-8FB4-288B2610E73B}"/>
          </ac:spMkLst>
        </pc:spChg>
        <pc:spChg chg="add mod">
          <ac:chgData name="toby lee" userId="c2b0b406bfa6151f" providerId="LiveId" clId="{F429A524-9E60-4061-9D13-5A6A7002176E}" dt="2022-02-13T20:40:19.148" v="335" actId="20577"/>
          <ac:spMkLst>
            <pc:docMk/>
            <pc:sldMk cId="509732748" sldId="273"/>
            <ac:spMk id="14" creationId="{3542858A-B1B2-47B0-B0FB-305BD165B9D4}"/>
          </ac:spMkLst>
        </pc:spChg>
        <pc:picChg chg="add mod">
          <ac:chgData name="toby lee" userId="c2b0b406bfa6151f" providerId="LiveId" clId="{F429A524-9E60-4061-9D13-5A6A7002176E}" dt="2022-02-13T20:40:06.535" v="320" actId="1076"/>
          <ac:picMkLst>
            <pc:docMk/>
            <pc:sldMk cId="509732748" sldId="273"/>
            <ac:picMk id="5" creationId="{FF571312-E4B1-458B-A664-34C620B06647}"/>
          </ac:picMkLst>
        </pc:picChg>
        <pc:picChg chg="add mod">
          <ac:chgData name="toby lee" userId="c2b0b406bfa6151f" providerId="LiveId" clId="{F429A524-9E60-4061-9D13-5A6A7002176E}" dt="2022-02-13T20:40:04.734" v="319" actId="1076"/>
          <ac:picMkLst>
            <pc:docMk/>
            <pc:sldMk cId="509732748" sldId="273"/>
            <ac:picMk id="7" creationId="{B258C90D-D14F-4C97-9D8F-EB7FAC20C27C}"/>
          </ac:picMkLst>
        </pc:picChg>
        <pc:picChg chg="add mod">
          <ac:chgData name="toby lee" userId="c2b0b406bfa6151f" providerId="LiveId" clId="{F429A524-9E60-4061-9D13-5A6A7002176E}" dt="2022-02-13T20:40:23.547" v="336" actId="1076"/>
          <ac:picMkLst>
            <pc:docMk/>
            <pc:sldMk cId="509732748" sldId="273"/>
            <ac:picMk id="9" creationId="{91207CD1-53A6-4068-BACF-2B275979F252}"/>
          </ac:picMkLst>
        </pc:picChg>
        <pc:picChg chg="add mod">
          <ac:chgData name="toby lee" userId="c2b0b406bfa6151f" providerId="LiveId" clId="{F429A524-9E60-4061-9D13-5A6A7002176E}" dt="2022-02-13T20:39:54.419" v="315" actId="1076"/>
          <ac:picMkLst>
            <pc:docMk/>
            <pc:sldMk cId="509732748" sldId="273"/>
            <ac:picMk id="11" creationId="{9D29F8CF-5522-4123-89F4-ECA69B7A8B68}"/>
          </ac:picMkLst>
        </pc:picChg>
        <pc:cxnChg chg="add">
          <ac:chgData name="toby lee" userId="c2b0b406bfa6151f" providerId="LiveId" clId="{F429A524-9E60-4061-9D13-5A6A7002176E}" dt="2022-02-13T20:40:02.463" v="318" actId="11529"/>
          <ac:cxnSpMkLst>
            <pc:docMk/>
            <pc:sldMk cId="509732748" sldId="273"/>
            <ac:cxnSpMk id="13" creationId="{B75687FB-3262-4CBE-A107-5F6319BC4566}"/>
          </ac:cxnSpMkLst>
        </pc:cxnChg>
      </pc:sldChg>
      <pc:sldChg chg="del">
        <pc:chgData name="toby lee" userId="c2b0b406bfa6151f" providerId="LiveId" clId="{F429A524-9E60-4061-9D13-5A6A7002176E}" dt="2022-02-13T15:46:42.331" v="9" actId="47"/>
        <pc:sldMkLst>
          <pc:docMk/>
          <pc:sldMk cId="2086627692" sldId="273"/>
        </pc:sldMkLst>
      </pc:sldChg>
      <pc:sldChg chg="addSp delSp modSp new mod">
        <pc:chgData name="toby lee" userId="c2b0b406bfa6151f" providerId="LiveId" clId="{F429A524-9E60-4061-9D13-5A6A7002176E}" dt="2022-02-14T11:51:55.024" v="1209" actId="1076"/>
        <pc:sldMkLst>
          <pc:docMk/>
          <pc:sldMk cId="1443776572" sldId="274"/>
        </pc:sldMkLst>
        <pc:spChg chg="mod">
          <ac:chgData name="toby lee" userId="c2b0b406bfa6151f" providerId="LiveId" clId="{F429A524-9E60-4061-9D13-5A6A7002176E}" dt="2022-02-13T22:22:03.764" v="709" actId="20577"/>
          <ac:spMkLst>
            <pc:docMk/>
            <pc:sldMk cId="1443776572" sldId="274"/>
            <ac:spMk id="2" creationId="{9201FED9-0ED7-46F2-858E-1D406F4FFBC9}"/>
          </ac:spMkLst>
        </pc:spChg>
        <pc:spChg chg="del">
          <ac:chgData name="toby lee" userId="c2b0b406bfa6151f" providerId="LiveId" clId="{F429A524-9E60-4061-9D13-5A6A7002176E}" dt="2022-02-13T22:00:30.486" v="452" actId="478"/>
          <ac:spMkLst>
            <pc:docMk/>
            <pc:sldMk cId="1443776572" sldId="274"/>
            <ac:spMk id="3" creationId="{DA74F019-5632-437C-88B8-568F7B161BEA}"/>
          </ac:spMkLst>
        </pc:spChg>
        <pc:picChg chg="add del">
          <ac:chgData name="toby lee" userId="c2b0b406bfa6151f" providerId="LiveId" clId="{F429A524-9E60-4061-9D13-5A6A7002176E}" dt="2022-02-13T22:00:21.264" v="446" actId="478"/>
          <ac:picMkLst>
            <pc:docMk/>
            <pc:sldMk cId="1443776572" sldId="274"/>
            <ac:picMk id="5" creationId="{B854F867-D84D-4EFE-BD16-08085267CE5D}"/>
          </ac:picMkLst>
        </pc:picChg>
        <pc:picChg chg="add mod">
          <ac:chgData name="toby lee" userId="c2b0b406bfa6151f" providerId="LiveId" clId="{F429A524-9E60-4061-9D13-5A6A7002176E}" dt="2022-02-13T22:24:09.855" v="750" actId="1076"/>
          <ac:picMkLst>
            <pc:docMk/>
            <pc:sldMk cId="1443776572" sldId="274"/>
            <ac:picMk id="7" creationId="{537B49ED-D3F4-45E1-A1F7-1D621DAD2926}"/>
          </ac:picMkLst>
        </pc:picChg>
        <pc:picChg chg="add mod">
          <ac:chgData name="toby lee" userId="c2b0b406bfa6151f" providerId="LiveId" clId="{F429A524-9E60-4061-9D13-5A6A7002176E}" dt="2022-02-13T22:24:09.855" v="750" actId="1076"/>
          <ac:picMkLst>
            <pc:docMk/>
            <pc:sldMk cId="1443776572" sldId="274"/>
            <ac:picMk id="9" creationId="{AD800179-064F-4A4A-BC70-CD6357B79BD7}"/>
          </ac:picMkLst>
        </pc:picChg>
        <pc:picChg chg="add del mod">
          <ac:chgData name="toby lee" userId="c2b0b406bfa6151f" providerId="LiveId" clId="{F429A524-9E60-4061-9D13-5A6A7002176E}" dt="2022-02-13T22:01:37.458" v="474" actId="478"/>
          <ac:picMkLst>
            <pc:docMk/>
            <pc:sldMk cId="1443776572" sldId="274"/>
            <ac:picMk id="11" creationId="{9E792FB1-7D40-47E2-878A-D95047881A62}"/>
          </ac:picMkLst>
        </pc:picChg>
        <pc:picChg chg="add mod">
          <ac:chgData name="toby lee" userId="c2b0b406bfa6151f" providerId="LiveId" clId="{F429A524-9E60-4061-9D13-5A6A7002176E}" dt="2022-02-14T11:51:54.262" v="1208" actId="1076"/>
          <ac:picMkLst>
            <pc:docMk/>
            <pc:sldMk cId="1443776572" sldId="274"/>
            <ac:picMk id="13" creationId="{BD8CC65C-D9EB-4D70-9448-C6032F28EE06}"/>
          </ac:picMkLst>
        </pc:picChg>
        <pc:picChg chg="add mod">
          <ac:chgData name="toby lee" userId="c2b0b406bfa6151f" providerId="LiveId" clId="{F429A524-9E60-4061-9D13-5A6A7002176E}" dt="2022-02-13T22:24:09.855" v="750" actId="1076"/>
          <ac:picMkLst>
            <pc:docMk/>
            <pc:sldMk cId="1443776572" sldId="274"/>
            <ac:picMk id="15" creationId="{36A82786-0CCA-45C6-884E-6B8B43CBE5D6}"/>
          </ac:picMkLst>
        </pc:picChg>
        <pc:picChg chg="add mod">
          <ac:chgData name="toby lee" userId="c2b0b406bfa6151f" providerId="LiveId" clId="{F429A524-9E60-4061-9D13-5A6A7002176E}" dt="2022-02-13T22:24:09.855" v="750" actId="1076"/>
          <ac:picMkLst>
            <pc:docMk/>
            <pc:sldMk cId="1443776572" sldId="274"/>
            <ac:picMk id="17" creationId="{A9F68947-E6DE-4D27-A665-470281D080F0}"/>
          </ac:picMkLst>
        </pc:picChg>
        <pc:picChg chg="add mod">
          <ac:chgData name="toby lee" userId="c2b0b406bfa6151f" providerId="LiveId" clId="{F429A524-9E60-4061-9D13-5A6A7002176E}" dt="2022-02-13T22:24:09.855" v="750" actId="1076"/>
          <ac:picMkLst>
            <pc:docMk/>
            <pc:sldMk cId="1443776572" sldId="274"/>
            <ac:picMk id="19" creationId="{7BD00D01-9C32-4395-89F0-E2645A51C01E}"/>
          </ac:picMkLst>
        </pc:picChg>
        <pc:picChg chg="add del mod">
          <ac:chgData name="toby lee" userId="c2b0b406bfa6151f" providerId="LiveId" clId="{F429A524-9E60-4061-9D13-5A6A7002176E}" dt="2022-02-13T22:22:20.019" v="719" actId="21"/>
          <ac:picMkLst>
            <pc:docMk/>
            <pc:sldMk cId="1443776572" sldId="274"/>
            <ac:picMk id="21" creationId="{EBA2DF4F-A261-4FC2-9817-D7BC56365D9B}"/>
          </ac:picMkLst>
        </pc:picChg>
        <pc:picChg chg="add mod">
          <ac:chgData name="toby lee" userId="c2b0b406bfa6151f" providerId="LiveId" clId="{F429A524-9E60-4061-9D13-5A6A7002176E}" dt="2022-02-14T11:51:55.024" v="1209" actId="1076"/>
          <ac:picMkLst>
            <pc:docMk/>
            <pc:sldMk cId="1443776572" sldId="274"/>
            <ac:picMk id="22" creationId="{BD28C0ED-65FC-41F2-8415-F53C5EA018BB}"/>
          </ac:picMkLst>
        </pc:picChg>
        <pc:picChg chg="add mod">
          <ac:chgData name="toby lee" userId="c2b0b406bfa6151f" providerId="LiveId" clId="{F429A524-9E60-4061-9D13-5A6A7002176E}" dt="2022-02-13T22:24:09.855" v="750" actId="1076"/>
          <ac:picMkLst>
            <pc:docMk/>
            <pc:sldMk cId="1443776572" sldId="274"/>
            <ac:picMk id="23" creationId="{80D94A68-4460-4912-AFBB-8C6476D1CCC0}"/>
          </ac:picMkLst>
        </pc:picChg>
      </pc:sldChg>
      <pc:sldChg chg="del">
        <pc:chgData name="toby lee" userId="c2b0b406bfa6151f" providerId="LiveId" clId="{F429A524-9E60-4061-9D13-5A6A7002176E}" dt="2022-02-13T15:46:44.629" v="13" actId="47"/>
        <pc:sldMkLst>
          <pc:docMk/>
          <pc:sldMk cId="4198098828" sldId="274"/>
        </pc:sldMkLst>
      </pc:sldChg>
      <pc:sldChg chg="addSp delSp modSp new mod">
        <pc:chgData name="toby lee" userId="c2b0b406bfa6151f" providerId="LiveId" clId="{F429A524-9E60-4061-9D13-5A6A7002176E}" dt="2022-02-14T11:39:04.991" v="1204" actId="1076"/>
        <pc:sldMkLst>
          <pc:docMk/>
          <pc:sldMk cId="347722250" sldId="275"/>
        </pc:sldMkLst>
        <pc:spChg chg="del">
          <ac:chgData name="toby lee" userId="c2b0b406bfa6151f" providerId="LiveId" clId="{F429A524-9E60-4061-9D13-5A6A7002176E}" dt="2022-02-13T22:03:06.318" v="493" actId="478"/>
          <ac:spMkLst>
            <pc:docMk/>
            <pc:sldMk cId="347722250" sldId="275"/>
            <ac:spMk id="2" creationId="{AE77A50E-78BF-414B-86B4-CE86DB51E6A1}"/>
          </ac:spMkLst>
        </pc:spChg>
        <pc:spChg chg="del">
          <ac:chgData name="toby lee" userId="c2b0b406bfa6151f" providerId="LiveId" clId="{F429A524-9E60-4061-9D13-5A6A7002176E}" dt="2022-02-13T22:03:08.768" v="494" actId="478"/>
          <ac:spMkLst>
            <pc:docMk/>
            <pc:sldMk cId="347722250" sldId="275"/>
            <ac:spMk id="3" creationId="{9E742D1B-487A-47E1-96E9-1658BE3F2E3F}"/>
          </ac:spMkLst>
        </pc:spChg>
        <pc:picChg chg="add del mod">
          <ac:chgData name="toby lee" userId="c2b0b406bfa6151f" providerId="LiveId" clId="{F429A524-9E60-4061-9D13-5A6A7002176E}" dt="2022-02-13T22:22:13.434" v="713" actId="21"/>
          <ac:picMkLst>
            <pc:docMk/>
            <pc:sldMk cId="347722250" sldId="275"/>
            <ac:picMk id="5" creationId="{59600315-B667-4652-A916-595CEC366AB1}"/>
          </ac:picMkLst>
        </pc:picChg>
        <pc:picChg chg="add del mod">
          <ac:chgData name="toby lee" userId="c2b0b406bfa6151f" providerId="LiveId" clId="{F429A524-9E60-4061-9D13-5A6A7002176E}" dt="2022-02-13T22:22:17.527" v="717" actId="21"/>
          <ac:picMkLst>
            <pc:docMk/>
            <pc:sldMk cId="347722250" sldId="275"/>
            <ac:picMk id="7" creationId="{AC17D5F5-2A1D-48D5-A56A-2502F40A1428}"/>
          </ac:picMkLst>
        </pc:picChg>
        <pc:picChg chg="add mod">
          <ac:chgData name="toby lee" userId="c2b0b406bfa6151f" providerId="LiveId" clId="{F429A524-9E60-4061-9D13-5A6A7002176E}" dt="2022-02-13T22:24:42.831" v="760" actId="1076"/>
          <ac:picMkLst>
            <pc:docMk/>
            <pc:sldMk cId="347722250" sldId="275"/>
            <ac:picMk id="9" creationId="{E8304BC5-D7D9-4F8F-88A9-94F10144FE0A}"/>
          </ac:picMkLst>
        </pc:picChg>
        <pc:picChg chg="add mod">
          <ac:chgData name="toby lee" userId="c2b0b406bfa6151f" providerId="LiveId" clId="{F429A524-9E60-4061-9D13-5A6A7002176E}" dt="2022-02-13T22:24:42.831" v="760" actId="1076"/>
          <ac:picMkLst>
            <pc:docMk/>
            <pc:sldMk cId="347722250" sldId="275"/>
            <ac:picMk id="11" creationId="{E11A7D01-54F8-4A36-B7F9-F80E3C28516D}"/>
          </ac:picMkLst>
        </pc:picChg>
        <pc:picChg chg="add mod">
          <ac:chgData name="toby lee" userId="c2b0b406bfa6151f" providerId="LiveId" clId="{F429A524-9E60-4061-9D13-5A6A7002176E}" dt="2022-02-13T22:24:42.831" v="760" actId="1076"/>
          <ac:picMkLst>
            <pc:docMk/>
            <pc:sldMk cId="347722250" sldId="275"/>
            <ac:picMk id="13" creationId="{C25C8AA6-13B4-4F90-B1D4-E78D39521D21}"/>
          </ac:picMkLst>
        </pc:picChg>
        <pc:picChg chg="add mod">
          <ac:chgData name="toby lee" userId="c2b0b406bfa6151f" providerId="LiveId" clId="{F429A524-9E60-4061-9D13-5A6A7002176E}" dt="2022-02-13T22:24:42.831" v="760" actId="1076"/>
          <ac:picMkLst>
            <pc:docMk/>
            <pc:sldMk cId="347722250" sldId="275"/>
            <ac:picMk id="15" creationId="{4EA0ECAC-09AF-4730-B42A-9747E4F7FA95}"/>
          </ac:picMkLst>
        </pc:picChg>
        <pc:picChg chg="add del">
          <ac:chgData name="toby lee" userId="c2b0b406bfa6151f" providerId="LiveId" clId="{F429A524-9E60-4061-9D13-5A6A7002176E}" dt="2022-02-13T22:05:23.782" v="525" actId="478"/>
          <ac:picMkLst>
            <pc:docMk/>
            <pc:sldMk cId="347722250" sldId="275"/>
            <ac:picMk id="17" creationId="{3176D583-8F32-493F-8061-4E5B8EACF49C}"/>
          </ac:picMkLst>
        </pc:picChg>
        <pc:picChg chg="add mod">
          <ac:chgData name="toby lee" userId="c2b0b406bfa6151f" providerId="LiveId" clId="{F429A524-9E60-4061-9D13-5A6A7002176E}" dt="2022-02-14T11:38:45.055" v="1201" actId="1076"/>
          <ac:picMkLst>
            <pc:docMk/>
            <pc:sldMk cId="347722250" sldId="275"/>
            <ac:picMk id="19" creationId="{8539A103-4B27-45A2-B113-FA2762B9A013}"/>
          </ac:picMkLst>
        </pc:picChg>
        <pc:picChg chg="add mod">
          <ac:chgData name="toby lee" userId="c2b0b406bfa6151f" providerId="LiveId" clId="{F429A524-9E60-4061-9D13-5A6A7002176E}" dt="2022-02-14T11:38:56.025" v="1202" actId="1076"/>
          <ac:picMkLst>
            <pc:docMk/>
            <pc:sldMk cId="347722250" sldId="275"/>
            <ac:picMk id="21" creationId="{9F386196-A686-41D0-8480-F4AC7C726B45}"/>
          </ac:picMkLst>
        </pc:picChg>
        <pc:picChg chg="add mod">
          <ac:chgData name="toby lee" userId="c2b0b406bfa6151f" providerId="LiveId" clId="{F429A524-9E60-4061-9D13-5A6A7002176E}" dt="2022-02-14T11:38:56.840" v="1203" actId="1076"/>
          <ac:picMkLst>
            <pc:docMk/>
            <pc:sldMk cId="347722250" sldId="275"/>
            <ac:picMk id="23" creationId="{BF2ED63F-6605-4EB4-8F78-C2FA20E1DDC6}"/>
          </ac:picMkLst>
        </pc:picChg>
        <pc:picChg chg="add mod">
          <ac:chgData name="toby lee" userId="c2b0b406bfa6151f" providerId="LiveId" clId="{F429A524-9E60-4061-9D13-5A6A7002176E}" dt="2022-02-14T11:39:04.991" v="1204" actId="1076"/>
          <ac:picMkLst>
            <pc:docMk/>
            <pc:sldMk cId="347722250" sldId="275"/>
            <ac:picMk id="24" creationId="{EBAC58D6-A75F-448D-9FAB-E7804A41E3D1}"/>
          </ac:picMkLst>
        </pc:picChg>
      </pc:sldChg>
      <pc:sldChg chg="del">
        <pc:chgData name="toby lee" userId="c2b0b406bfa6151f" providerId="LiveId" clId="{F429A524-9E60-4061-9D13-5A6A7002176E}" dt="2022-02-13T15:46:42.947" v="10" actId="47"/>
        <pc:sldMkLst>
          <pc:docMk/>
          <pc:sldMk cId="421190685" sldId="276"/>
        </pc:sldMkLst>
      </pc:sldChg>
      <pc:sldChg chg="addSp delSp modSp new mod">
        <pc:chgData name="toby lee" userId="c2b0b406bfa6151f" providerId="LiveId" clId="{F429A524-9E60-4061-9D13-5A6A7002176E}" dt="2022-02-13T22:17:51.193" v="625" actId="1076"/>
        <pc:sldMkLst>
          <pc:docMk/>
          <pc:sldMk cId="471307362" sldId="276"/>
        </pc:sldMkLst>
        <pc:spChg chg="mod">
          <ac:chgData name="toby lee" userId="c2b0b406bfa6151f" providerId="LiveId" clId="{F429A524-9E60-4061-9D13-5A6A7002176E}" dt="2022-02-13T22:16:26.340" v="615" actId="1076"/>
          <ac:spMkLst>
            <pc:docMk/>
            <pc:sldMk cId="471307362" sldId="276"/>
            <ac:spMk id="2" creationId="{423E6BA0-BCD4-4AB3-9078-8B784D503CB5}"/>
          </ac:spMkLst>
        </pc:spChg>
        <pc:spChg chg="del">
          <ac:chgData name="toby lee" userId="c2b0b406bfa6151f" providerId="LiveId" clId="{F429A524-9E60-4061-9D13-5A6A7002176E}" dt="2022-02-13T22:13:19.464" v="571" actId="478"/>
          <ac:spMkLst>
            <pc:docMk/>
            <pc:sldMk cId="471307362" sldId="276"/>
            <ac:spMk id="3" creationId="{D2E88C1D-2484-4E4E-BE38-04EB13D4241E}"/>
          </ac:spMkLst>
        </pc:spChg>
        <pc:picChg chg="add mod">
          <ac:chgData name="toby lee" userId="c2b0b406bfa6151f" providerId="LiveId" clId="{F429A524-9E60-4061-9D13-5A6A7002176E}" dt="2022-02-13T22:16:18.322" v="610" actId="1076"/>
          <ac:picMkLst>
            <pc:docMk/>
            <pc:sldMk cId="471307362" sldId="276"/>
            <ac:picMk id="5" creationId="{07AB9EB3-42D8-4189-B9AD-06A919E3C8DF}"/>
          </ac:picMkLst>
        </pc:picChg>
        <pc:picChg chg="add mod">
          <ac:chgData name="toby lee" userId="c2b0b406bfa6151f" providerId="LiveId" clId="{F429A524-9E60-4061-9D13-5A6A7002176E}" dt="2022-02-13T22:16:24.469" v="614" actId="1076"/>
          <ac:picMkLst>
            <pc:docMk/>
            <pc:sldMk cId="471307362" sldId="276"/>
            <ac:picMk id="7" creationId="{7E78DB1F-50C8-4E6B-8248-6676DEBCE38A}"/>
          </ac:picMkLst>
        </pc:picChg>
        <pc:picChg chg="add del mod">
          <ac:chgData name="toby lee" userId="c2b0b406bfa6151f" providerId="LiveId" clId="{F429A524-9E60-4061-9D13-5A6A7002176E}" dt="2022-02-13T22:15:12.128" v="590" actId="478"/>
          <ac:picMkLst>
            <pc:docMk/>
            <pc:sldMk cId="471307362" sldId="276"/>
            <ac:picMk id="9" creationId="{E066C69C-61DB-4749-8AFB-F7B1DF780DDA}"/>
          </ac:picMkLst>
        </pc:picChg>
        <pc:picChg chg="add mod">
          <ac:chgData name="toby lee" userId="c2b0b406bfa6151f" providerId="LiveId" clId="{F429A524-9E60-4061-9D13-5A6A7002176E}" dt="2022-02-13T22:16:17.501" v="609" actId="1076"/>
          <ac:picMkLst>
            <pc:docMk/>
            <pc:sldMk cId="471307362" sldId="276"/>
            <ac:picMk id="11" creationId="{5FDCEDB4-E47E-40B2-A19B-C89B30567087}"/>
          </ac:picMkLst>
        </pc:picChg>
        <pc:picChg chg="add mod">
          <ac:chgData name="toby lee" userId="c2b0b406bfa6151f" providerId="LiveId" clId="{F429A524-9E60-4061-9D13-5A6A7002176E}" dt="2022-02-13T22:16:21.032" v="612" actId="1076"/>
          <ac:picMkLst>
            <pc:docMk/>
            <pc:sldMk cId="471307362" sldId="276"/>
            <ac:picMk id="13" creationId="{2B40B5A2-53BF-4F26-B97C-E9EC985F290A}"/>
          </ac:picMkLst>
        </pc:picChg>
        <pc:picChg chg="add mod">
          <ac:chgData name="toby lee" userId="c2b0b406bfa6151f" providerId="LiveId" clId="{F429A524-9E60-4061-9D13-5A6A7002176E}" dt="2022-02-13T22:16:22.297" v="613" actId="1076"/>
          <ac:picMkLst>
            <pc:docMk/>
            <pc:sldMk cId="471307362" sldId="276"/>
            <ac:picMk id="15" creationId="{7F811C1A-4D53-4687-A59D-E4C15AF611B6}"/>
          </ac:picMkLst>
        </pc:picChg>
        <pc:picChg chg="add mod">
          <ac:chgData name="toby lee" userId="c2b0b406bfa6151f" providerId="LiveId" clId="{F429A524-9E60-4061-9D13-5A6A7002176E}" dt="2022-02-13T22:17:02.264" v="619" actId="14100"/>
          <ac:picMkLst>
            <pc:docMk/>
            <pc:sldMk cId="471307362" sldId="276"/>
            <ac:picMk id="17" creationId="{F875D733-D959-4830-8540-2B18551519D8}"/>
          </ac:picMkLst>
        </pc:picChg>
        <pc:picChg chg="add mod">
          <ac:chgData name="toby lee" userId="c2b0b406bfa6151f" providerId="LiveId" clId="{F429A524-9E60-4061-9D13-5A6A7002176E}" dt="2022-02-13T22:17:24.856" v="622" actId="1076"/>
          <ac:picMkLst>
            <pc:docMk/>
            <pc:sldMk cId="471307362" sldId="276"/>
            <ac:picMk id="19" creationId="{5CCC9E9B-39CA-4FA5-A3F0-A9192AB948F5}"/>
          </ac:picMkLst>
        </pc:picChg>
        <pc:picChg chg="add mod">
          <ac:chgData name="toby lee" userId="c2b0b406bfa6151f" providerId="LiveId" clId="{F429A524-9E60-4061-9D13-5A6A7002176E}" dt="2022-02-13T22:17:51.193" v="625" actId="1076"/>
          <ac:picMkLst>
            <pc:docMk/>
            <pc:sldMk cId="471307362" sldId="276"/>
            <ac:picMk id="21" creationId="{93A4039E-3C14-4C5D-B619-AFC0E5DC41E2}"/>
          </ac:picMkLst>
        </pc:picChg>
      </pc:sldChg>
      <pc:sldChg chg="addSp delSp modSp new mod">
        <pc:chgData name="toby lee" userId="c2b0b406bfa6151f" providerId="LiveId" clId="{F429A524-9E60-4061-9D13-5A6A7002176E}" dt="2022-02-13T22:21:19.202" v="675" actId="1076"/>
        <pc:sldMkLst>
          <pc:docMk/>
          <pc:sldMk cId="372761883" sldId="277"/>
        </pc:sldMkLst>
        <pc:spChg chg="del">
          <ac:chgData name="toby lee" userId="c2b0b406bfa6151f" providerId="LiveId" clId="{F429A524-9E60-4061-9D13-5A6A7002176E}" dt="2022-02-13T22:18:56.972" v="637" actId="478"/>
          <ac:spMkLst>
            <pc:docMk/>
            <pc:sldMk cId="372761883" sldId="277"/>
            <ac:spMk id="2" creationId="{3B07EC2A-13E7-4639-9998-D15D02A935D1}"/>
          </ac:spMkLst>
        </pc:spChg>
        <pc:spChg chg="del">
          <ac:chgData name="toby lee" userId="c2b0b406bfa6151f" providerId="LiveId" clId="{F429A524-9E60-4061-9D13-5A6A7002176E}" dt="2022-02-13T22:18:56.298" v="636" actId="478"/>
          <ac:spMkLst>
            <pc:docMk/>
            <pc:sldMk cId="372761883" sldId="277"/>
            <ac:spMk id="3" creationId="{9717B58F-08E4-447A-A250-8CBCC486FAC3}"/>
          </ac:spMkLst>
        </pc:spChg>
        <pc:picChg chg="add mod">
          <ac:chgData name="toby lee" userId="c2b0b406bfa6151f" providerId="LiveId" clId="{F429A524-9E60-4061-9D13-5A6A7002176E}" dt="2022-02-13T22:19:29.958" v="646" actId="1076"/>
          <ac:picMkLst>
            <pc:docMk/>
            <pc:sldMk cId="372761883" sldId="277"/>
            <ac:picMk id="5" creationId="{BF102CA1-551D-4A2E-950F-8A66D93F3FFE}"/>
          </ac:picMkLst>
        </pc:picChg>
        <pc:picChg chg="add mod">
          <ac:chgData name="toby lee" userId="c2b0b406bfa6151f" providerId="LiveId" clId="{F429A524-9E60-4061-9D13-5A6A7002176E}" dt="2022-02-13T22:19:31.131" v="647" actId="1076"/>
          <ac:picMkLst>
            <pc:docMk/>
            <pc:sldMk cId="372761883" sldId="277"/>
            <ac:picMk id="7" creationId="{FE9E2720-98CC-448D-8533-B34888B313F0}"/>
          </ac:picMkLst>
        </pc:picChg>
        <pc:picChg chg="add mod">
          <ac:chgData name="toby lee" userId="c2b0b406bfa6151f" providerId="LiveId" clId="{F429A524-9E60-4061-9D13-5A6A7002176E}" dt="2022-02-13T22:19:31.955" v="648" actId="1076"/>
          <ac:picMkLst>
            <pc:docMk/>
            <pc:sldMk cId="372761883" sldId="277"/>
            <ac:picMk id="9" creationId="{E76F5DF7-D96E-4213-A758-F76C4B665671}"/>
          </ac:picMkLst>
        </pc:picChg>
        <pc:picChg chg="add mod">
          <ac:chgData name="toby lee" userId="c2b0b406bfa6151f" providerId="LiveId" clId="{F429A524-9E60-4061-9D13-5A6A7002176E}" dt="2022-02-13T22:19:49.020" v="654" actId="1076"/>
          <ac:picMkLst>
            <pc:docMk/>
            <pc:sldMk cId="372761883" sldId="277"/>
            <ac:picMk id="11" creationId="{61E8DAF1-72C1-4D20-B8ED-83032AA6986F}"/>
          </ac:picMkLst>
        </pc:picChg>
        <pc:picChg chg="add mod">
          <ac:chgData name="toby lee" userId="c2b0b406bfa6151f" providerId="LiveId" clId="{F429A524-9E60-4061-9D13-5A6A7002176E}" dt="2022-02-13T22:20:39.781" v="666" actId="14100"/>
          <ac:picMkLst>
            <pc:docMk/>
            <pc:sldMk cId="372761883" sldId="277"/>
            <ac:picMk id="13" creationId="{E0FF0489-3760-4DD3-8250-FC887B54EFAA}"/>
          </ac:picMkLst>
        </pc:picChg>
        <pc:picChg chg="add mod">
          <ac:chgData name="toby lee" userId="c2b0b406bfa6151f" providerId="LiveId" clId="{F429A524-9E60-4061-9D13-5A6A7002176E}" dt="2022-02-13T22:20:41.720" v="667" actId="1076"/>
          <ac:picMkLst>
            <pc:docMk/>
            <pc:sldMk cId="372761883" sldId="277"/>
            <ac:picMk id="15" creationId="{17892B11-1034-49A9-90F7-24E7957A3D94}"/>
          </ac:picMkLst>
        </pc:picChg>
        <pc:picChg chg="add mod">
          <ac:chgData name="toby lee" userId="c2b0b406bfa6151f" providerId="LiveId" clId="{F429A524-9E60-4061-9D13-5A6A7002176E}" dt="2022-02-13T22:21:01.943" v="672" actId="1076"/>
          <ac:picMkLst>
            <pc:docMk/>
            <pc:sldMk cId="372761883" sldId="277"/>
            <ac:picMk id="17" creationId="{852036E7-CF13-4281-A39F-83FDDFE0CE98}"/>
          </ac:picMkLst>
        </pc:picChg>
        <pc:picChg chg="add mod">
          <ac:chgData name="toby lee" userId="c2b0b406bfa6151f" providerId="LiveId" clId="{F429A524-9E60-4061-9D13-5A6A7002176E}" dt="2022-02-13T22:21:19.202" v="675" actId="1076"/>
          <ac:picMkLst>
            <pc:docMk/>
            <pc:sldMk cId="372761883" sldId="277"/>
            <ac:picMk id="19" creationId="{5E8101C9-6F88-42AB-BB5D-42FBC778E957}"/>
          </ac:picMkLst>
        </pc:picChg>
      </pc:sldChg>
      <pc:sldChg chg="del">
        <pc:chgData name="toby lee" userId="c2b0b406bfa6151f" providerId="LiveId" clId="{F429A524-9E60-4061-9D13-5A6A7002176E}" dt="2022-02-13T15:46:44.162" v="12" actId="47"/>
        <pc:sldMkLst>
          <pc:docMk/>
          <pc:sldMk cId="1985291708" sldId="277"/>
        </pc:sldMkLst>
      </pc:sldChg>
      <pc:sldChg chg="del">
        <pc:chgData name="toby lee" userId="c2b0b406bfa6151f" providerId="LiveId" clId="{F429A524-9E60-4061-9D13-5A6A7002176E}" dt="2022-02-13T15:46:43.632" v="11" actId="47"/>
        <pc:sldMkLst>
          <pc:docMk/>
          <pc:sldMk cId="1137125523" sldId="278"/>
        </pc:sldMkLst>
      </pc:sldChg>
      <pc:sldChg chg="modSp new mod">
        <pc:chgData name="toby lee" userId="c2b0b406bfa6151f" providerId="LiveId" clId="{F429A524-9E60-4061-9D13-5A6A7002176E}" dt="2022-02-13T22:25:10.453" v="780" actId="20577"/>
        <pc:sldMkLst>
          <pc:docMk/>
          <pc:sldMk cId="2798418956" sldId="278"/>
        </pc:sldMkLst>
        <pc:spChg chg="mod">
          <ac:chgData name="toby lee" userId="c2b0b406bfa6151f" providerId="LiveId" clId="{F429A524-9E60-4061-9D13-5A6A7002176E}" dt="2022-02-13T22:25:10.453" v="780" actId="20577"/>
          <ac:spMkLst>
            <pc:docMk/>
            <pc:sldMk cId="2798418956" sldId="278"/>
            <ac:spMk id="2" creationId="{4BB346FE-3657-4591-8C62-481DEDA08722}"/>
          </ac:spMkLst>
        </pc:spChg>
      </pc:sldChg>
      <pc:sldChg chg="modSp new mod">
        <pc:chgData name="toby lee" userId="c2b0b406bfa6151f" providerId="LiveId" clId="{F429A524-9E60-4061-9D13-5A6A7002176E}" dt="2022-02-13T22:51:08.486" v="1200" actId="20577"/>
        <pc:sldMkLst>
          <pc:docMk/>
          <pc:sldMk cId="3856028977" sldId="279"/>
        </pc:sldMkLst>
        <pc:spChg chg="mod">
          <ac:chgData name="toby lee" userId="c2b0b406bfa6151f" providerId="LiveId" clId="{F429A524-9E60-4061-9D13-5A6A7002176E}" dt="2022-02-13T22:31:03.922" v="837" actId="313"/>
          <ac:spMkLst>
            <pc:docMk/>
            <pc:sldMk cId="3856028977" sldId="279"/>
            <ac:spMk id="2" creationId="{8163EA15-C955-4B2F-85AF-F57990B9498D}"/>
          </ac:spMkLst>
        </pc:spChg>
        <pc:spChg chg="mod">
          <ac:chgData name="toby lee" userId="c2b0b406bfa6151f" providerId="LiveId" clId="{F429A524-9E60-4061-9D13-5A6A7002176E}" dt="2022-02-13T22:51:08.486" v="1200" actId="20577"/>
          <ac:spMkLst>
            <pc:docMk/>
            <pc:sldMk cId="3856028977" sldId="279"/>
            <ac:spMk id="3" creationId="{F33285D2-2720-4911-BC05-8FF08358D3A8}"/>
          </ac:spMkLst>
        </pc:spChg>
      </pc:sldChg>
      <pc:sldChg chg="modSp new mod">
        <pc:chgData name="toby lee" userId="c2b0b406bfa6151f" providerId="LiveId" clId="{F429A524-9E60-4061-9D13-5A6A7002176E}" dt="2022-02-19T19:51:33.779" v="1261" actId="20577"/>
        <pc:sldMkLst>
          <pc:docMk/>
          <pc:sldMk cId="3752923633" sldId="280"/>
        </pc:sldMkLst>
        <pc:spChg chg="mod">
          <ac:chgData name="toby lee" userId="c2b0b406bfa6151f" providerId="LiveId" clId="{F429A524-9E60-4061-9D13-5A6A7002176E}" dt="2022-02-19T19:51:33.779" v="1261" actId="20577"/>
          <ac:spMkLst>
            <pc:docMk/>
            <pc:sldMk cId="3752923633" sldId="280"/>
            <ac:spMk id="2" creationId="{A3D37CB3-7F13-4CB4-9AEC-33A78E60B6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17 Meeting, 13/2/2021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02CA1-551D-4A2E-950F-8A66D93F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2" y="1447800"/>
            <a:ext cx="2962136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E2720-98CC-448D-8533-B34888B3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36" y="1447800"/>
            <a:ext cx="2954964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6F5DF7-D96E-4213-A758-F76C4B665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858" y="1447800"/>
            <a:ext cx="296934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8DAF1-72C1-4D20-B8ED-83032AA69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229" y="1447800"/>
            <a:ext cx="2966507" cy="1800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F0489-3760-4DD3-8250-FC887B54E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9" y="3266398"/>
            <a:ext cx="2957767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892B11-1034-49A9-90F7-24E7957A3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412" y="3247800"/>
            <a:ext cx="2889588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036E7-CF13-4281-A39F-83FDDFE0C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645" y="3262988"/>
            <a:ext cx="2957767" cy="18034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8101C9-6F88-42AB-BB5D-42FBC778E9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8791" y="3254944"/>
            <a:ext cx="2883945" cy="17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EA15-C955-4B2F-85AF-F57990B9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85D2-2720-4911-BC05-8FF08358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it possible to switch focus to creating an extraction pipeline</a:t>
            </a:r>
          </a:p>
          <a:p>
            <a:r>
              <a:rPr lang="en-GB" dirty="0"/>
              <a:t>Show feature </a:t>
            </a:r>
            <a:r>
              <a:rPr lang="en-GB" dirty="0" err="1"/>
              <a:t>iimportance</a:t>
            </a:r>
            <a:r>
              <a:rPr lang="en-GB" dirty="0"/>
              <a:t> and select import features only</a:t>
            </a:r>
          </a:p>
          <a:p>
            <a:r>
              <a:rPr lang="en-GB" dirty="0"/>
              <a:t>Using feature selection on different imputed data to find corelation</a:t>
            </a:r>
          </a:p>
        </p:txBody>
      </p:sp>
    </p:spTree>
    <p:extLst>
      <p:ext uri="{BB962C8B-B14F-4D97-AF65-F5344CB8AC3E}">
        <p14:creationId xmlns:p14="http://schemas.microsoft.com/office/powerpoint/2010/main" val="385602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6FE-3657-4591-8C62-481DEDA0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4B35-2E6E-4047-9B83-51CF1FB5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1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078E-FA9B-47DE-B49F-FB3528F2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upcoming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83FD-252D-493C-BEC0-02B71336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Jan 31- Feb 7: Create comparison metrics pipeline + Optimize models (make changes) + feature selection</a:t>
            </a:r>
          </a:p>
          <a:p>
            <a:r>
              <a:rPr lang="en-GB" dirty="0"/>
              <a:t>Feb 7 – Feb 14: Look at extraction Pipeline + masked data prediction  </a:t>
            </a:r>
          </a:p>
          <a:p>
            <a:pPr lvl="1"/>
            <a:r>
              <a:rPr lang="en-GB" dirty="0"/>
              <a:t>Finish introduction and background</a:t>
            </a:r>
          </a:p>
          <a:p>
            <a:r>
              <a:rPr lang="en-GB" dirty="0"/>
              <a:t>Feb 14 – Feb 21: Add imputation methods if all models are optimized + Deep learning classification  </a:t>
            </a:r>
          </a:p>
          <a:p>
            <a:pPr lvl="1"/>
            <a:r>
              <a:rPr lang="en-GB" dirty="0"/>
              <a:t>Finish Analysis/ requirements</a:t>
            </a:r>
          </a:p>
          <a:p>
            <a:r>
              <a:rPr lang="en-GB" dirty="0"/>
              <a:t>Feb 21 – Feb 28: Design, Implementation</a:t>
            </a:r>
          </a:p>
          <a:p>
            <a:r>
              <a:rPr lang="en-GB" dirty="0"/>
              <a:t>Feb 28 – Mar 7:  Evaluation, Conclusion</a:t>
            </a:r>
          </a:p>
          <a:p>
            <a:r>
              <a:rPr lang="en-GB" dirty="0"/>
              <a:t>Mar 7 - Mar 14: Complete First Draft 2 weeks before deadline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558DF9-9903-4481-A627-233541B88A2A}"/>
              </a:ext>
            </a:extLst>
          </p:cNvPr>
          <p:cNvSpPr txBox="1"/>
          <p:nvPr/>
        </p:nvSpPr>
        <p:spPr>
          <a:xfrm>
            <a:off x="302387" y="718173"/>
            <a:ext cx="8890805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'Alanine aminotransferase'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'Albumin'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'Albumin ascites'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'Albumin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'Albumin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'Alkaline phosphate'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'Anion gap'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Asparate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aminotransferase'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'Basophils'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'Bicarbonate'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'Bicarbonate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'Bilirubin'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'Blood culture'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'Blood urea nitrogen'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'Calcium'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'Calcium ionized'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'Calcium Ionized'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'Calcium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'Capillary refill rate'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'Chloride'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'Chloride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'Cholesterol'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'Cholesterol HDL'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'Cholesterol LDL'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'Cholesterol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'CO2 (ETCO2, PCO2, etc.)'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'CO2'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'Creatinine'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'Creatinine ascites'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'Creatinine body fluid'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'Creatinine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'Creatinine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'Diastolic blood pressure',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'Eosinophils'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'Fraction inspired oxygen',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'Fraction inspired oxygen Set'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Glascow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coma scale eye opening',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Glascow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coma scale motor response', '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Glascow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coma scale total',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Glascow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coma scale verbal response', 'Glucose'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'Glucose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'Heart Rate', 'Height',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Hematocrit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Hemoglobin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Hemoglobin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percent'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'Lactate'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'Lactate dehydrogenase'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'Lactate dehydrogenase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'Lactic acid'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ascites'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2946F-3B12-4875-9DE7-90285916E494}"/>
              </a:ext>
            </a:extLst>
          </p:cNvPr>
          <p:cNvSpPr txBox="1"/>
          <p:nvPr/>
        </p:nvSpPr>
        <p:spPr>
          <a:xfrm>
            <a:off x="5074051" y="718173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body fluid'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atypical'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atypical CSL'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atypical ascites'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atypical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'Lymphocytes percent'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'Magnesium'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 blood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 corpuscular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hemoglobin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 corpuscular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hemoglobin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concentration'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 corpuscular volume'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'Monocytes'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'Monocytes CSL'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'Neutrophils'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'Oxygen saturation',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'Partial pressure of carbon dioxide'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'Partial pressure of oxygen'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'Partial thromboplastin time'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'Peak inspiratory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'pH'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'Phosphate'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'Platelets'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'Positive end-expiratory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'Positive end-expiratory pressure Set'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'Potassium'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'Potassium serum'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'Prothrombin time INR'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'Prothrombin time PT'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'Pupillary response left'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'Pupillary response right'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'Pupillary size left'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'Pupillary size right'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'Red blood cell count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 blood cell count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 blood cell count ascites'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 blood cell count CSF'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 blood cell count pleural'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'Respiratory rate',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DEDEE-3FC2-4123-8FC4-42E2D4D86A0B}"/>
              </a:ext>
            </a:extLst>
          </p:cNvPr>
          <p:cNvSpPr txBox="1"/>
          <p:nvPr/>
        </p:nvSpPr>
        <p:spPr>
          <a:xfrm>
            <a:off x="2505918" y="3603503"/>
            <a:ext cx="6096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'Respiratory rate Set'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'Sodium'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'Systolic blood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'Temperature',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'Troponin-I'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'Troponin-T'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'Urine Appearance'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'Urine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'Urine output'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'Weight',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 blood cell count'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 blood cell count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'Central Venous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'Pulmonary Artery Pressure mean'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'Pulmonary Artery Pressure systolic'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'Cardiac Index'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'Systemic Vascular Resistance'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'Cardiac Output Thermodilution'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'Cardiac Output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fick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'Pulmonary Capillary Wedge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 Void Residual'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'Cardiac Murmur'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'Vitamin K'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'Phosphorous'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'Fibrinogen'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 Protein'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 Protein Body Fluid'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 Protein Joint Fluid'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 Protein Urine'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'Arterial Base Excess'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'Venous PvO2'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'Plateau Pressure'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'Tidal Volume Observed'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'Tidal Volume Set'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'Tidal Volume Spontaneous'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'Lung Sounds'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'Heart Rhythm'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'Ectopy Type'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'Ectopy Frequency'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 Status'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'Fall Risk'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'Orientation'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'Consciousness Level'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'Riker-SAS Scale'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'Ventilator Type'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'Ventilator Mode'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'Pacemaker'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'Trach Size'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'Skin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'Skin Integrity'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'Service Type'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346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7CB3-7F13-4CB4-9AEC-33A78E60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really bad scores with 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23FC-B0EF-441A-8BA5-02DC2E8A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2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1DB-3FFC-4143-8C39-CEFBA574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19" y="529046"/>
            <a:ext cx="11029616" cy="1188720"/>
          </a:xfrm>
        </p:spPr>
        <p:txBody>
          <a:bodyPr/>
          <a:lstStyle/>
          <a:p>
            <a:r>
              <a:rPr lang="en-GB" dirty="0"/>
              <a:t>Original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71312-E4B1-458B-A664-34C620B0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02" y="2007991"/>
            <a:ext cx="4382694" cy="1303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8C90D-D14F-4C97-9D8F-EB7FAC20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68" y="1885075"/>
            <a:ext cx="4949629" cy="1315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07CD1-53A6-4068-BACF-2B275979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21" y="3429000"/>
            <a:ext cx="4320404" cy="3010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29F8CF-5522-4123-89F4-ECA69B7A8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75" y="3429000"/>
            <a:ext cx="4976949" cy="279291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687FB-3262-4CBE-A107-5F6319BC4566}"/>
              </a:ext>
            </a:extLst>
          </p:cNvPr>
          <p:cNvCxnSpPr/>
          <p:nvPr/>
        </p:nvCxnSpPr>
        <p:spPr>
          <a:xfrm>
            <a:off x="6263640" y="1815737"/>
            <a:ext cx="0" cy="451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542858A-B1B2-47B0-B0FB-305BD165B9D4}"/>
              </a:ext>
            </a:extLst>
          </p:cNvPr>
          <p:cNvSpPr txBox="1">
            <a:spLocks/>
          </p:cNvSpPr>
          <p:nvPr/>
        </p:nvSpPr>
        <p:spPr>
          <a:xfrm>
            <a:off x="7232776" y="472115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IMPUTED data</a:t>
            </a:r>
          </a:p>
        </p:txBody>
      </p:sp>
    </p:spTree>
    <p:extLst>
      <p:ext uri="{BB962C8B-B14F-4D97-AF65-F5344CB8AC3E}">
        <p14:creationId xmlns:p14="http://schemas.microsoft.com/office/powerpoint/2010/main" val="5097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0F0-B209-489A-A4F8-B242F8D5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39CF0-3AC6-4B06-B707-16529DBA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2" y="2530638"/>
            <a:ext cx="5100100" cy="3634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5CD04-254D-4230-AD93-24A11C8561F4}"/>
              </a:ext>
            </a:extLst>
          </p:cNvPr>
          <p:cNvSpPr txBox="1"/>
          <p:nvPr/>
        </p:nvSpPr>
        <p:spPr>
          <a:xfrm>
            <a:off x="1105382" y="2140788"/>
            <a:ext cx="39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 use the original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EA1A3-2526-419D-B7D4-021EF2424B6B}"/>
              </a:ext>
            </a:extLst>
          </p:cNvPr>
          <p:cNvSpPr txBox="1"/>
          <p:nvPr/>
        </p:nvSpPr>
        <p:spPr>
          <a:xfrm>
            <a:off x="6750713" y="2096486"/>
            <a:ext cx="39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 change the </a:t>
            </a:r>
            <a:r>
              <a:rPr lang="en-GB" dirty="0" err="1"/>
              <a:t>output_dim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80A95F-FF88-4C52-A4D5-6C9B8683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82" y="2510120"/>
            <a:ext cx="6038406" cy="36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CFF4-02DE-4837-9099-D15EBDCC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after reshaping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7EB5F-0F61-4137-8596-6834323A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04" y="2307683"/>
            <a:ext cx="1499776" cy="39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2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FED9-0ED7-46F2-858E-1D406F4F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7006"/>
            <a:ext cx="11029616" cy="1188720"/>
          </a:xfrm>
        </p:spPr>
        <p:txBody>
          <a:bodyPr/>
          <a:lstStyle/>
          <a:p>
            <a:r>
              <a:rPr lang="en-GB" dirty="0"/>
              <a:t>Distributions without removing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B49ED-D3F4-45E1-A1F7-1D621DAD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" y="1705456"/>
            <a:ext cx="2972398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00179-064F-4A4A-BC70-CD6357B7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359" y="1780920"/>
            <a:ext cx="2922303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8CC65C-D9EB-4D70-9448-C6032F28E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49" y="1629000"/>
            <a:ext cx="2919512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A82786-0CCA-45C6-884E-6B8B43CBE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42" y="3580920"/>
            <a:ext cx="286875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F68947-E6DE-4D27-A665-470281D08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4252" y="1739775"/>
            <a:ext cx="2911380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D00D01-9C32-4395-89F0-E2645A51C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729" y="3580920"/>
            <a:ext cx="2937531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28C0ED-65FC-41F2-8415-F53C5EA01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742" y="3650550"/>
            <a:ext cx="2978261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94A68-4460-4912-AFBB-8C6476D1C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261" y="3622546"/>
            <a:ext cx="295182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304BC5-D7D9-4F8F-88A9-94F10144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434304"/>
            <a:ext cx="2953398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A7D01-54F8-4A36-B7F9-F80E3C28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448" y="1434304"/>
            <a:ext cx="2954964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5C8AA6-13B4-4F90-B1D4-E78D39521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80" y="1317850"/>
            <a:ext cx="2970874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A0ECAC-09AF-4730-B42A-9747E4F7F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077" y="1384300"/>
            <a:ext cx="2947827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9A103-4B27-45A2-B113-FA2762B9A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87" y="3623696"/>
            <a:ext cx="2960869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386196-A686-41D0-8480-F4AC7C726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356" y="3510244"/>
            <a:ext cx="287826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2ED63F-6605-4EB4-8F78-C2FA20E1D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225" y="3510244"/>
            <a:ext cx="2959322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AC58D6-A75F-448D-9FAB-E7804A41E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077" y="3510244"/>
            <a:ext cx="290869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6BA0-BCD4-4AB3-9078-8B784D50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42" y="343412"/>
            <a:ext cx="11029616" cy="1188720"/>
          </a:xfrm>
        </p:spPr>
        <p:txBody>
          <a:bodyPr/>
          <a:lstStyle/>
          <a:p>
            <a:r>
              <a:rPr lang="en-GB" dirty="0"/>
              <a:t>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B9EB3-42D8-4189-B9AD-06A919E3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6" y="1725776"/>
            <a:ext cx="2968039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8DB1F-50C8-4E6B-8248-6676DEBC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600" y="1673450"/>
            <a:ext cx="292337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CEDB4-E47E-40B2-A19B-C89B30567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6" y="3808412"/>
            <a:ext cx="288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40B5A2-53BF-4F26-B97C-E9EC985F2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246" y="1629000"/>
            <a:ext cx="2878261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811C1A-4D53-4687-A59D-E4C15AF61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780" y="1629000"/>
            <a:ext cx="2940291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5D733-D959-4830-8540-2B1855151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246" y="3826865"/>
            <a:ext cx="2940291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CC9E9B-39CA-4FA5-A3F0-A9192AB94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808412"/>
            <a:ext cx="2978261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A4039E-3C14-4C5D-B619-AFC0E5DC41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261" y="3826865"/>
            <a:ext cx="294506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07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8913</TotalTime>
  <Words>727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Getting really bad scores with deep learning models</vt:lpstr>
      <vt:lpstr>Original notebook</vt:lpstr>
      <vt:lpstr>Deep learning classification</vt:lpstr>
      <vt:lpstr>Performance after reshaping</vt:lpstr>
      <vt:lpstr>Distributions without removing outliers</vt:lpstr>
      <vt:lpstr>PowerPoint Presentation</vt:lpstr>
      <vt:lpstr>Distributions</vt:lpstr>
      <vt:lpstr>PowerPoint Presentation</vt:lpstr>
      <vt:lpstr>Switching focus</vt:lpstr>
      <vt:lpstr>Feature importance</vt:lpstr>
      <vt:lpstr>Plan for upcoming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14</cp:revision>
  <dcterms:created xsi:type="dcterms:W3CDTF">2021-10-17T19:57:15Z</dcterms:created>
  <dcterms:modified xsi:type="dcterms:W3CDTF">2022-02-19T20:01:39Z</dcterms:modified>
</cp:coreProperties>
</file>