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9" r:id="rId3"/>
    <p:sldId id="288" r:id="rId4"/>
    <p:sldId id="280" r:id="rId5"/>
    <p:sldId id="283" r:id="rId6"/>
    <p:sldId id="285" r:id="rId7"/>
    <p:sldId id="287" r:id="rId8"/>
    <p:sldId id="286" r:id="rId9"/>
    <p:sldId id="284" r:id="rId10"/>
    <p:sldId id="291" r:id="rId11"/>
    <p:sldId id="290" r:id="rId12"/>
    <p:sldId id="279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2730E-98C7-40DD-AF2D-F2609383B787}" v="11" dt="2022-02-21T02:57:0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7562730E-98C7-40DD-AF2D-F2609383B787}"/>
    <pc:docChg chg="undo redo custSel addSld delSld modSld sldOrd">
      <pc:chgData name="toby lee" userId="c2b0b406bfa6151f" providerId="LiveId" clId="{7562730E-98C7-40DD-AF2D-F2609383B787}" dt="2022-02-21T11:55:09.837" v="1600" actId="20577"/>
      <pc:docMkLst>
        <pc:docMk/>
      </pc:docMkLst>
      <pc:sldChg chg="modSp mod">
        <pc:chgData name="toby lee" userId="c2b0b406bfa6151f" providerId="LiveId" clId="{7562730E-98C7-40DD-AF2D-F2609383B787}" dt="2022-02-17T20:27:09.507" v="6" actId="1076"/>
        <pc:sldMkLst>
          <pc:docMk/>
          <pc:sldMk cId="3956411206" sldId="256"/>
        </pc:sldMkLst>
        <pc:picChg chg="mod">
          <ac:chgData name="toby lee" userId="c2b0b406bfa6151f" providerId="LiveId" clId="{7562730E-98C7-40DD-AF2D-F2609383B787}" dt="2022-02-17T20:27:09.507" v="6" actId="1076"/>
          <ac:picMkLst>
            <pc:docMk/>
            <pc:sldMk cId="3956411206" sldId="256"/>
            <ac:picMk id="4" creationId="{5F827CDF-9D4F-45C5-B8E2-4A527B25DEAF}"/>
          </ac:picMkLst>
        </pc:picChg>
      </pc:sldChg>
      <pc:sldChg chg="addSp modSp del mod">
        <pc:chgData name="toby lee" userId="c2b0b406bfa6151f" providerId="LiveId" clId="{7562730E-98C7-40DD-AF2D-F2609383B787}" dt="2022-02-17T20:27:20.754" v="10" actId="47"/>
        <pc:sldMkLst>
          <pc:docMk/>
          <pc:sldMk cId="2556822088" sldId="268"/>
        </pc:sldMkLst>
        <pc:picChg chg="add mod">
          <ac:chgData name="toby lee" userId="c2b0b406bfa6151f" providerId="LiveId" clId="{7562730E-98C7-40DD-AF2D-F2609383B787}" dt="2022-02-17T20:27:07.401" v="5" actId="14100"/>
          <ac:picMkLst>
            <pc:docMk/>
            <pc:sldMk cId="2556822088" sldId="268"/>
            <ac:picMk id="4" creationId="{3F6F4732-3B0F-426C-87E7-8436AE0EE151}"/>
          </ac:picMkLst>
        </pc:picChg>
        <pc:picChg chg="mod">
          <ac:chgData name="toby lee" userId="c2b0b406bfa6151f" providerId="LiveId" clId="{7562730E-98C7-40DD-AF2D-F2609383B787}" dt="2022-02-17T20:27:01.467" v="1" actId="1076"/>
          <ac:picMkLst>
            <pc:docMk/>
            <pc:sldMk cId="2556822088" sldId="268"/>
            <ac:picMk id="7" creationId="{C437EB5F-0F61-4137-8596-6834323A7DE5}"/>
          </ac:picMkLst>
        </pc:picChg>
      </pc:sldChg>
      <pc:sldChg chg="del">
        <pc:chgData name="toby lee" userId="c2b0b406bfa6151f" providerId="LiveId" clId="{7562730E-98C7-40DD-AF2D-F2609383B787}" dt="2022-02-17T20:27:19.219" v="7" actId="47"/>
        <pc:sldMkLst>
          <pc:docMk/>
          <pc:sldMk cId="434624681" sldId="271"/>
        </pc:sldMkLst>
      </pc:sldChg>
      <pc:sldChg chg="del">
        <pc:chgData name="toby lee" userId="c2b0b406bfa6151f" providerId="LiveId" clId="{7562730E-98C7-40DD-AF2D-F2609383B787}" dt="2022-02-17T20:27:20.248" v="9" actId="47"/>
        <pc:sldMkLst>
          <pc:docMk/>
          <pc:sldMk cId="2342391034" sldId="272"/>
        </pc:sldMkLst>
      </pc:sldChg>
      <pc:sldChg chg="del">
        <pc:chgData name="toby lee" userId="c2b0b406bfa6151f" providerId="LiveId" clId="{7562730E-98C7-40DD-AF2D-F2609383B787}" dt="2022-02-17T20:27:19.751" v="8" actId="47"/>
        <pc:sldMkLst>
          <pc:docMk/>
          <pc:sldMk cId="509732748" sldId="273"/>
        </pc:sldMkLst>
      </pc:sldChg>
      <pc:sldChg chg="del">
        <pc:chgData name="toby lee" userId="c2b0b406bfa6151f" providerId="LiveId" clId="{7562730E-98C7-40DD-AF2D-F2609383B787}" dt="2022-02-17T20:27:21.247" v="11" actId="47"/>
        <pc:sldMkLst>
          <pc:docMk/>
          <pc:sldMk cId="1443776572" sldId="274"/>
        </pc:sldMkLst>
      </pc:sldChg>
      <pc:sldChg chg="del">
        <pc:chgData name="toby lee" userId="c2b0b406bfa6151f" providerId="LiveId" clId="{7562730E-98C7-40DD-AF2D-F2609383B787}" dt="2022-02-17T20:27:21.811" v="12" actId="47"/>
        <pc:sldMkLst>
          <pc:docMk/>
          <pc:sldMk cId="347722250" sldId="275"/>
        </pc:sldMkLst>
      </pc:sldChg>
      <pc:sldChg chg="del">
        <pc:chgData name="toby lee" userId="c2b0b406bfa6151f" providerId="LiveId" clId="{7562730E-98C7-40DD-AF2D-F2609383B787}" dt="2022-02-17T20:27:22.416" v="13" actId="47"/>
        <pc:sldMkLst>
          <pc:docMk/>
          <pc:sldMk cId="471307362" sldId="276"/>
        </pc:sldMkLst>
      </pc:sldChg>
      <pc:sldChg chg="del">
        <pc:chgData name="toby lee" userId="c2b0b406bfa6151f" providerId="LiveId" clId="{7562730E-98C7-40DD-AF2D-F2609383B787}" dt="2022-02-17T20:27:23.039" v="14" actId="47"/>
        <pc:sldMkLst>
          <pc:docMk/>
          <pc:sldMk cId="372761883" sldId="277"/>
        </pc:sldMkLst>
      </pc:sldChg>
      <pc:sldChg chg="modSp mod ord">
        <pc:chgData name="toby lee" userId="c2b0b406bfa6151f" providerId="LiveId" clId="{7562730E-98C7-40DD-AF2D-F2609383B787}" dt="2022-02-21T02:37:50.020" v="945"/>
        <pc:sldMkLst>
          <pc:docMk/>
          <pc:sldMk cId="2798418956" sldId="278"/>
        </pc:sldMkLst>
        <pc:spChg chg="mod">
          <ac:chgData name="toby lee" userId="c2b0b406bfa6151f" providerId="LiveId" clId="{7562730E-98C7-40DD-AF2D-F2609383B787}" dt="2022-02-19T22:18:27.215" v="459" actId="20577"/>
          <ac:spMkLst>
            <pc:docMk/>
            <pc:sldMk cId="2798418956" sldId="278"/>
            <ac:spMk id="2" creationId="{4BB346FE-3657-4591-8C62-481DEDA08722}"/>
          </ac:spMkLst>
        </pc:spChg>
      </pc:sldChg>
      <pc:sldChg chg="addSp delSp modSp new mod">
        <pc:chgData name="toby lee" userId="c2b0b406bfa6151f" providerId="LiveId" clId="{7562730E-98C7-40DD-AF2D-F2609383B787}" dt="2022-02-21T02:49:40.436" v="1131" actId="1076"/>
        <pc:sldMkLst>
          <pc:docMk/>
          <pc:sldMk cId="3181478191" sldId="280"/>
        </pc:sldMkLst>
        <pc:spChg chg="del">
          <ac:chgData name="toby lee" userId="c2b0b406bfa6151f" providerId="LiveId" clId="{7562730E-98C7-40DD-AF2D-F2609383B787}" dt="2022-02-19T20:01:44.821" v="61" actId="478"/>
          <ac:spMkLst>
            <pc:docMk/>
            <pc:sldMk cId="3181478191" sldId="280"/>
            <ac:spMk id="2" creationId="{46DFA55C-E604-43D8-87AC-671598388795}"/>
          </ac:spMkLst>
        </pc:spChg>
        <pc:spChg chg="add del mod">
          <ac:chgData name="toby lee" userId="c2b0b406bfa6151f" providerId="LiveId" clId="{7562730E-98C7-40DD-AF2D-F2609383B787}" dt="2022-02-17T20:56:38.882" v="53" actId="478"/>
          <ac:spMkLst>
            <pc:docMk/>
            <pc:sldMk cId="3181478191" sldId="280"/>
            <ac:spMk id="3" creationId="{76FC05E1-7F67-473F-9A2F-DD88806C46F8}"/>
          </ac:spMkLst>
        </pc:spChg>
        <pc:spChg chg="add mod">
          <ac:chgData name="toby lee" userId="c2b0b406bfa6151f" providerId="LiveId" clId="{7562730E-98C7-40DD-AF2D-F2609383B787}" dt="2022-02-21T02:29:22.538" v="544" actId="1076"/>
          <ac:spMkLst>
            <pc:docMk/>
            <pc:sldMk cId="3181478191" sldId="280"/>
            <ac:spMk id="5" creationId="{722C4D2C-8D14-47E7-97EF-97A7F122CF81}"/>
          </ac:spMkLst>
        </pc:spChg>
        <pc:spChg chg="add del mod">
          <ac:chgData name="toby lee" userId="c2b0b406bfa6151f" providerId="LiveId" clId="{7562730E-98C7-40DD-AF2D-F2609383B787}" dt="2022-02-21T02:27:18.330" v="512" actId="478"/>
          <ac:spMkLst>
            <pc:docMk/>
            <pc:sldMk cId="3181478191" sldId="280"/>
            <ac:spMk id="7" creationId="{42712CCD-4DBE-4199-AF67-43239F51A3ED}"/>
          </ac:spMkLst>
        </pc:spChg>
        <pc:spChg chg="add del mod">
          <ac:chgData name="toby lee" userId="c2b0b406bfa6151f" providerId="LiveId" clId="{7562730E-98C7-40DD-AF2D-F2609383B787}" dt="2022-02-17T20:43:46.093" v="23" actId="478"/>
          <ac:spMkLst>
            <pc:docMk/>
            <pc:sldMk cId="3181478191" sldId="280"/>
            <ac:spMk id="7" creationId="{A6031CD0-5E4C-4C12-8071-0EF9B712BC40}"/>
          </ac:spMkLst>
        </pc:spChg>
        <pc:spChg chg="add del mod">
          <ac:chgData name="toby lee" userId="c2b0b406bfa6151f" providerId="LiveId" clId="{7562730E-98C7-40DD-AF2D-F2609383B787}" dt="2022-02-21T02:27:21.298" v="515" actId="478"/>
          <ac:spMkLst>
            <pc:docMk/>
            <pc:sldMk cId="3181478191" sldId="280"/>
            <ac:spMk id="9" creationId="{60B0A4F3-262E-4F08-A8FB-33F3090EDE10}"/>
          </ac:spMkLst>
        </pc:spChg>
        <pc:spChg chg="add del mod">
          <ac:chgData name="toby lee" userId="c2b0b406bfa6151f" providerId="LiveId" clId="{7562730E-98C7-40DD-AF2D-F2609383B787}" dt="2022-02-21T02:27:20.222" v="514" actId="478"/>
          <ac:spMkLst>
            <pc:docMk/>
            <pc:sldMk cId="3181478191" sldId="280"/>
            <ac:spMk id="11" creationId="{EB8220BC-4B73-4430-A6A3-0C2EABCBA96C}"/>
          </ac:spMkLst>
        </pc:spChg>
        <pc:spChg chg="add mod">
          <ac:chgData name="toby lee" userId="c2b0b406bfa6151f" providerId="LiveId" clId="{7562730E-98C7-40DD-AF2D-F2609383B787}" dt="2022-02-21T02:49:40.436" v="1131" actId="1076"/>
          <ac:spMkLst>
            <pc:docMk/>
            <pc:sldMk cId="3181478191" sldId="280"/>
            <ac:spMk id="12" creationId="{3507076B-9B10-4822-B4DB-70DC1B765E5C}"/>
          </ac:spMkLst>
        </pc:spChg>
        <pc:spChg chg="add del mod">
          <ac:chgData name="toby lee" userId="c2b0b406bfa6151f" providerId="LiveId" clId="{7562730E-98C7-40DD-AF2D-F2609383B787}" dt="2022-02-19T20:01:48.604" v="62" actId="478"/>
          <ac:spMkLst>
            <pc:docMk/>
            <pc:sldMk cId="3181478191" sldId="280"/>
            <ac:spMk id="13" creationId="{6DBCCD38-3C9D-4379-9AF7-F2C0DA1FE475}"/>
          </ac:spMkLst>
        </pc:spChg>
        <pc:picChg chg="add mod">
          <ac:chgData name="toby lee" userId="c2b0b406bfa6151f" providerId="LiveId" clId="{7562730E-98C7-40DD-AF2D-F2609383B787}" dt="2022-02-21T02:28:55.499" v="522" actId="1076"/>
          <ac:picMkLst>
            <pc:docMk/>
            <pc:sldMk cId="3181478191" sldId="280"/>
            <ac:picMk id="3" creationId="{DE8152DA-22D0-413C-A468-DC53151D3398}"/>
          </ac:picMkLst>
        </pc:picChg>
        <pc:picChg chg="add del mod">
          <ac:chgData name="toby lee" userId="c2b0b406bfa6151f" providerId="LiveId" clId="{7562730E-98C7-40DD-AF2D-F2609383B787}" dt="2022-02-17T20:44:06.406" v="25" actId="21"/>
          <ac:picMkLst>
            <pc:docMk/>
            <pc:sldMk cId="3181478191" sldId="280"/>
            <ac:picMk id="5" creationId="{3315D8B9-6B82-481A-A9D1-389E43798A16}"/>
          </ac:picMkLst>
        </pc:picChg>
        <pc:picChg chg="add mod">
          <ac:chgData name="toby lee" userId="c2b0b406bfa6151f" providerId="LiveId" clId="{7562730E-98C7-40DD-AF2D-F2609383B787}" dt="2022-02-21T02:38:40.640" v="950" actId="1076"/>
          <ac:picMkLst>
            <pc:docMk/>
            <pc:sldMk cId="3181478191" sldId="280"/>
            <ac:picMk id="8" creationId="{D94B424A-AB23-42DB-8824-E8E2FAA9A210}"/>
          </ac:picMkLst>
        </pc:picChg>
      </pc:sldChg>
      <pc:sldChg chg="addSp modSp new del">
        <pc:chgData name="toby lee" userId="c2b0b406bfa6151f" providerId="LiveId" clId="{7562730E-98C7-40DD-AF2D-F2609383B787}" dt="2022-02-19T20:03:11.144" v="134" actId="47"/>
        <pc:sldMkLst>
          <pc:docMk/>
          <pc:sldMk cId="2094494112" sldId="281"/>
        </pc:sldMkLst>
        <pc:picChg chg="add mod">
          <ac:chgData name="toby lee" userId="c2b0b406bfa6151f" providerId="LiveId" clId="{7562730E-98C7-40DD-AF2D-F2609383B787}" dt="2022-02-17T20:44:08.864" v="27"/>
          <ac:picMkLst>
            <pc:docMk/>
            <pc:sldMk cId="2094494112" sldId="281"/>
            <ac:picMk id="4" creationId="{A605FB49-961D-43B6-9FBA-BAAA1956C074}"/>
          </ac:picMkLst>
        </pc:picChg>
      </pc:sldChg>
      <pc:sldChg chg="addSp modSp new del mod">
        <pc:chgData name="toby lee" userId="c2b0b406bfa6151f" providerId="LiveId" clId="{7562730E-98C7-40DD-AF2D-F2609383B787}" dt="2022-02-21T02:49:35.016" v="1130" actId="47"/>
        <pc:sldMkLst>
          <pc:docMk/>
          <pc:sldMk cId="1768054558" sldId="282"/>
        </pc:sldMkLst>
        <pc:spChg chg="mod">
          <ac:chgData name="toby lee" userId="c2b0b406bfa6151f" providerId="LiveId" clId="{7562730E-98C7-40DD-AF2D-F2609383B787}" dt="2022-02-21T02:21:07.076" v="495" actId="20577"/>
          <ac:spMkLst>
            <pc:docMk/>
            <pc:sldMk cId="1768054558" sldId="282"/>
            <ac:spMk id="3" creationId="{6EABAF7D-D083-41B0-AD83-EE0B305CAF37}"/>
          </ac:spMkLst>
        </pc:spChg>
        <pc:picChg chg="add mod">
          <ac:chgData name="toby lee" userId="c2b0b406bfa6151f" providerId="LiveId" clId="{7562730E-98C7-40DD-AF2D-F2609383B787}" dt="2022-02-21T02:39:44.791" v="966" actId="1076"/>
          <ac:picMkLst>
            <pc:docMk/>
            <pc:sldMk cId="1768054558" sldId="282"/>
            <ac:picMk id="5" creationId="{A39425C0-38CD-4D7F-97D7-32166B3674C8}"/>
          </ac:picMkLst>
        </pc:picChg>
      </pc:sldChg>
      <pc:sldChg chg="addSp delSp modSp new mod">
        <pc:chgData name="toby lee" userId="c2b0b406bfa6151f" providerId="LiveId" clId="{7562730E-98C7-40DD-AF2D-F2609383B787}" dt="2022-02-21T11:34:42.639" v="1497" actId="1076"/>
        <pc:sldMkLst>
          <pc:docMk/>
          <pc:sldMk cId="2311653034" sldId="283"/>
        </pc:sldMkLst>
        <pc:spChg chg="mod">
          <ac:chgData name="toby lee" userId="c2b0b406bfa6151f" providerId="LiveId" clId="{7562730E-98C7-40DD-AF2D-F2609383B787}" dt="2022-02-21T02:20:55.161" v="484" actId="1076"/>
          <ac:spMkLst>
            <pc:docMk/>
            <pc:sldMk cId="2311653034" sldId="283"/>
            <ac:spMk id="2" creationId="{88237BD1-1651-401D-80D2-9DFB9163B41C}"/>
          </ac:spMkLst>
        </pc:spChg>
        <pc:spChg chg="del">
          <ac:chgData name="toby lee" userId="c2b0b406bfa6151f" providerId="LiveId" clId="{7562730E-98C7-40DD-AF2D-F2609383B787}" dt="2022-02-19T22:09:16.975" v="449" actId="22"/>
          <ac:spMkLst>
            <pc:docMk/>
            <pc:sldMk cId="2311653034" sldId="283"/>
            <ac:spMk id="3" creationId="{C5DE9AAC-6E28-421D-BDAE-3D0CDD53DE6E}"/>
          </ac:spMkLst>
        </pc:spChg>
        <pc:spChg chg="add mod">
          <ac:chgData name="toby lee" userId="c2b0b406bfa6151f" providerId="LiveId" clId="{7562730E-98C7-40DD-AF2D-F2609383B787}" dt="2022-02-21T02:19:46.007" v="464" actId="1076"/>
          <ac:spMkLst>
            <pc:docMk/>
            <pc:sldMk cId="2311653034" sldId="283"/>
            <ac:spMk id="6" creationId="{AF350855-3BC6-4575-AEAA-60F47CFBB7CF}"/>
          </ac:spMkLst>
        </pc:spChg>
        <pc:spChg chg="add mod">
          <ac:chgData name="toby lee" userId="c2b0b406bfa6151f" providerId="LiveId" clId="{7562730E-98C7-40DD-AF2D-F2609383B787}" dt="2022-02-21T02:19:44.409" v="463" actId="1076"/>
          <ac:spMkLst>
            <pc:docMk/>
            <pc:sldMk cId="2311653034" sldId="283"/>
            <ac:spMk id="7" creationId="{D170997E-0636-43AE-9255-EE91BD2B6F05}"/>
          </ac:spMkLst>
        </pc:spChg>
        <pc:picChg chg="add mod">
          <ac:chgData name="toby lee" userId="c2b0b406bfa6151f" providerId="LiveId" clId="{7562730E-98C7-40DD-AF2D-F2609383B787}" dt="2022-02-21T02:20:56.981" v="487" actId="1076"/>
          <ac:picMkLst>
            <pc:docMk/>
            <pc:sldMk cId="2311653034" sldId="283"/>
            <ac:picMk id="4" creationId="{BB8773A1-73CE-467A-9CC8-3A59FF285434}"/>
          </ac:picMkLst>
        </pc:picChg>
        <pc:picChg chg="add mod">
          <ac:chgData name="toby lee" userId="c2b0b406bfa6151f" providerId="LiveId" clId="{7562730E-98C7-40DD-AF2D-F2609383B787}" dt="2022-02-21T11:28:01.202" v="1491" actId="1076"/>
          <ac:picMkLst>
            <pc:docMk/>
            <pc:sldMk cId="2311653034" sldId="283"/>
            <ac:picMk id="5" creationId="{898542E8-2DEC-4CB2-99B6-446DB80E681D}"/>
          </ac:picMkLst>
        </pc:picChg>
        <pc:picChg chg="add mod">
          <ac:chgData name="toby lee" userId="c2b0b406bfa6151f" providerId="LiveId" clId="{7562730E-98C7-40DD-AF2D-F2609383B787}" dt="2022-02-21T11:34:42.639" v="1497" actId="1076"/>
          <ac:picMkLst>
            <pc:docMk/>
            <pc:sldMk cId="2311653034" sldId="283"/>
            <ac:picMk id="8" creationId="{39BFBE8B-8DC4-4495-8E03-3A497FF3EF24}"/>
          </ac:picMkLst>
        </pc:picChg>
        <pc:picChg chg="add mod ord">
          <ac:chgData name="toby lee" userId="c2b0b406bfa6151f" providerId="LiveId" clId="{7562730E-98C7-40DD-AF2D-F2609383B787}" dt="2022-02-21T02:19:49.072" v="467" actId="1076"/>
          <ac:picMkLst>
            <pc:docMk/>
            <pc:sldMk cId="2311653034" sldId="283"/>
            <ac:picMk id="9" creationId="{5849965C-B42A-4AA0-BA01-5B9338B5C490}"/>
          </ac:picMkLst>
        </pc:picChg>
        <pc:picChg chg="add del mod">
          <ac:chgData name="toby lee" userId="c2b0b406bfa6151f" providerId="LiveId" clId="{7562730E-98C7-40DD-AF2D-F2609383B787}" dt="2022-02-21T02:20:45.491" v="475" actId="478"/>
          <ac:picMkLst>
            <pc:docMk/>
            <pc:sldMk cId="2311653034" sldId="283"/>
            <ac:picMk id="10" creationId="{7C11DA88-184A-4847-97E1-B5362F33802F}"/>
          </ac:picMkLst>
        </pc:picChg>
        <pc:picChg chg="add mod">
          <ac:chgData name="toby lee" userId="c2b0b406bfa6151f" providerId="LiveId" clId="{7562730E-98C7-40DD-AF2D-F2609383B787}" dt="2022-02-21T02:20:56.418" v="486" actId="1076"/>
          <ac:picMkLst>
            <pc:docMk/>
            <pc:sldMk cId="2311653034" sldId="283"/>
            <ac:picMk id="12" creationId="{3C164E1D-45F0-4214-8F7E-1F14D46D9C4C}"/>
          </ac:picMkLst>
        </pc:picChg>
      </pc:sldChg>
      <pc:sldChg chg="modSp new mod">
        <pc:chgData name="toby lee" userId="c2b0b406bfa6151f" providerId="LiveId" clId="{7562730E-98C7-40DD-AF2D-F2609383B787}" dt="2022-02-21T11:55:09.837" v="1600" actId="20577"/>
        <pc:sldMkLst>
          <pc:docMk/>
          <pc:sldMk cId="953930940" sldId="284"/>
        </pc:sldMkLst>
        <pc:spChg chg="mod">
          <ac:chgData name="toby lee" userId="c2b0b406bfa6151f" providerId="LiveId" clId="{7562730E-98C7-40DD-AF2D-F2609383B787}" dt="2022-02-19T20:04:06.970" v="163" actId="20577"/>
          <ac:spMkLst>
            <pc:docMk/>
            <pc:sldMk cId="953930940" sldId="284"/>
            <ac:spMk id="2" creationId="{99BEE1D2-18AA-405C-A4E2-37DC1ECE4F35}"/>
          </ac:spMkLst>
        </pc:spChg>
        <pc:spChg chg="mod">
          <ac:chgData name="toby lee" userId="c2b0b406bfa6151f" providerId="LiveId" clId="{7562730E-98C7-40DD-AF2D-F2609383B787}" dt="2022-02-21T11:55:09.837" v="1600" actId="20577"/>
          <ac:spMkLst>
            <pc:docMk/>
            <pc:sldMk cId="953930940" sldId="284"/>
            <ac:spMk id="3" creationId="{A0918860-4DF2-40B6-9CCC-41D773693AAB}"/>
          </ac:spMkLst>
        </pc:spChg>
      </pc:sldChg>
      <pc:sldChg chg="addSp delSp modSp new mod">
        <pc:chgData name="toby lee" userId="c2b0b406bfa6151f" providerId="LiveId" clId="{7562730E-98C7-40DD-AF2D-F2609383B787}" dt="2022-02-21T02:59:23.455" v="1391" actId="1076"/>
        <pc:sldMkLst>
          <pc:docMk/>
          <pc:sldMk cId="3659764846" sldId="285"/>
        </pc:sldMkLst>
        <pc:spChg chg="del">
          <ac:chgData name="toby lee" userId="c2b0b406bfa6151f" providerId="LiveId" clId="{7562730E-98C7-40DD-AF2D-F2609383B787}" dt="2022-02-21T02:39:56.940" v="973" actId="478"/>
          <ac:spMkLst>
            <pc:docMk/>
            <pc:sldMk cId="3659764846" sldId="285"/>
            <ac:spMk id="2" creationId="{1093FCFF-8EF4-4D3B-A2E9-52E566184A4F}"/>
          </ac:spMkLst>
        </pc:spChg>
        <pc:spChg chg="del">
          <ac:chgData name="toby lee" userId="c2b0b406bfa6151f" providerId="LiveId" clId="{7562730E-98C7-40DD-AF2D-F2609383B787}" dt="2022-02-21T02:39:55.801" v="972" actId="478"/>
          <ac:spMkLst>
            <pc:docMk/>
            <pc:sldMk cId="3659764846" sldId="285"/>
            <ac:spMk id="3" creationId="{0056A6D4-9D24-4C36-8D2B-92DF7EDEB892}"/>
          </ac:spMkLst>
        </pc:spChg>
        <pc:spChg chg="add mod">
          <ac:chgData name="toby lee" userId="c2b0b406bfa6151f" providerId="LiveId" clId="{7562730E-98C7-40DD-AF2D-F2609383B787}" dt="2022-02-21T02:55:27.358" v="1326" actId="1076"/>
          <ac:spMkLst>
            <pc:docMk/>
            <pc:sldMk cId="3659764846" sldId="285"/>
            <ac:spMk id="12" creationId="{B0BC0D20-D6EC-42C3-B18B-28FBFD44F202}"/>
          </ac:spMkLst>
        </pc:spChg>
        <pc:picChg chg="add del mod">
          <ac:chgData name="toby lee" userId="c2b0b406bfa6151f" providerId="LiveId" clId="{7562730E-98C7-40DD-AF2D-F2609383B787}" dt="2022-02-21T02:49:22.667" v="1126" actId="478"/>
          <ac:picMkLst>
            <pc:docMk/>
            <pc:sldMk cId="3659764846" sldId="285"/>
            <ac:picMk id="5" creationId="{2552C4BB-BD33-466B-9D2F-436FE487B759}"/>
          </ac:picMkLst>
        </pc:picChg>
        <pc:picChg chg="add del mod">
          <ac:chgData name="toby lee" userId="c2b0b406bfa6151f" providerId="LiveId" clId="{7562730E-98C7-40DD-AF2D-F2609383B787}" dt="2022-02-21T02:49:23.172" v="1127" actId="478"/>
          <ac:picMkLst>
            <pc:docMk/>
            <pc:sldMk cId="3659764846" sldId="285"/>
            <ac:picMk id="7" creationId="{F9D91097-65A4-48B6-9758-DC02E5EC4E74}"/>
          </ac:picMkLst>
        </pc:picChg>
        <pc:picChg chg="add del mod">
          <ac:chgData name="toby lee" userId="c2b0b406bfa6151f" providerId="LiveId" clId="{7562730E-98C7-40DD-AF2D-F2609383B787}" dt="2022-02-21T02:46:32.309" v="987" actId="21"/>
          <ac:picMkLst>
            <pc:docMk/>
            <pc:sldMk cId="3659764846" sldId="285"/>
            <ac:picMk id="9" creationId="{3EF5D6AD-456F-44A8-B4F9-FDECA4F9A46F}"/>
          </ac:picMkLst>
        </pc:picChg>
        <pc:picChg chg="add del mod modCrop">
          <ac:chgData name="toby lee" userId="c2b0b406bfa6151f" providerId="LiveId" clId="{7562730E-98C7-40DD-AF2D-F2609383B787}" dt="2022-02-21T02:49:23.554" v="1128" actId="478"/>
          <ac:picMkLst>
            <pc:docMk/>
            <pc:sldMk cId="3659764846" sldId="285"/>
            <ac:picMk id="11" creationId="{F0C79658-82D0-499C-B4CD-751192BA7E74}"/>
          </ac:picMkLst>
        </pc:picChg>
        <pc:picChg chg="add del mod">
          <ac:chgData name="toby lee" userId="c2b0b406bfa6151f" providerId="LiveId" clId="{7562730E-98C7-40DD-AF2D-F2609383B787}" dt="2022-02-21T02:59:15.879" v="1383" actId="478"/>
          <ac:picMkLst>
            <pc:docMk/>
            <pc:sldMk cId="3659764846" sldId="285"/>
            <ac:picMk id="14" creationId="{A837D2BE-2D41-4F1D-B8D0-362EFF05057F}"/>
          </ac:picMkLst>
        </pc:picChg>
        <pc:picChg chg="add del mod">
          <ac:chgData name="toby lee" userId="c2b0b406bfa6151f" providerId="LiveId" clId="{7562730E-98C7-40DD-AF2D-F2609383B787}" dt="2022-02-21T02:55:21.307" v="1321" actId="21"/>
          <ac:picMkLst>
            <pc:docMk/>
            <pc:sldMk cId="3659764846" sldId="285"/>
            <ac:picMk id="16" creationId="{896144E0-79E9-40BC-86B2-BD0EC80D1B14}"/>
          </ac:picMkLst>
        </pc:picChg>
        <pc:picChg chg="add del mod">
          <ac:chgData name="toby lee" userId="c2b0b406bfa6151f" providerId="LiveId" clId="{7562730E-98C7-40DD-AF2D-F2609383B787}" dt="2022-02-21T02:59:23.455" v="1391" actId="1076"/>
          <ac:picMkLst>
            <pc:docMk/>
            <pc:sldMk cId="3659764846" sldId="285"/>
            <ac:picMk id="18" creationId="{65E7B2E7-0287-42DD-9879-0F8018AE016A}"/>
          </ac:picMkLst>
        </pc:picChg>
      </pc:sldChg>
      <pc:sldChg chg="addSp delSp modSp new mod">
        <pc:chgData name="toby lee" userId="c2b0b406bfa6151f" providerId="LiveId" clId="{7562730E-98C7-40DD-AF2D-F2609383B787}" dt="2022-02-21T02:54:43.061" v="1314" actId="1076"/>
        <pc:sldMkLst>
          <pc:docMk/>
          <pc:sldMk cId="1339344942" sldId="286"/>
        </pc:sldMkLst>
        <pc:spChg chg="del">
          <ac:chgData name="toby lee" userId="c2b0b406bfa6151f" providerId="LiveId" clId="{7562730E-98C7-40DD-AF2D-F2609383B787}" dt="2022-02-21T02:46:35.457" v="989" actId="478"/>
          <ac:spMkLst>
            <pc:docMk/>
            <pc:sldMk cId="1339344942" sldId="286"/>
            <ac:spMk id="2" creationId="{C54E310D-DAB0-4F3A-98A9-747E0F067DE0}"/>
          </ac:spMkLst>
        </pc:spChg>
        <pc:spChg chg="del">
          <ac:chgData name="toby lee" userId="c2b0b406bfa6151f" providerId="LiveId" clId="{7562730E-98C7-40DD-AF2D-F2609383B787}" dt="2022-02-21T02:46:36.310" v="990" actId="478"/>
          <ac:spMkLst>
            <pc:docMk/>
            <pc:sldMk cId="1339344942" sldId="286"/>
            <ac:spMk id="3" creationId="{2F31BD7C-603F-4037-8021-297CF2839C68}"/>
          </ac:spMkLst>
        </pc:spChg>
        <pc:spChg chg="add mod">
          <ac:chgData name="toby lee" userId="c2b0b406bfa6151f" providerId="LiveId" clId="{7562730E-98C7-40DD-AF2D-F2609383B787}" dt="2022-02-21T02:47:04.258" v="1059" actId="20577"/>
          <ac:spMkLst>
            <pc:docMk/>
            <pc:sldMk cId="1339344942" sldId="286"/>
            <ac:spMk id="5" creationId="{7D1B1949-7BA2-45F1-8CA1-8D5466BCD903}"/>
          </ac:spMkLst>
        </pc:spChg>
        <pc:picChg chg="add del mod">
          <ac:chgData name="toby lee" userId="c2b0b406bfa6151f" providerId="LiveId" clId="{7562730E-98C7-40DD-AF2D-F2609383B787}" dt="2022-02-21T02:49:24.915" v="1129" actId="478"/>
          <ac:picMkLst>
            <pc:docMk/>
            <pc:sldMk cId="1339344942" sldId="286"/>
            <ac:picMk id="4" creationId="{2C7CE6DC-ADE9-46D4-AEF1-5067E0D4ECBF}"/>
          </ac:picMkLst>
        </pc:picChg>
        <pc:picChg chg="add mod">
          <ac:chgData name="toby lee" userId="c2b0b406bfa6151f" providerId="LiveId" clId="{7562730E-98C7-40DD-AF2D-F2609383B787}" dt="2022-02-21T02:54:43.061" v="1314" actId="1076"/>
          <ac:picMkLst>
            <pc:docMk/>
            <pc:sldMk cId="1339344942" sldId="286"/>
            <ac:picMk id="7" creationId="{A7138F5E-14B6-40FB-B6AA-41D938E56E75}"/>
          </ac:picMkLst>
        </pc:picChg>
      </pc:sldChg>
      <pc:sldChg chg="addSp delSp modSp new mod">
        <pc:chgData name="toby lee" userId="c2b0b406bfa6151f" providerId="LiveId" clId="{7562730E-98C7-40DD-AF2D-F2609383B787}" dt="2022-02-21T11:48:34.601" v="1530" actId="1076"/>
        <pc:sldMkLst>
          <pc:docMk/>
          <pc:sldMk cId="74369673" sldId="287"/>
        </pc:sldMkLst>
        <pc:spChg chg="del">
          <ac:chgData name="toby lee" userId="c2b0b406bfa6151f" providerId="LiveId" clId="{7562730E-98C7-40DD-AF2D-F2609383B787}" dt="2022-02-21T02:55:33.170" v="1328" actId="478"/>
          <ac:spMkLst>
            <pc:docMk/>
            <pc:sldMk cId="74369673" sldId="287"/>
            <ac:spMk id="2" creationId="{E76459CC-A290-4589-B2DA-A8B24872F762}"/>
          </ac:spMkLst>
        </pc:spChg>
        <pc:spChg chg="del">
          <ac:chgData name="toby lee" userId="c2b0b406bfa6151f" providerId="LiveId" clId="{7562730E-98C7-40DD-AF2D-F2609383B787}" dt="2022-02-21T02:55:36.651" v="1329" actId="478"/>
          <ac:spMkLst>
            <pc:docMk/>
            <pc:sldMk cId="74369673" sldId="287"/>
            <ac:spMk id="3" creationId="{136DAA2A-F260-4DF7-B174-C03CA0139424}"/>
          </ac:spMkLst>
        </pc:spChg>
        <pc:spChg chg="add del mod">
          <ac:chgData name="toby lee" userId="c2b0b406bfa6151f" providerId="LiveId" clId="{7562730E-98C7-40DD-AF2D-F2609383B787}" dt="2022-02-21T02:56:56.419" v="1340"/>
          <ac:spMkLst>
            <pc:docMk/>
            <pc:sldMk cId="74369673" sldId="287"/>
            <ac:spMk id="7" creationId="{24CFA6D4-0DB4-4BF0-BC2B-E28B7CC7118D}"/>
          </ac:spMkLst>
        </pc:spChg>
        <pc:spChg chg="add mod">
          <ac:chgData name="toby lee" userId="c2b0b406bfa6151f" providerId="LiveId" clId="{7562730E-98C7-40DD-AF2D-F2609383B787}" dt="2022-02-21T11:43:00.438" v="1504" actId="1076"/>
          <ac:spMkLst>
            <pc:docMk/>
            <pc:sldMk cId="74369673" sldId="287"/>
            <ac:spMk id="8" creationId="{4814C253-BD3F-4967-9115-849A057CD4BA}"/>
          </ac:spMkLst>
        </pc:spChg>
        <pc:picChg chg="add del mod">
          <ac:chgData name="toby lee" userId="c2b0b406bfa6151f" providerId="LiveId" clId="{7562730E-98C7-40DD-AF2D-F2609383B787}" dt="2022-02-21T02:56:18.221" v="1333" actId="478"/>
          <ac:picMkLst>
            <pc:docMk/>
            <pc:sldMk cId="74369673" sldId="287"/>
            <ac:picMk id="4" creationId="{9C71E9E0-7226-4AA1-A566-0B5DA4747BED}"/>
          </ac:picMkLst>
        </pc:picChg>
        <pc:picChg chg="add mod modCrop">
          <ac:chgData name="toby lee" userId="c2b0b406bfa6151f" providerId="LiveId" clId="{7562730E-98C7-40DD-AF2D-F2609383B787}" dt="2022-02-21T11:48:34.601" v="1530" actId="1076"/>
          <ac:picMkLst>
            <pc:docMk/>
            <pc:sldMk cId="74369673" sldId="287"/>
            <ac:picMk id="6" creationId="{DCDE3B7C-2211-4131-89A9-BB536716D193}"/>
          </ac:picMkLst>
        </pc:picChg>
        <pc:picChg chg="add del mod">
          <ac:chgData name="toby lee" userId="c2b0b406bfa6151f" providerId="LiveId" clId="{7562730E-98C7-40DD-AF2D-F2609383B787}" dt="2022-02-21T03:00:24.030" v="1398" actId="478"/>
          <ac:picMkLst>
            <pc:docMk/>
            <pc:sldMk cId="74369673" sldId="287"/>
            <ac:picMk id="10" creationId="{C51A5DA6-6ACE-4632-B03D-B6AC37B75F2D}"/>
          </ac:picMkLst>
        </pc:picChg>
      </pc:sldChg>
      <pc:sldChg chg="addSp delSp modSp new mod">
        <pc:chgData name="toby lee" userId="c2b0b406bfa6151f" providerId="LiveId" clId="{7562730E-98C7-40DD-AF2D-F2609383B787}" dt="2022-02-21T10:41:01.010" v="1485" actId="1076"/>
        <pc:sldMkLst>
          <pc:docMk/>
          <pc:sldMk cId="2137526665" sldId="288"/>
        </pc:sldMkLst>
        <pc:spChg chg="del">
          <ac:chgData name="toby lee" userId="c2b0b406bfa6151f" providerId="LiveId" clId="{7562730E-98C7-40DD-AF2D-F2609383B787}" dt="2022-02-21T10:40:52.059" v="1481" actId="22"/>
          <ac:spMkLst>
            <pc:docMk/>
            <pc:sldMk cId="2137526665" sldId="288"/>
            <ac:spMk id="3" creationId="{AF312629-6DFC-422C-81BF-D9F19FE61F34}"/>
          </ac:spMkLst>
        </pc:spChg>
        <pc:picChg chg="add mod">
          <ac:chgData name="toby lee" userId="c2b0b406bfa6151f" providerId="LiveId" clId="{7562730E-98C7-40DD-AF2D-F2609383B787}" dt="2022-02-21T10:40:13.604" v="1480" actId="1076"/>
          <ac:picMkLst>
            <pc:docMk/>
            <pc:sldMk cId="2137526665" sldId="288"/>
            <ac:picMk id="5" creationId="{6BE714B6-6466-4DF3-89AF-7503F9E1BF4F}"/>
          </ac:picMkLst>
        </pc:picChg>
        <pc:picChg chg="add mod ord">
          <ac:chgData name="toby lee" userId="c2b0b406bfa6151f" providerId="LiveId" clId="{7562730E-98C7-40DD-AF2D-F2609383B787}" dt="2022-02-21T10:41:01.010" v="1485" actId="1076"/>
          <ac:picMkLst>
            <pc:docMk/>
            <pc:sldMk cId="2137526665" sldId="288"/>
            <ac:picMk id="7" creationId="{1A548C10-2F2F-4EF2-AA1C-1F319554F131}"/>
          </ac:picMkLst>
        </pc:picChg>
      </pc:sldChg>
      <pc:sldChg chg="addSp modSp new mod">
        <pc:chgData name="toby lee" userId="c2b0b406bfa6151f" providerId="LiveId" clId="{7562730E-98C7-40DD-AF2D-F2609383B787}" dt="2022-02-21T11:30:48.923" v="1495" actId="1076"/>
        <pc:sldMkLst>
          <pc:docMk/>
          <pc:sldMk cId="2963538479" sldId="289"/>
        </pc:sldMkLst>
        <pc:picChg chg="add mod">
          <ac:chgData name="toby lee" userId="c2b0b406bfa6151f" providerId="LiveId" clId="{7562730E-98C7-40DD-AF2D-F2609383B787}" dt="2022-02-21T11:30:48.923" v="1495" actId="1076"/>
          <ac:picMkLst>
            <pc:docMk/>
            <pc:sldMk cId="2963538479" sldId="289"/>
            <ac:picMk id="5" creationId="{AA4243F3-8721-4A9C-8831-838469EA995D}"/>
          </ac:picMkLst>
        </pc:picChg>
      </pc:sldChg>
      <pc:sldChg chg="addSp modSp new mod">
        <pc:chgData name="toby lee" userId="c2b0b406bfa6151f" providerId="LiveId" clId="{7562730E-98C7-40DD-AF2D-F2609383B787}" dt="2022-02-21T11:40:24.287" v="1501" actId="14100"/>
        <pc:sldMkLst>
          <pc:docMk/>
          <pc:sldMk cId="1775726854" sldId="290"/>
        </pc:sldMkLst>
        <pc:picChg chg="add mod">
          <ac:chgData name="toby lee" userId="c2b0b406bfa6151f" providerId="LiveId" clId="{7562730E-98C7-40DD-AF2D-F2609383B787}" dt="2022-02-21T11:40:24.287" v="1501" actId="14100"/>
          <ac:picMkLst>
            <pc:docMk/>
            <pc:sldMk cId="1775726854" sldId="290"/>
            <ac:picMk id="5" creationId="{C2D563C4-D2D8-45E3-997E-8E83D98A35F3}"/>
          </ac:picMkLst>
        </pc:picChg>
      </pc:sldChg>
      <pc:sldChg chg="modSp new mod">
        <pc:chgData name="toby lee" userId="c2b0b406bfa6151f" providerId="LiveId" clId="{7562730E-98C7-40DD-AF2D-F2609383B787}" dt="2022-02-21T11:51:37.506" v="1552" actId="20577"/>
        <pc:sldMkLst>
          <pc:docMk/>
          <pc:sldMk cId="4012830496" sldId="291"/>
        </pc:sldMkLst>
        <pc:spChg chg="mod">
          <ac:chgData name="toby lee" userId="c2b0b406bfa6151f" providerId="LiveId" clId="{7562730E-98C7-40DD-AF2D-F2609383B787}" dt="2022-02-21T11:51:37.506" v="1552" actId="20577"/>
          <ac:spMkLst>
            <pc:docMk/>
            <pc:sldMk cId="4012830496" sldId="291"/>
            <ac:spMk id="2" creationId="{1617F3C4-87C5-45E5-9DF8-085B2D169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17 Meeting, 13/2/2021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F3C4-87C5-45E5-9DF8-085B2D1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imputations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27E3-93BE-4BD1-8E0A-423AD80C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3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E458-C08E-47F6-828F-EF0D101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C021-344C-4880-A472-202EA5A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563C4-D2D8-45E3-997E-8E83D98A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18" y="124096"/>
            <a:ext cx="7615729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EA15-C955-4B2F-85AF-F57990B9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85D2-2720-4911-BC05-8FF08358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possible to switch focus to creating an extraction pipeline</a:t>
            </a:r>
          </a:p>
          <a:p>
            <a:r>
              <a:rPr lang="en-GB" dirty="0"/>
              <a:t>Show feature </a:t>
            </a:r>
            <a:r>
              <a:rPr lang="en-GB" dirty="0" err="1"/>
              <a:t>iimportance</a:t>
            </a:r>
            <a:r>
              <a:rPr lang="en-GB" dirty="0"/>
              <a:t> and select import features only</a:t>
            </a:r>
          </a:p>
          <a:p>
            <a:r>
              <a:rPr lang="en-GB" dirty="0"/>
              <a:t>Using feature selection on different imputed data to find corelation</a:t>
            </a:r>
          </a:p>
        </p:txBody>
      </p:sp>
    </p:spTree>
    <p:extLst>
      <p:ext uri="{BB962C8B-B14F-4D97-AF65-F5344CB8AC3E}">
        <p14:creationId xmlns:p14="http://schemas.microsoft.com/office/powerpoint/2010/main" val="385602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6FE-3657-4591-8C62-481DEDA0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</a:t>
            </a:r>
            <a:r>
              <a:rPr lang="en-GB"/>
              <a:t>importance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4B35-2E6E-4047-9B83-51CF1FB5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41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078E-FA9B-47DE-B49F-FB3528F2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83FD-252D-493C-BEC0-02B7133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 31- Feb 7: Create comparison metrics pipeline + Optimize models (make changes) + feature selection</a:t>
            </a:r>
          </a:p>
          <a:p>
            <a:r>
              <a:rPr lang="en-GB" dirty="0"/>
              <a:t>Feb 7 – Feb 14: Look at extraction Pipeline + masked data prediction  </a:t>
            </a:r>
          </a:p>
          <a:p>
            <a:pPr lvl="1"/>
            <a:r>
              <a:rPr lang="en-GB" dirty="0"/>
              <a:t>Finish introduction and background</a:t>
            </a:r>
          </a:p>
          <a:p>
            <a:r>
              <a:rPr lang="en-GB" dirty="0"/>
              <a:t>Feb 14 – Feb 21: Add imputation methods if all models are optimized + Deep learning classification  </a:t>
            </a:r>
          </a:p>
          <a:p>
            <a:pPr lvl="1"/>
            <a:r>
              <a:rPr lang="en-GB" dirty="0"/>
              <a:t>Finish Analysis/ requirements</a:t>
            </a:r>
          </a:p>
          <a:p>
            <a:r>
              <a:rPr lang="en-GB" dirty="0"/>
              <a:t>Feb 21 – Feb 28: Design, Implementation</a:t>
            </a:r>
          </a:p>
          <a:p>
            <a:r>
              <a:rPr lang="en-GB" dirty="0"/>
              <a:t>Feb 28 – Mar 7:  Evaluation, Conclusion</a:t>
            </a:r>
          </a:p>
          <a:p>
            <a:r>
              <a:rPr lang="en-GB" dirty="0"/>
              <a:t>Mar 7 - Mar 14: Complete First Draft 2 weeks before deadline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A0B6-8FA8-474D-B260-18004A22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E9CB-93EC-4254-88E4-F36C0803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43F3-8721-4A9C-8831-838469EA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4" y="882650"/>
            <a:ext cx="12192000" cy="37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C90D-4FB4-4970-9D32-81031D76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48C10-2F2F-4EF2-AA1C-1F319554F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60" y="3565462"/>
            <a:ext cx="10463513" cy="21221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714B6-6466-4DF3-89AF-7503F9E1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2" y="939201"/>
            <a:ext cx="10602410" cy="23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152DA-22D0-413C-A468-DC53151D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08" y="1501140"/>
            <a:ext cx="1771677" cy="516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C4D2C-8D14-47E7-97EF-97A7F122CF81}"/>
              </a:ext>
            </a:extLst>
          </p:cNvPr>
          <p:cNvSpPr txBox="1"/>
          <p:nvPr/>
        </p:nvSpPr>
        <p:spPr>
          <a:xfrm>
            <a:off x="739140" y="1059181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B424A-AB23-42DB-8824-E8E2FAA9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1501140"/>
            <a:ext cx="1561011" cy="5166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7076B-9B10-4822-B4DB-70DC1B765E5C}"/>
              </a:ext>
            </a:extLst>
          </p:cNvPr>
          <p:cNvSpPr txBox="1"/>
          <p:nvPr/>
        </p:nvSpPr>
        <p:spPr>
          <a:xfrm>
            <a:off x="3345180" y="1051562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814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7BD1-1651-401D-80D2-9DFB916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25" y="340697"/>
            <a:ext cx="11029616" cy="1188720"/>
          </a:xfrm>
        </p:spPr>
        <p:txBody>
          <a:bodyPr/>
          <a:lstStyle/>
          <a:p>
            <a:r>
              <a:rPr lang="en-GB" dirty="0"/>
              <a:t>Deep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49965C-B42A-4AA0-BA01-5B9338B5C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065" y="2373230"/>
            <a:ext cx="3228975" cy="1038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542E8-2DEC-4CB2-99B6-446DB80E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71" y="4395523"/>
            <a:ext cx="3181350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50855-3BC6-4575-AEAA-60F47CFBB7CF}"/>
              </a:ext>
            </a:extLst>
          </p:cNvPr>
          <p:cNvSpPr txBox="1"/>
          <p:nvPr/>
        </p:nvSpPr>
        <p:spPr>
          <a:xfrm>
            <a:off x="7024773" y="3733840"/>
            <a:ext cx="5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inhospital_mortality_AutoencoderEncoding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0997E-0636-43AE-9255-EE91BD2B6F05}"/>
              </a:ext>
            </a:extLst>
          </p:cNvPr>
          <p:cNvSpPr txBox="1"/>
          <p:nvPr/>
        </p:nvSpPr>
        <p:spPr>
          <a:xfrm>
            <a:off x="7477522" y="1851802"/>
            <a:ext cx="567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my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773A1-73CE-467A-9CC8-3A59FF28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25" y="1650415"/>
            <a:ext cx="6141510" cy="2609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164E1D-45F0-4214-8F7E-1F14D46D9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788" y="4259898"/>
            <a:ext cx="2149792" cy="220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FBE8B-8DC4-4495-8E03-3A497FF3E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339" y="763814"/>
            <a:ext cx="3593238" cy="36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5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BC0D20-D6EC-42C3-B18B-28FBFD44F202}"/>
              </a:ext>
            </a:extLst>
          </p:cNvPr>
          <p:cNvSpPr txBox="1"/>
          <p:nvPr/>
        </p:nvSpPr>
        <p:spPr>
          <a:xfrm>
            <a:off x="7216140" y="2331720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Although mean, joint, and </a:t>
            </a:r>
            <a:r>
              <a:rPr lang="en-GB" dirty="0" err="1"/>
              <a:t>itr_imputed</a:t>
            </a:r>
            <a:r>
              <a:rPr lang="en-GB" dirty="0"/>
              <a:t> have good results for classification, it does not follow the general trend and shape of the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E7B2E7-0287-42DD-9879-0F8018AE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95362"/>
            <a:ext cx="6467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E3B7C-2211-4131-89A9-BB536716D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"/>
          <a:stretch/>
        </p:blipFill>
        <p:spPr>
          <a:xfrm>
            <a:off x="-77075" y="-1297312"/>
            <a:ext cx="10371695" cy="636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4C253-BD3F-4967-9115-849A057CD4BA}"/>
              </a:ext>
            </a:extLst>
          </p:cNvPr>
          <p:cNvSpPr txBox="1"/>
          <p:nvPr/>
        </p:nvSpPr>
        <p:spPr>
          <a:xfrm>
            <a:off x="9107170" y="2228671"/>
            <a:ext cx="353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obvious in quite a few cases KNN and deep learning is has a closer distribution to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7436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1B1949-7BA2-45F1-8CA1-8D5466BCD903}"/>
              </a:ext>
            </a:extLst>
          </p:cNvPr>
          <p:cNvSpPr txBox="1"/>
          <p:nvPr/>
        </p:nvSpPr>
        <p:spPr>
          <a:xfrm>
            <a:off x="7054216" y="2232660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-The more samples, the more steady and accurate the imputation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38F5E-14B6-40FB-B6AA-41D938E5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6" y="1246822"/>
            <a:ext cx="6477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4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1D2-18AA-405C-A4E2-37DC1EC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8860-4DF2-40B6-9CCC-41D77369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33" y="2089404"/>
            <a:ext cx="11029615" cy="3634486"/>
          </a:xfrm>
        </p:spPr>
        <p:txBody>
          <a:bodyPr/>
          <a:lstStyle/>
          <a:p>
            <a:r>
              <a:rPr lang="en-GB" dirty="0"/>
              <a:t>Should I be discussing in terms of imputation, achieving good performance should not be the only measure of success</a:t>
            </a:r>
          </a:p>
          <a:p>
            <a:r>
              <a:rPr lang="en-GB" dirty="0"/>
              <a:t>As the aim of imputation is to fill missing data as closely as the original data</a:t>
            </a:r>
          </a:p>
          <a:p>
            <a:r>
              <a:rPr lang="en-GB" dirty="0"/>
              <a:t>Measure of success</a:t>
            </a:r>
          </a:p>
          <a:p>
            <a:pPr lvl="1"/>
            <a:r>
              <a:rPr lang="en-GB" dirty="0"/>
              <a:t>Root mean squared error (increase the amount of </a:t>
            </a:r>
            <a:r>
              <a:rPr lang="en-GB"/>
              <a:t>missing values)</a:t>
            </a:r>
            <a:endParaRPr lang="en-GB" dirty="0"/>
          </a:p>
          <a:p>
            <a:pPr lvl="1"/>
            <a:r>
              <a:rPr lang="en-GB" dirty="0"/>
              <a:t>Distribution (kl-divergence)</a:t>
            </a:r>
          </a:p>
          <a:p>
            <a:pPr lvl="1"/>
            <a:r>
              <a:rPr lang="en-GB" dirty="0"/>
              <a:t>Classification performance</a:t>
            </a:r>
          </a:p>
          <a:p>
            <a:pPr lvl="1"/>
            <a:r>
              <a:rPr lang="en-GB" dirty="0"/>
              <a:t>Masked data prediction (imputation accuracy)</a:t>
            </a:r>
          </a:p>
          <a:p>
            <a:pPr lvl="2"/>
            <a:r>
              <a:rPr lang="en-GB" dirty="0"/>
              <a:t>Should I be doing this at the imputation stage? </a:t>
            </a:r>
          </a:p>
          <a:p>
            <a:pPr lvl="2"/>
            <a:r>
              <a:rPr lang="en-GB" dirty="0"/>
              <a:t>But removing more missing data will only reduce the accuracy of imputation as it has less data to impute from?</a:t>
            </a:r>
          </a:p>
        </p:txBody>
      </p:sp>
    </p:spTree>
    <p:extLst>
      <p:ext uri="{BB962C8B-B14F-4D97-AF65-F5344CB8AC3E}">
        <p14:creationId xmlns:p14="http://schemas.microsoft.com/office/powerpoint/2010/main" val="9539309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9558</TotalTime>
  <Words>319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PowerPoint Presentation</vt:lpstr>
      <vt:lpstr>PowerPoint Presentation</vt:lpstr>
      <vt:lpstr>Deep learning</vt:lpstr>
      <vt:lpstr>PowerPoint Presentation</vt:lpstr>
      <vt:lpstr>PowerPoint Presentation</vt:lpstr>
      <vt:lpstr>PowerPoint Presentation</vt:lpstr>
      <vt:lpstr>Discussion</vt:lpstr>
      <vt:lpstr>Comparing imputations</vt:lpstr>
      <vt:lpstr>PowerPoint Presentation</vt:lpstr>
      <vt:lpstr>Switching focus</vt:lpstr>
      <vt:lpstr>Feature importance analysis</vt:lpstr>
      <vt:lpstr>Plan for upcoming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15</cp:revision>
  <dcterms:created xsi:type="dcterms:W3CDTF">2021-10-17T19:57:15Z</dcterms:created>
  <dcterms:modified xsi:type="dcterms:W3CDTF">2022-02-21T11:55:18Z</dcterms:modified>
</cp:coreProperties>
</file>