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8" r:id="rId3"/>
    <p:sldId id="269" r:id="rId4"/>
    <p:sldId id="276" r:id="rId5"/>
    <p:sldId id="277" r:id="rId6"/>
    <p:sldId id="270" r:id="rId7"/>
    <p:sldId id="272" r:id="rId8"/>
    <p:sldId id="273" r:id="rId9"/>
    <p:sldId id="274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2AAF0-FDE7-43FB-8CF8-1195C45F7807}" v="6" dt="2022-02-28T11:34:35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D262AAF0-FDE7-43FB-8CF8-1195C45F7807}"/>
    <pc:docChg chg="undo custSel addSld delSld modSld">
      <pc:chgData name="toby lee" userId="c2b0b406bfa6151f" providerId="LiveId" clId="{D262AAF0-FDE7-43FB-8CF8-1195C45F7807}" dt="2022-02-28T11:56:06.286" v="1405" actId="1076"/>
      <pc:docMkLst>
        <pc:docMk/>
      </pc:docMkLst>
      <pc:sldChg chg="modSp mod">
        <pc:chgData name="toby lee" userId="c2b0b406bfa6151f" providerId="LiveId" clId="{D262AAF0-FDE7-43FB-8CF8-1195C45F7807}" dt="2022-02-27T22:38:18.571" v="5" actId="20577"/>
        <pc:sldMkLst>
          <pc:docMk/>
          <pc:sldMk cId="3956411206" sldId="256"/>
        </pc:sldMkLst>
        <pc:spChg chg="mod">
          <ac:chgData name="toby lee" userId="c2b0b406bfa6151f" providerId="LiveId" clId="{D262AAF0-FDE7-43FB-8CF8-1195C45F7807}" dt="2022-02-27T22:38:18.571" v="5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del">
        <pc:chgData name="toby lee" userId="c2b0b406bfa6151f" providerId="LiveId" clId="{D262AAF0-FDE7-43FB-8CF8-1195C45F7807}" dt="2022-02-27T23:45:27.924" v="245" actId="47"/>
        <pc:sldMkLst>
          <pc:docMk/>
          <pc:sldMk cId="4051476398" sldId="267"/>
        </pc:sldMkLst>
      </pc:sldChg>
      <pc:sldChg chg="addSp delSp modSp new mod">
        <pc:chgData name="toby lee" userId="c2b0b406bfa6151f" providerId="LiveId" clId="{D262AAF0-FDE7-43FB-8CF8-1195C45F7807}" dt="2022-02-28T11:20:55.472" v="576" actId="20577"/>
        <pc:sldMkLst>
          <pc:docMk/>
          <pc:sldMk cId="2208630271" sldId="268"/>
        </pc:sldMkLst>
        <pc:spChg chg="del">
          <ac:chgData name="toby lee" userId="c2b0b406bfa6151f" providerId="LiveId" clId="{D262AAF0-FDE7-43FB-8CF8-1195C45F7807}" dt="2022-02-27T22:38:43.078" v="22" actId="478"/>
          <ac:spMkLst>
            <pc:docMk/>
            <pc:sldMk cId="2208630271" sldId="268"/>
            <ac:spMk id="2" creationId="{89311EE6-EA40-4AF3-BFD1-440AA54DBD77}"/>
          </ac:spMkLst>
        </pc:spChg>
        <pc:spChg chg="del">
          <ac:chgData name="toby lee" userId="c2b0b406bfa6151f" providerId="LiveId" clId="{D262AAF0-FDE7-43FB-8CF8-1195C45F7807}" dt="2022-02-27T22:38:45.216" v="23" actId="478"/>
          <ac:spMkLst>
            <pc:docMk/>
            <pc:sldMk cId="2208630271" sldId="268"/>
            <ac:spMk id="3" creationId="{00FCBD03-7EEE-4582-900A-E8516D31C5CC}"/>
          </ac:spMkLst>
        </pc:spChg>
        <pc:spChg chg="add mod">
          <ac:chgData name="toby lee" userId="c2b0b406bfa6151f" providerId="LiveId" clId="{D262AAF0-FDE7-43FB-8CF8-1195C45F7807}" dt="2022-02-28T11:20:55.472" v="576" actId="20577"/>
          <ac:spMkLst>
            <pc:docMk/>
            <pc:sldMk cId="2208630271" sldId="268"/>
            <ac:spMk id="5" creationId="{D147277C-0186-4A70-A1B4-B8F94763B978}"/>
          </ac:spMkLst>
        </pc:spChg>
      </pc:sldChg>
      <pc:sldChg chg="addSp delSp modSp new mod">
        <pc:chgData name="toby lee" userId="c2b0b406bfa6151f" providerId="LiveId" clId="{D262AAF0-FDE7-43FB-8CF8-1195C45F7807}" dt="2022-02-28T11:40:41.355" v="1224" actId="20577"/>
        <pc:sldMkLst>
          <pc:docMk/>
          <pc:sldMk cId="1970252678" sldId="269"/>
        </pc:sldMkLst>
        <pc:spChg chg="del">
          <ac:chgData name="toby lee" userId="c2b0b406bfa6151f" providerId="LiveId" clId="{D262AAF0-FDE7-43FB-8CF8-1195C45F7807}" dt="2022-02-27T22:38:55.325" v="27" actId="478"/>
          <ac:spMkLst>
            <pc:docMk/>
            <pc:sldMk cId="1970252678" sldId="269"/>
            <ac:spMk id="2" creationId="{EEDC68AD-ECBD-468D-A868-3D132C225C2C}"/>
          </ac:spMkLst>
        </pc:spChg>
        <pc:spChg chg="del">
          <ac:chgData name="toby lee" userId="c2b0b406bfa6151f" providerId="LiveId" clId="{D262AAF0-FDE7-43FB-8CF8-1195C45F7807}" dt="2022-02-27T22:38:53.098" v="26" actId="478"/>
          <ac:spMkLst>
            <pc:docMk/>
            <pc:sldMk cId="1970252678" sldId="269"/>
            <ac:spMk id="3" creationId="{84213A8B-2B0B-4F28-AD5E-D30A4863D685}"/>
          </ac:spMkLst>
        </pc:spChg>
        <pc:spChg chg="add mod">
          <ac:chgData name="toby lee" userId="c2b0b406bfa6151f" providerId="LiveId" clId="{D262AAF0-FDE7-43FB-8CF8-1195C45F7807}" dt="2022-02-28T11:40:41.355" v="1224" actId="20577"/>
          <ac:spMkLst>
            <pc:docMk/>
            <pc:sldMk cId="1970252678" sldId="269"/>
            <ac:spMk id="5" creationId="{86BFC5ED-1B35-4857-BBF7-782C99C35107}"/>
          </ac:spMkLst>
        </pc:spChg>
      </pc:sldChg>
      <pc:sldChg chg="addSp delSp modSp new mod">
        <pc:chgData name="toby lee" userId="c2b0b406bfa6151f" providerId="LiveId" clId="{D262AAF0-FDE7-43FB-8CF8-1195C45F7807}" dt="2022-02-28T11:46:35.096" v="1400" actId="20577"/>
        <pc:sldMkLst>
          <pc:docMk/>
          <pc:sldMk cId="4108485860" sldId="270"/>
        </pc:sldMkLst>
        <pc:spChg chg="del">
          <ac:chgData name="toby lee" userId="c2b0b406bfa6151f" providerId="LiveId" clId="{D262AAF0-FDE7-43FB-8CF8-1195C45F7807}" dt="2022-02-27T22:39:25.339" v="33" actId="478"/>
          <ac:spMkLst>
            <pc:docMk/>
            <pc:sldMk cId="4108485860" sldId="270"/>
            <ac:spMk id="2" creationId="{722C9DE0-FB71-4B8F-B6C4-A3C940381524}"/>
          </ac:spMkLst>
        </pc:spChg>
        <pc:spChg chg="del">
          <ac:chgData name="toby lee" userId="c2b0b406bfa6151f" providerId="LiveId" clId="{D262AAF0-FDE7-43FB-8CF8-1195C45F7807}" dt="2022-02-27T22:39:23.068" v="32" actId="478"/>
          <ac:spMkLst>
            <pc:docMk/>
            <pc:sldMk cId="4108485860" sldId="270"/>
            <ac:spMk id="3" creationId="{BCC42AE9-EC0E-4A46-B1AB-893AB20C976D}"/>
          </ac:spMkLst>
        </pc:spChg>
        <pc:spChg chg="add mod">
          <ac:chgData name="toby lee" userId="c2b0b406bfa6151f" providerId="LiveId" clId="{D262AAF0-FDE7-43FB-8CF8-1195C45F7807}" dt="2022-02-28T11:46:35.096" v="1400" actId="20577"/>
          <ac:spMkLst>
            <pc:docMk/>
            <pc:sldMk cId="4108485860" sldId="270"/>
            <ac:spMk id="5" creationId="{A2863D09-0C7E-4C36-B986-E2AC4A92DB54}"/>
          </ac:spMkLst>
        </pc:spChg>
      </pc:sldChg>
      <pc:sldChg chg="new del">
        <pc:chgData name="toby lee" userId="c2b0b406bfa6151f" providerId="LiveId" clId="{D262AAF0-FDE7-43FB-8CF8-1195C45F7807}" dt="2022-02-27T23:12:52.342" v="220" actId="47"/>
        <pc:sldMkLst>
          <pc:docMk/>
          <pc:sldMk cId="781057246" sldId="271"/>
        </pc:sldMkLst>
      </pc:sldChg>
      <pc:sldChg chg="addSp delSp modSp new mod setBg">
        <pc:chgData name="toby lee" userId="c2b0b406bfa6151f" providerId="LiveId" clId="{D262AAF0-FDE7-43FB-8CF8-1195C45F7807}" dt="2022-02-27T23:43:05.614" v="244" actId="478"/>
        <pc:sldMkLst>
          <pc:docMk/>
          <pc:sldMk cId="1492511633" sldId="271"/>
        </pc:sldMkLst>
        <pc:spChg chg="del mod">
          <ac:chgData name="toby lee" userId="c2b0b406bfa6151f" providerId="LiveId" clId="{D262AAF0-FDE7-43FB-8CF8-1195C45F7807}" dt="2022-02-27T23:43:04.679" v="243" actId="478"/>
          <ac:spMkLst>
            <pc:docMk/>
            <pc:sldMk cId="1492511633" sldId="271"/>
            <ac:spMk id="2" creationId="{FF9D7231-3E19-456E-A1C9-8E278218CB35}"/>
          </ac:spMkLst>
        </pc:spChg>
        <pc:spChg chg="del mod ord">
          <ac:chgData name="toby lee" userId="c2b0b406bfa6151f" providerId="LiveId" clId="{D262AAF0-FDE7-43FB-8CF8-1195C45F7807}" dt="2022-02-27T23:43:05.614" v="244" actId="478"/>
          <ac:spMkLst>
            <pc:docMk/>
            <pc:sldMk cId="1492511633" sldId="271"/>
            <ac:spMk id="3" creationId="{F7B6EC3C-77F5-4CFB-B01D-B33E0BDBA266}"/>
          </ac:spMkLst>
        </pc:spChg>
        <pc:spChg chg="add del">
          <ac:chgData name="toby lee" userId="c2b0b406bfa6151f" providerId="LiveId" clId="{D262AAF0-FDE7-43FB-8CF8-1195C45F7807}" dt="2022-02-27T23:43:01.820" v="242" actId="26606"/>
          <ac:spMkLst>
            <pc:docMk/>
            <pc:sldMk cId="1492511633" sldId="271"/>
            <ac:spMk id="10" creationId="{FBB53F82-F191-4EEB-AB7B-F69E634FA3E8}"/>
          </ac:spMkLst>
        </pc:spChg>
        <pc:spChg chg="add del">
          <ac:chgData name="toby lee" userId="c2b0b406bfa6151f" providerId="LiveId" clId="{D262AAF0-FDE7-43FB-8CF8-1195C45F7807}" dt="2022-02-27T23:43:01.820" v="242" actId="26606"/>
          <ac:spMkLst>
            <pc:docMk/>
            <pc:sldMk cId="1492511633" sldId="271"/>
            <ac:spMk id="12" creationId="{8616AA08-3831-473D-B61B-89484A33CF65}"/>
          </ac:spMkLst>
        </pc:spChg>
        <pc:spChg chg="add del">
          <ac:chgData name="toby lee" userId="c2b0b406bfa6151f" providerId="LiveId" clId="{D262AAF0-FDE7-43FB-8CF8-1195C45F7807}" dt="2022-02-27T23:43:01.820" v="242" actId="26606"/>
          <ac:spMkLst>
            <pc:docMk/>
            <pc:sldMk cId="1492511633" sldId="271"/>
            <ac:spMk id="14" creationId="{8431B918-3A1C-46BA-9430-CAD97D9DA0FC}"/>
          </ac:spMkLst>
        </pc:spChg>
        <pc:spChg chg="add del">
          <ac:chgData name="toby lee" userId="c2b0b406bfa6151f" providerId="LiveId" clId="{D262AAF0-FDE7-43FB-8CF8-1195C45F7807}" dt="2022-02-27T23:43:01.820" v="242" actId="26606"/>
          <ac:spMkLst>
            <pc:docMk/>
            <pc:sldMk cId="1492511633" sldId="271"/>
            <ac:spMk id="16" creationId="{8400935A-2F82-4DC4-A4E1-E12EFB8C2738}"/>
          </ac:spMkLst>
        </pc:spChg>
        <pc:spChg chg="add del">
          <ac:chgData name="toby lee" userId="c2b0b406bfa6151f" providerId="LiveId" clId="{D262AAF0-FDE7-43FB-8CF8-1195C45F7807}" dt="2022-02-27T23:43:01.820" v="242" actId="26606"/>
          <ac:spMkLst>
            <pc:docMk/>
            <pc:sldMk cId="1492511633" sldId="271"/>
            <ac:spMk id="18" creationId="{A3D5D599-1CAE-4C92-B5AE-8E51AF6D47C9}"/>
          </ac:spMkLst>
        </pc:spChg>
        <pc:picChg chg="add mod">
          <ac:chgData name="toby lee" userId="c2b0b406bfa6151f" providerId="LiveId" clId="{D262AAF0-FDE7-43FB-8CF8-1195C45F7807}" dt="2022-02-27T23:43:01.820" v="242" actId="26606"/>
          <ac:picMkLst>
            <pc:docMk/>
            <pc:sldMk cId="1492511633" sldId="271"/>
            <ac:picMk id="5" creationId="{732D841B-6B05-4F28-96F3-C8315A8EFABD}"/>
          </ac:picMkLst>
        </pc:picChg>
      </pc:sldChg>
      <pc:sldChg chg="modSp new mod">
        <pc:chgData name="toby lee" userId="c2b0b406bfa6151f" providerId="LiveId" clId="{D262AAF0-FDE7-43FB-8CF8-1195C45F7807}" dt="2022-02-28T11:23:59.491" v="729" actId="20577"/>
        <pc:sldMkLst>
          <pc:docMk/>
          <pc:sldMk cId="3040045971" sldId="272"/>
        </pc:sldMkLst>
        <pc:spChg chg="mod">
          <ac:chgData name="toby lee" userId="c2b0b406bfa6151f" providerId="LiveId" clId="{D262AAF0-FDE7-43FB-8CF8-1195C45F7807}" dt="2022-02-28T11:23:59.491" v="729" actId="20577"/>
          <ac:spMkLst>
            <pc:docMk/>
            <pc:sldMk cId="3040045971" sldId="272"/>
            <ac:spMk id="3" creationId="{F11CA336-2145-4D60-9A07-389516E374D3}"/>
          </ac:spMkLst>
        </pc:spChg>
      </pc:sldChg>
      <pc:sldChg chg="modSp new mod">
        <pc:chgData name="toby lee" userId="c2b0b406bfa6151f" providerId="LiveId" clId="{D262AAF0-FDE7-43FB-8CF8-1195C45F7807}" dt="2022-02-28T11:33:47.367" v="992" actId="20577"/>
        <pc:sldMkLst>
          <pc:docMk/>
          <pc:sldMk cId="3515047711" sldId="273"/>
        </pc:sldMkLst>
        <pc:spChg chg="mod">
          <ac:chgData name="toby lee" userId="c2b0b406bfa6151f" providerId="LiveId" clId="{D262AAF0-FDE7-43FB-8CF8-1195C45F7807}" dt="2022-02-28T11:32:18.712" v="880" actId="20577"/>
          <ac:spMkLst>
            <pc:docMk/>
            <pc:sldMk cId="3515047711" sldId="273"/>
            <ac:spMk id="2" creationId="{A5556C2A-DB06-4CA3-A3EF-D22A45D0775E}"/>
          </ac:spMkLst>
        </pc:spChg>
        <pc:spChg chg="mod">
          <ac:chgData name="toby lee" userId="c2b0b406bfa6151f" providerId="LiveId" clId="{D262AAF0-FDE7-43FB-8CF8-1195C45F7807}" dt="2022-02-28T11:33:47.367" v="992" actId="20577"/>
          <ac:spMkLst>
            <pc:docMk/>
            <pc:sldMk cId="3515047711" sldId="273"/>
            <ac:spMk id="3" creationId="{098101CC-5183-4886-8CD0-0F0531B5585A}"/>
          </ac:spMkLst>
        </pc:spChg>
      </pc:sldChg>
      <pc:sldChg chg="addSp modSp new">
        <pc:chgData name="toby lee" userId="c2b0b406bfa6151f" providerId="LiveId" clId="{D262AAF0-FDE7-43FB-8CF8-1195C45F7807}" dt="2022-02-28T11:34:35.811" v="999" actId="1076"/>
        <pc:sldMkLst>
          <pc:docMk/>
          <pc:sldMk cId="1945631378" sldId="274"/>
        </pc:sldMkLst>
        <pc:picChg chg="add mod">
          <ac:chgData name="toby lee" userId="c2b0b406bfa6151f" providerId="LiveId" clId="{D262AAF0-FDE7-43FB-8CF8-1195C45F7807}" dt="2022-02-28T11:34:35.811" v="999" actId="1076"/>
          <ac:picMkLst>
            <pc:docMk/>
            <pc:sldMk cId="1945631378" sldId="274"/>
            <ac:picMk id="1026" creationId="{89F027A9-18C0-4409-A5C5-5816096A8AD1}"/>
          </ac:picMkLst>
        </pc:picChg>
      </pc:sldChg>
      <pc:sldChg chg="modSp new mod">
        <pc:chgData name="toby lee" userId="c2b0b406bfa6151f" providerId="LiveId" clId="{D262AAF0-FDE7-43FB-8CF8-1195C45F7807}" dt="2022-02-28T11:37:55.313" v="1172" actId="20577"/>
        <pc:sldMkLst>
          <pc:docMk/>
          <pc:sldMk cId="2258415162" sldId="275"/>
        </pc:sldMkLst>
        <pc:spChg chg="mod">
          <ac:chgData name="toby lee" userId="c2b0b406bfa6151f" providerId="LiveId" clId="{D262AAF0-FDE7-43FB-8CF8-1195C45F7807}" dt="2022-02-28T11:37:05.452" v="1020"/>
          <ac:spMkLst>
            <pc:docMk/>
            <pc:sldMk cId="2258415162" sldId="275"/>
            <ac:spMk id="2" creationId="{DBBD191B-6208-49A5-A1A1-4CFB979ACDB1}"/>
          </ac:spMkLst>
        </pc:spChg>
        <pc:spChg chg="mod">
          <ac:chgData name="toby lee" userId="c2b0b406bfa6151f" providerId="LiveId" clId="{D262AAF0-FDE7-43FB-8CF8-1195C45F7807}" dt="2022-02-28T11:37:55.313" v="1172" actId="20577"/>
          <ac:spMkLst>
            <pc:docMk/>
            <pc:sldMk cId="2258415162" sldId="275"/>
            <ac:spMk id="3" creationId="{F6E8BB6C-44EB-4C1D-BF22-3C7E6A720EFF}"/>
          </ac:spMkLst>
        </pc:spChg>
      </pc:sldChg>
      <pc:sldChg chg="addSp delSp modSp new mod">
        <pc:chgData name="toby lee" userId="c2b0b406bfa6151f" providerId="LiveId" clId="{D262AAF0-FDE7-43FB-8CF8-1195C45F7807}" dt="2022-02-28T11:56:06.286" v="1405" actId="1076"/>
        <pc:sldMkLst>
          <pc:docMk/>
          <pc:sldMk cId="303816345" sldId="276"/>
        </pc:sldMkLst>
        <pc:spChg chg="del">
          <ac:chgData name="toby lee" userId="c2b0b406bfa6151f" providerId="LiveId" clId="{D262AAF0-FDE7-43FB-8CF8-1195C45F7807}" dt="2022-02-28T11:40:57.033" v="1227" actId="478"/>
          <ac:spMkLst>
            <pc:docMk/>
            <pc:sldMk cId="303816345" sldId="276"/>
            <ac:spMk id="2" creationId="{060AC519-C6B6-4CD8-B58F-CC08C541DD4B}"/>
          </ac:spMkLst>
        </pc:spChg>
        <pc:spChg chg="del">
          <ac:chgData name="toby lee" userId="c2b0b406bfa6151f" providerId="LiveId" clId="{D262AAF0-FDE7-43FB-8CF8-1195C45F7807}" dt="2022-02-28T11:40:55.582" v="1226" actId="478"/>
          <ac:spMkLst>
            <pc:docMk/>
            <pc:sldMk cId="303816345" sldId="276"/>
            <ac:spMk id="3" creationId="{71FAD689-E81A-4054-8259-0A130D18707C}"/>
          </ac:spMkLst>
        </pc:spChg>
        <pc:spChg chg="add mod">
          <ac:chgData name="toby lee" userId="c2b0b406bfa6151f" providerId="LiveId" clId="{D262AAF0-FDE7-43FB-8CF8-1195C45F7807}" dt="2022-02-28T11:56:06.286" v="1405" actId="1076"/>
          <ac:spMkLst>
            <pc:docMk/>
            <pc:sldMk cId="303816345" sldId="276"/>
            <ac:spMk id="5" creationId="{338A6122-8B93-4FE3-84E8-AB01823945B1}"/>
          </ac:spMkLst>
        </pc:spChg>
        <pc:spChg chg="add mod">
          <ac:chgData name="toby lee" userId="c2b0b406bfa6151f" providerId="LiveId" clId="{D262AAF0-FDE7-43FB-8CF8-1195C45F7807}" dt="2022-02-28T11:43:46.020" v="1324" actId="1076"/>
          <ac:spMkLst>
            <pc:docMk/>
            <pc:sldMk cId="303816345" sldId="276"/>
            <ac:spMk id="7" creationId="{B73388E1-2D9D-4336-B1DE-1E4BD74FAF01}"/>
          </ac:spMkLst>
        </pc:spChg>
      </pc:sldChg>
      <pc:sldChg chg="addSp modSp new mod">
        <pc:chgData name="toby lee" userId="c2b0b406bfa6151f" providerId="LiveId" clId="{D262AAF0-FDE7-43FB-8CF8-1195C45F7807}" dt="2022-02-28T11:49:20.740" v="1404" actId="1076"/>
        <pc:sldMkLst>
          <pc:docMk/>
          <pc:sldMk cId="3996587604" sldId="277"/>
        </pc:sldMkLst>
        <pc:picChg chg="add mod">
          <ac:chgData name="toby lee" userId="c2b0b406bfa6151f" providerId="LiveId" clId="{D262AAF0-FDE7-43FB-8CF8-1195C45F7807}" dt="2022-02-28T11:49:20.740" v="1404" actId="1076"/>
          <ac:picMkLst>
            <pc:docMk/>
            <pc:sldMk cId="3996587604" sldId="277"/>
            <ac:picMk id="5" creationId="{609801FA-6963-4FB5-9709-D25C66BCDD18}"/>
          </ac:picMkLst>
        </pc:picChg>
      </pc:sldChg>
      <pc:sldChg chg="del">
        <pc:chgData name="toby lee" userId="c2b0b406bfa6151f" providerId="LiveId" clId="{D262AAF0-FDE7-43FB-8CF8-1195C45F7807}" dt="2022-02-27T22:38:25.470" v="18" actId="47"/>
        <pc:sldMkLst>
          <pc:docMk/>
          <pc:sldMk cId="2798418956" sldId="278"/>
        </pc:sldMkLst>
      </pc:sldChg>
      <pc:sldChg chg="del">
        <pc:chgData name="toby lee" userId="c2b0b406bfa6151f" providerId="LiveId" clId="{D262AAF0-FDE7-43FB-8CF8-1195C45F7807}" dt="2022-02-27T22:38:25.255" v="17" actId="47"/>
        <pc:sldMkLst>
          <pc:docMk/>
          <pc:sldMk cId="3856028977" sldId="279"/>
        </pc:sldMkLst>
      </pc:sldChg>
      <pc:sldChg chg="del">
        <pc:chgData name="toby lee" userId="c2b0b406bfa6151f" providerId="LiveId" clId="{D262AAF0-FDE7-43FB-8CF8-1195C45F7807}" dt="2022-02-27T22:38:22.966" v="9" actId="47"/>
        <pc:sldMkLst>
          <pc:docMk/>
          <pc:sldMk cId="3181478191" sldId="280"/>
        </pc:sldMkLst>
      </pc:sldChg>
      <pc:sldChg chg="del">
        <pc:chgData name="toby lee" userId="c2b0b406bfa6151f" providerId="LiveId" clId="{D262AAF0-FDE7-43FB-8CF8-1195C45F7807}" dt="2022-02-27T22:38:23.179" v="10" actId="47"/>
        <pc:sldMkLst>
          <pc:docMk/>
          <pc:sldMk cId="2311653034" sldId="283"/>
        </pc:sldMkLst>
      </pc:sldChg>
      <pc:sldChg chg="del">
        <pc:chgData name="toby lee" userId="c2b0b406bfa6151f" providerId="LiveId" clId="{D262AAF0-FDE7-43FB-8CF8-1195C45F7807}" dt="2022-02-27T22:38:24.328" v="14" actId="47"/>
        <pc:sldMkLst>
          <pc:docMk/>
          <pc:sldMk cId="953930940" sldId="284"/>
        </pc:sldMkLst>
      </pc:sldChg>
      <pc:sldChg chg="del">
        <pc:chgData name="toby lee" userId="c2b0b406bfa6151f" providerId="LiveId" clId="{D262AAF0-FDE7-43FB-8CF8-1195C45F7807}" dt="2022-02-27T22:38:23.371" v="11" actId="47"/>
        <pc:sldMkLst>
          <pc:docMk/>
          <pc:sldMk cId="3659764846" sldId="285"/>
        </pc:sldMkLst>
      </pc:sldChg>
      <pc:sldChg chg="del">
        <pc:chgData name="toby lee" userId="c2b0b406bfa6151f" providerId="LiveId" clId="{D262AAF0-FDE7-43FB-8CF8-1195C45F7807}" dt="2022-02-27T22:38:24.156" v="13" actId="47"/>
        <pc:sldMkLst>
          <pc:docMk/>
          <pc:sldMk cId="1339344942" sldId="286"/>
        </pc:sldMkLst>
      </pc:sldChg>
      <pc:sldChg chg="del">
        <pc:chgData name="toby lee" userId="c2b0b406bfa6151f" providerId="LiveId" clId="{D262AAF0-FDE7-43FB-8CF8-1195C45F7807}" dt="2022-02-27T22:38:23.589" v="12" actId="47"/>
        <pc:sldMkLst>
          <pc:docMk/>
          <pc:sldMk cId="74369673" sldId="287"/>
        </pc:sldMkLst>
      </pc:sldChg>
      <pc:sldChg chg="del">
        <pc:chgData name="toby lee" userId="c2b0b406bfa6151f" providerId="LiveId" clId="{D262AAF0-FDE7-43FB-8CF8-1195C45F7807}" dt="2022-02-27T22:38:22.535" v="8" actId="47"/>
        <pc:sldMkLst>
          <pc:docMk/>
          <pc:sldMk cId="2137526665" sldId="288"/>
        </pc:sldMkLst>
      </pc:sldChg>
      <pc:sldChg chg="del">
        <pc:chgData name="toby lee" userId="c2b0b406bfa6151f" providerId="LiveId" clId="{D262AAF0-FDE7-43FB-8CF8-1195C45F7807}" dt="2022-02-27T22:38:27.507" v="19" actId="47"/>
        <pc:sldMkLst>
          <pc:docMk/>
          <pc:sldMk cId="2963538479" sldId="289"/>
        </pc:sldMkLst>
      </pc:sldChg>
      <pc:sldChg chg="del">
        <pc:chgData name="toby lee" userId="c2b0b406bfa6151f" providerId="LiveId" clId="{D262AAF0-FDE7-43FB-8CF8-1195C45F7807}" dt="2022-02-27T22:38:24.753" v="16" actId="47"/>
        <pc:sldMkLst>
          <pc:docMk/>
          <pc:sldMk cId="1775726854" sldId="290"/>
        </pc:sldMkLst>
      </pc:sldChg>
      <pc:sldChg chg="del">
        <pc:chgData name="toby lee" userId="c2b0b406bfa6151f" providerId="LiveId" clId="{D262AAF0-FDE7-43FB-8CF8-1195C45F7807}" dt="2022-02-27T22:38:24.525" v="15" actId="47"/>
        <pc:sldMkLst>
          <pc:docMk/>
          <pc:sldMk cId="4012830496" sldId="291"/>
        </pc:sldMkLst>
      </pc:sldChg>
      <pc:sldChg chg="new del">
        <pc:chgData name="toby lee" userId="c2b0b406bfa6151f" providerId="LiveId" clId="{D262AAF0-FDE7-43FB-8CF8-1195C45F7807}" dt="2022-02-27T22:38:22.357" v="7" actId="47"/>
        <pc:sldMkLst>
          <pc:docMk/>
          <pc:sldMk cId="2464437304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19 Meeting, 27/2/2021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191B-6208-49A5-A1A1-4CFB979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Nemenyi</a:t>
            </a:r>
            <a:r>
              <a:rPr lang="en-GB" sz="2800" dirty="0"/>
              <a:t> test</a:t>
            </a:r>
            <a:br>
              <a:rPr lang="en-GB" sz="2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BB6C-44EB-4C1D-BF22-3C7E6A72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limitations of other hypothesis testing methods</a:t>
            </a:r>
          </a:p>
          <a:p>
            <a:pPr lvl="1"/>
            <a:r>
              <a:rPr lang="en-GB" dirty="0"/>
              <a:t>Ex. Multiple algorithms so not suitable for sign test</a:t>
            </a:r>
          </a:p>
          <a:p>
            <a:pPr lvl="1"/>
            <a:r>
              <a:rPr lang="en-GB" dirty="0"/>
              <a:t>Parametric non-parametric  </a:t>
            </a:r>
          </a:p>
        </p:txBody>
      </p:sp>
    </p:spTree>
    <p:extLst>
      <p:ext uri="{BB962C8B-B14F-4D97-AF65-F5344CB8AC3E}">
        <p14:creationId xmlns:p14="http://schemas.microsoft.com/office/powerpoint/2010/main" val="225841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2D841B-6B05-4F28-96F3-C8315A8E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162050"/>
            <a:ext cx="8401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7277C-0186-4A70-A1B4-B8F94763B978}"/>
              </a:ext>
            </a:extLst>
          </p:cNvPr>
          <p:cNvSpPr txBox="1"/>
          <p:nvPr/>
        </p:nvSpPr>
        <p:spPr>
          <a:xfrm>
            <a:off x="3169535" y="2023270"/>
            <a:ext cx="6425878" cy="2803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1270"/>
              </a:lnSpc>
              <a:spcBef>
                <a:spcPts val="4660"/>
              </a:spcBef>
              <a:buSzPts val="1000"/>
              <a:buFont typeface="Palatino Linotype" panose="02040502050505030304" pitchFamily="18" charset="0"/>
              <a:buAutoNum type="arabicPeriod"/>
              <a:tabLst>
                <a:tab pos="408940" algn="l"/>
                <a:tab pos="5261610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Introduction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b="1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195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Motivation</a:t>
            </a: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195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Aims</a:t>
            </a: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342900" lvl="0" indent="-342900">
              <a:lnSpc>
                <a:spcPts val="1270"/>
              </a:lnSpc>
              <a:spcBef>
                <a:spcPts val="845"/>
              </a:spcBef>
              <a:buSzPts val="1000"/>
              <a:buFont typeface="Palatino Linotype" panose="02040502050505030304" pitchFamily="18" charset="0"/>
              <a:buAutoNum type="arabicPeriod"/>
              <a:tabLst>
                <a:tab pos="408940" algn="l"/>
                <a:tab pos="5258435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Background</a:t>
            </a:r>
          </a:p>
          <a:p>
            <a:pPr marL="800100" lvl="1" indent="-342900">
              <a:lnSpc>
                <a:spcPts val="1270"/>
              </a:lnSpc>
              <a:spcBef>
                <a:spcPts val="845"/>
              </a:spcBef>
              <a:buSzPts val="1000"/>
              <a:buFont typeface="Palatino Linotype" panose="02040502050505030304" pitchFamily="18" charset="0"/>
              <a:buAutoNum type="arabicPeriod"/>
              <a:tabLst>
                <a:tab pos="408940" algn="l"/>
                <a:tab pos="5258435" algn="r"/>
              </a:tabLst>
            </a:pPr>
            <a:r>
              <a:rPr lang="en-US" sz="1000" b="1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What is Electronic health records</a:t>
            </a:r>
          </a:p>
          <a:p>
            <a:pPr marL="1257300" lvl="2" indent="-342900">
              <a:lnSpc>
                <a:spcPts val="1270"/>
              </a:lnSpc>
              <a:spcBef>
                <a:spcPts val="845"/>
              </a:spcBef>
              <a:buSzPts val="1000"/>
              <a:buFont typeface="Palatino Linotype" panose="02040502050505030304" pitchFamily="18" charset="0"/>
              <a:buAutoNum type="arabicPeriod"/>
              <a:tabLst>
                <a:tab pos="408940" algn="l"/>
                <a:tab pos="5258435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Why is it important</a:t>
            </a:r>
          </a:p>
          <a:p>
            <a:pPr marL="1257300" lvl="2" indent="-342900">
              <a:lnSpc>
                <a:spcPts val="1270"/>
              </a:lnSpc>
              <a:spcBef>
                <a:spcPts val="845"/>
              </a:spcBef>
              <a:buSzPts val="1000"/>
              <a:buFont typeface="Palatino Linotype" panose="02040502050505030304" pitchFamily="18" charset="0"/>
              <a:buAutoNum type="arabicPeriod"/>
              <a:tabLst>
                <a:tab pos="408940" algn="l"/>
                <a:tab pos="5258435" algn="r"/>
              </a:tabLst>
            </a:pPr>
            <a:r>
              <a:rPr lang="en-US" sz="1000" b="1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Why doing machine learning </a:t>
            </a: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Missing data (collected not through controlled </a:t>
            </a:r>
            <a:r>
              <a:rPr lang="en-US" sz="1000" dirty="0" err="1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envioronment</a:t>
            </a: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)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Missing completely at Random (MCAR)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Missing at Random 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Missing not at Random (MRAR)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Structurally missing</a:t>
            </a:r>
            <a:endParaRPr lang="en-GB" sz="1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b="1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What other people have done for imputation for clinical Datasets</a:t>
            </a: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b="1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Compare what have been done</a:t>
            </a:r>
            <a:endParaRPr lang="en-US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3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FC5ED-1B35-4857-BBF7-782C99C35107}"/>
              </a:ext>
            </a:extLst>
          </p:cNvPr>
          <p:cNvSpPr txBox="1"/>
          <p:nvPr/>
        </p:nvSpPr>
        <p:spPr>
          <a:xfrm>
            <a:off x="2721461" y="1461759"/>
            <a:ext cx="6096000" cy="4932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ts val="1270"/>
              </a:lnSpc>
              <a:spcBef>
                <a:spcPts val="840"/>
              </a:spcBef>
              <a:buSzPts val="1000"/>
              <a:buAutoNum type="arabicPeriod" startAt="3"/>
              <a:tabLst>
                <a:tab pos="408940" algn="l"/>
                <a:tab pos="5261610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Analysis/Requirements</a:t>
            </a:r>
            <a:r>
              <a:rPr lang="en-US" sz="1000" b="1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(Configuration)</a:t>
            </a:r>
          </a:p>
          <a:p>
            <a:pPr marL="685800" lvl="1" indent="-228600">
              <a:lnSpc>
                <a:spcPts val="1270"/>
              </a:lnSpc>
              <a:spcBef>
                <a:spcPts val="840"/>
              </a:spcBef>
              <a:buSzPts val="1000"/>
              <a:buAutoNum type="arabicPeriod"/>
              <a:tabLst>
                <a:tab pos="408940" algn="l"/>
                <a:tab pos="5261610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Research questions (elaborate)</a:t>
            </a:r>
          </a:p>
          <a:p>
            <a:pPr marL="1143000" lvl="2" indent="-228600">
              <a:lnSpc>
                <a:spcPts val="1270"/>
              </a:lnSpc>
              <a:spcBef>
                <a:spcPts val="840"/>
              </a:spcBef>
              <a:buSzPts val="1000"/>
              <a:buAutoNum type="arabicPeriod"/>
              <a:tabLst>
                <a:tab pos="408940" algn="l"/>
                <a:tab pos="5261610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Clinically relevant questions</a:t>
            </a:r>
          </a:p>
          <a:p>
            <a:pPr marL="1143000" lvl="2" indent="-228600">
              <a:lnSpc>
                <a:spcPts val="1270"/>
              </a:lnSpc>
              <a:spcBef>
                <a:spcPts val="840"/>
              </a:spcBef>
              <a:buSzPts val="1000"/>
              <a:buAutoNum type="arabicPeriod"/>
              <a:tabLst>
                <a:tab pos="408940" algn="l"/>
                <a:tab pos="5261610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Define clinical outcomes</a:t>
            </a:r>
          </a:p>
          <a:p>
            <a:pPr marL="1143000" lvl="2" indent="-228600">
              <a:lnSpc>
                <a:spcPts val="1270"/>
              </a:lnSpc>
              <a:spcBef>
                <a:spcPts val="840"/>
              </a:spcBef>
              <a:buSzPts val="1000"/>
              <a:buAutoNum type="arabicPeriod"/>
              <a:tabLst>
                <a:tab pos="408940" algn="l"/>
                <a:tab pos="5261610" algn="r"/>
              </a:tabLst>
            </a:pPr>
            <a:r>
              <a:rPr lang="en-US" sz="1000" b="1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Ethics on publicly available data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b="1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</a:t>
            </a: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stalling the MIMIC-III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Ethics course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 err="1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Postre</a:t>
            </a: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-SQL local database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Experiment environment</a:t>
            </a: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Installing packages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228600" lvl="0" indent="-228600">
              <a:lnSpc>
                <a:spcPts val="1270"/>
              </a:lnSpc>
              <a:spcBef>
                <a:spcPts val="845"/>
              </a:spcBef>
              <a:buSzPts val="1000"/>
              <a:buAutoNum type="arabicPeriod" startAt="4"/>
              <a:tabLst>
                <a:tab pos="408940" algn="l"/>
                <a:tab pos="5258435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Design</a:t>
            </a:r>
            <a:r>
              <a:rPr lang="en-US" sz="1000" b="1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(Processing Pipeline)</a:t>
            </a: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About the MIMIC dataset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Patients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Events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Time-series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Ethics and Conduct</a:t>
            </a:r>
            <a:endParaRPr lang="en-GB" sz="1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Cohort selection</a:t>
            </a: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Extraction SQL</a:t>
            </a:r>
            <a:endParaRPr lang="en-US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Preprocessing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Unit conversion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Removing outliers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Data Aggregation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Reshaping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Standardizing 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One-hot encoding Categorial variables</a:t>
            </a: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Principle Component Analysis/ Recursive feature elimination</a:t>
            </a:r>
          </a:p>
        </p:txBody>
      </p:sp>
    </p:spTree>
    <p:extLst>
      <p:ext uri="{BB962C8B-B14F-4D97-AF65-F5344CB8AC3E}">
        <p14:creationId xmlns:p14="http://schemas.microsoft.com/office/powerpoint/2010/main" val="19702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A6122-8B93-4FE3-84E8-AB01823945B1}"/>
              </a:ext>
            </a:extLst>
          </p:cNvPr>
          <p:cNvSpPr txBox="1"/>
          <p:nvPr/>
        </p:nvSpPr>
        <p:spPr>
          <a:xfrm>
            <a:off x="897989" y="2135926"/>
            <a:ext cx="6096964" cy="1751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ts val="1270"/>
              </a:lnSpc>
              <a:spcBef>
                <a:spcPts val="845"/>
              </a:spcBef>
              <a:buSzPts val="1000"/>
              <a:buAutoNum type="arabicPeriod" startAt="4"/>
              <a:tabLst>
                <a:tab pos="408940" algn="l"/>
                <a:tab pos="5258435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Design</a:t>
            </a:r>
            <a:r>
              <a:rPr lang="en-US" sz="1000" b="1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(Processing Pipeline)</a:t>
            </a: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About the MIMIC dataset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Patients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Events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Time-series Data</a:t>
            </a:r>
          </a:p>
          <a:p>
            <a:pPr marL="1143000" lvl="2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Mortality as a clinical outcome</a:t>
            </a:r>
          </a:p>
          <a:p>
            <a:pPr marL="685800" lvl="1" indent="-228600">
              <a:lnSpc>
                <a:spcPts val="1270"/>
              </a:lnSpc>
              <a:buFont typeface="Arial" panose="020B0604020202020204" pitchFamily="34" charset="0"/>
              <a:buChar char="•"/>
              <a:tabLst>
                <a:tab pos="699135" algn="l"/>
                <a:tab pos="699770" algn="l"/>
                <a:tab pos="5258435" algn="r"/>
              </a:tabLst>
            </a:pP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Cohort selection</a:t>
            </a: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Extraction SQL</a:t>
            </a: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High level description of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88E1-2D9D-4336-B1DE-1E4BD74FAF01}"/>
              </a:ext>
            </a:extLst>
          </p:cNvPr>
          <p:cNvSpPr txBox="1"/>
          <p:nvPr/>
        </p:nvSpPr>
        <p:spPr>
          <a:xfrm>
            <a:off x="5872706" y="1263497"/>
            <a:ext cx="6096964" cy="3084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ts val="1270"/>
              </a:lnSpc>
              <a:spcBef>
                <a:spcPts val="840"/>
              </a:spcBef>
              <a:buSzPts val="1000"/>
              <a:buAutoNum type="arabicPeriod" startAt="5"/>
              <a:tabLst>
                <a:tab pos="408940" algn="l"/>
                <a:tab pos="5258435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Implementation</a:t>
            </a:r>
            <a:r>
              <a:rPr lang="en-US" sz="1000" b="1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/ Imputation Strategies</a:t>
            </a:r>
          </a:p>
          <a:p>
            <a:pPr marL="685800" lvl="1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Preprocessing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Unit conversion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Removing outliers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Data Aggregation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Reshaping Data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Standardizing 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One-hot encoding Categorial variables</a:t>
            </a: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Principle Component Analysis/ Recursive feature elimination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b="1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Statistical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Mean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Joint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Machine Learning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Iterative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KNN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MICE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Deep Learning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1103630" algn="l"/>
                <a:tab pos="1104900" algn="l"/>
                <a:tab pos="5258435" algn="r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MIDAS imputation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DDDC-16A4-438B-A80A-1155FF18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5E3C-D4F5-4C1A-87F8-0657125C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801FA-6963-4FB5-9709-D25C66BC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3" y="486619"/>
            <a:ext cx="8933103" cy="61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8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63D09-0C7E-4C36-B986-E2AC4A92DB54}"/>
              </a:ext>
            </a:extLst>
          </p:cNvPr>
          <p:cNvSpPr txBox="1"/>
          <p:nvPr/>
        </p:nvSpPr>
        <p:spPr>
          <a:xfrm>
            <a:off x="3048000" y="1584809"/>
            <a:ext cx="6096000" cy="318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1270"/>
              </a:lnSpc>
              <a:spcBef>
                <a:spcPts val="845"/>
              </a:spcBef>
              <a:buSzPts val="1000"/>
              <a:tabLst>
                <a:tab pos="408940" algn="l"/>
                <a:tab pos="5261610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6.	Evaluation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b="1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Raw bias</a:t>
            </a:r>
          </a:p>
          <a:p>
            <a:pPr marL="1200150" lvl="2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Use python to call R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Coverage rate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Average width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Root mean squared Error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Distribution/ Maximum distance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Classification performance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GB" sz="1200" dirty="0" err="1"/>
              <a:t>Nemenyi</a:t>
            </a:r>
            <a:r>
              <a:rPr lang="en-GB" sz="1200" dirty="0"/>
              <a:t> test</a:t>
            </a: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Effects of different preprocessing method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00" lvl="2" indent="-22860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Results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Summary</a:t>
            </a:r>
          </a:p>
          <a:p>
            <a:pPr lvl="0">
              <a:lnSpc>
                <a:spcPts val="1270"/>
              </a:lnSpc>
              <a:spcBef>
                <a:spcPts val="840"/>
              </a:spcBef>
              <a:buSzPts val="1000"/>
              <a:tabLst>
                <a:tab pos="408940" algn="l"/>
                <a:tab pos="5258435" algn="r"/>
              </a:tabLst>
            </a:pPr>
            <a:r>
              <a:rPr lang="en-US" sz="1000" b="1" u="none" strike="noStrike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7.	Conclusion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	</a:t>
            </a:r>
            <a:endParaRPr lang="en-GB" sz="1000" b="1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Summary</a:t>
            </a: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Future work</a:t>
            </a:r>
          </a:p>
          <a:p>
            <a:pPr marL="285750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Appendix</a:t>
            </a:r>
          </a:p>
          <a:p>
            <a:pPr lvl="1">
              <a:lnSpc>
                <a:spcPts val="1270"/>
              </a:lnSpc>
              <a:buSzPts val="1000"/>
              <a:tabLst>
                <a:tab pos="699135" algn="l"/>
                <a:tab pos="699770" algn="l"/>
                <a:tab pos="5258435" algn="r"/>
              </a:tabLst>
            </a:pPr>
            <a:r>
              <a:rPr lang="en-US" sz="10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Ex. Distribution graphs</a:t>
            </a:r>
          </a:p>
          <a:p>
            <a:pPr marL="742950" lvl="1" indent="-285750">
              <a:lnSpc>
                <a:spcPts val="1270"/>
              </a:lnSpc>
              <a:buSzPts val="1000"/>
              <a:buFont typeface="Palatino Linotype" panose="02040502050505030304" pitchFamily="18" charset="0"/>
              <a:buAutoNum type="arabicPeriod"/>
              <a:tabLst>
                <a:tab pos="699135" algn="l"/>
                <a:tab pos="699770" algn="l"/>
                <a:tab pos="5261610" algn="r"/>
              </a:tabLst>
            </a:pPr>
            <a:endParaRPr lang="en-GB" sz="10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8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D445-F107-4118-A792-CD78D842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A336-2145-4D60-9A07-389516E3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Methods and background (prioritise)</a:t>
            </a:r>
          </a:p>
          <a:p>
            <a:r>
              <a:rPr lang="en-GB" dirty="0"/>
              <a:t>Results, evaluation</a:t>
            </a:r>
          </a:p>
          <a:p>
            <a:r>
              <a:rPr lang="en-GB" dirty="0"/>
              <a:t>Introduction, conclusion towards to end</a:t>
            </a:r>
          </a:p>
        </p:txBody>
      </p:sp>
    </p:spTree>
    <p:extLst>
      <p:ext uri="{BB962C8B-B14F-4D97-AF65-F5344CB8AC3E}">
        <p14:creationId xmlns:p14="http://schemas.microsoft.com/office/powerpoint/2010/main" val="304004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6C2A-DB06-4CA3-A3EF-D22A45D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01CC-5183-4886-8CD0-0F0531B5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  <a:p>
            <a:r>
              <a:rPr lang="en-GB" dirty="0"/>
              <a:t>Multiple comparison correction</a:t>
            </a:r>
          </a:p>
          <a:p>
            <a:r>
              <a:rPr lang="en-GB" dirty="0"/>
              <a:t>Ex. If distribution different from gaussian</a:t>
            </a:r>
          </a:p>
        </p:txBody>
      </p:sp>
    </p:spTree>
    <p:extLst>
      <p:ext uri="{BB962C8B-B14F-4D97-AF65-F5344CB8AC3E}">
        <p14:creationId xmlns:p14="http://schemas.microsoft.com/office/powerpoint/2010/main" val="351504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510-4014-414B-9442-53C19BCB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DA55-F4EA-4D8D-9A63-506E279B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027A9-18C0-4409-A5C5-5816096A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" y="297361"/>
            <a:ext cx="10323616" cy="567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31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9669</TotalTime>
  <Words>335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Gill Sans MT</vt:lpstr>
      <vt:lpstr>Open Sans</vt:lpstr>
      <vt:lpstr>Palatino Linotype</vt:lpstr>
      <vt:lpstr>Times New Roman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T-test</vt:lpstr>
      <vt:lpstr>PowerPoint Presentation</vt:lpstr>
      <vt:lpstr>Nemenyi test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16</cp:revision>
  <dcterms:created xsi:type="dcterms:W3CDTF">2021-10-17T19:57:15Z</dcterms:created>
  <dcterms:modified xsi:type="dcterms:W3CDTF">2022-02-28T11:56:15Z</dcterms:modified>
</cp:coreProperties>
</file>