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C4BA6471-260B-4023-BA5D-73758F136BC4}"/>
    <pc:docChg chg="undo custSel addSld delSld modSld sldOrd">
      <pc:chgData name="toby lee" userId="c2b0b406bfa6151f" providerId="LiveId" clId="{C4BA6471-260B-4023-BA5D-73758F136BC4}" dt="2021-12-06T13:12:50.511" v="375"/>
      <pc:docMkLst>
        <pc:docMk/>
      </pc:docMkLst>
      <pc:sldChg chg="modSp mod">
        <pc:chgData name="toby lee" userId="c2b0b406bfa6151f" providerId="LiveId" clId="{C4BA6471-260B-4023-BA5D-73758F136BC4}" dt="2021-12-06T01:59:30.745" v="16" actId="20577"/>
        <pc:sldMkLst>
          <pc:docMk/>
          <pc:sldMk cId="3956411206" sldId="256"/>
        </pc:sldMkLst>
        <pc:spChg chg="mod">
          <ac:chgData name="toby lee" userId="c2b0b406bfa6151f" providerId="LiveId" clId="{C4BA6471-260B-4023-BA5D-73758F136BC4}" dt="2021-12-06T01:59:30.745" v="16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addSp delSp modSp new mod">
        <pc:chgData name="toby lee" userId="c2b0b406bfa6151f" providerId="LiveId" clId="{C4BA6471-260B-4023-BA5D-73758F136BC4}" dt="2021-12-06T02:03:40.469" v="205" actId="14100"/>
        <pc:sldMkLst>
          <pc:docMk/>
          <pc:sldMk cId="2383121817" sldId="257"/>
        </pc:sldMkLst>
        <pc:spChg chg="mod">
          <ac:chgData name="toby lee" userId="c2b0b406bfa6151f" providerId="LiveId" clId="{C4BA6471-260B-4023-BA5D-73758F136BC4}" dt="2021-12-06T01:59:37.220" v="48" actId="20577"/>
          <ac:spMkLst>
            <pc:docMk/>
            <pc:sldMk cId="2383121817" sldId="257"/>
            <ac:spMk id="2" creationId="{9BD01804-7F98-42F8-8E30-E432F41F1EC3}"/>
          </ac:spMkLst>
        </pc:spChg>
        <pc:spChg chg="del">
          <ac:chgData name="toby lee" userId="c2b0b406bfa6151f" providerId="LiveId" clId="{C4BA6471-260B-4023-BA5D-73758F136BC4}" dt="2021-12-06T02:01:28.194" v="168" actId="478"/>
          <ac:spMkLst>
            <pc:docMk/>
            <pc:sldMk cId="2383121817" sldId="257"/>
            <ac:spMk id="3" creationId="{23BBCA23-C33B-4150-84A7-32425499A555}"/>
          </ac:spMkLst>
        </pc:spChg>
        <pc:picChg chg="add del mod modCrop">
          <ac:chgData name="toby lee" userId="c2b0b406bfa6151f" providerId="LiveId" clId="{C4BA6471-260B-4023-BA5D-73758F136BC4}" dt="2021-12-06T02:02:29.960" v="184" actId="478"/>
          <ac:picMkLst>
            <pc:docMk/>
            <pc:sldMk cId="2383121817" sldId="257"/>
            <ac:picMk id="5" creationId="{B5388F26-C873-4CC0-BBA2-26F71D1123D9}"/>
          </ac:picMkLst>
        </pc:picChg>
        <pc:picChg chg="add del mod">
          <ac:chgData name="toby lee" userId="c2b0b406bfa6151f" providerId="LiveId" clId="{C4BA6471-260B-4023-BA5D-73758F136BC4}" dt="2021-12-06T02:02:30.520" v="185" actId="478"/>
          <ac:picMkLst>
            <pc:docMk/>
            <pc:sldMk cId="2383121817" sldId="257"/>
            <ac:picMk id="7" creationId="{3089E8DF-1525-4D0A-BD3E-587BC5408609}"/>
          </ac:picMkLst>
        </pc:picChg>
        <pc:picChg chg="add mod">
          <ac:chgData name="toby lee" userId="c2b0b406bfa6151f" providerId="LiveId" clId="{C4BA6471-260B-4023-BA5D-73758F136BC4}" dt="2021-12-06T02:03:38.932" v="201" actId="14100"/>
          <ac:picMkLst>
            <pc:docMk/>
            <pc:sldMk cId="2383121817" sldId="257"/>
            <ac:picMk id="9" creationId="{BD28F32E-B8B5-4AA5-B0B5-6F75FAE1D44C}"/>
          </ac:picMkLst>
        </pc:picChg>
        <pc:picChg chg="add mod">
          <ac:chgData name="toby lee" userId="c2b0b406bfa6151f" providerId="LiveId" clId="{C4BA6471-260B-4023-BA5D-73758F136BC4}" dt="2021-12-06T02:03:39.699" v="203" actId="14100"/>
          <ac:picMkLst>
            <pc:docMk/>
            <pc:sldMk cId="2383121817" sldId="257"/>
            <ac:picMk id="11" creationId="{6DCAAE19-0148-42FF-9768-A589A594EE46}"/>
          </ac:picMkLst>
        </pc:picChg>
        <pc:picChg chg="add mod">
          <ac:chgData name="toby lee" userId="c2b0b406bfa6151f" providerId="LiveId" clId="{C4BA6471-260B-4023-BA5D-73758F136BC4}" dt="2021-12-06T02:03:40.469" v="205" actId="14100"/>
          <ac:picMkLst>
            <pc:docMk/>
            <pc:sldMk cId="2383121817" sldId="257"/>
            <ac:picMk id="13" creationId="{DC252279-87DF-40E2-8E95-18B2E06C043B}"/>
          </ac:picMkLst>
        </pc:picChg>
      </pc:sldChg>
      <pc:sldChg chg="del">
        <pc:chgData name="toby lee" userId="c2b0b406bfa6151f" providerId="LiveId" clId="{C4BA6471-260B-4023-BA5D-73758F136BC4}" dt="2021-12-06T01:59:21.910" v="2" actId="47"/>
        <pc:sldMkLst>
          <pc:docMk/>
          <pc:sldMk cId="3325444023" sldId="257"/>
        </pc:sldMkLst>
      </pc:sldChg>
      <pc:sldChg chg="del">
        <pc:chgData name="toby lee" userId="c2b0b406bfa6151f" providerId="LiveId" clId="{C4BA6471-260B-4023-BA5D-73758F136BC4}" dt="2021-12-06T01:59:22.089" v="3" actId="47"/>
        <pc:sldMkLst>
          <pc:docMk/>
          <pc:sldMk cId="589199539" sldId="258"/>
        </pc:sldMkLst>
      </pc:sldChg>
      <pc:sldChg chg="modSp new del mod">
        <pc:chgData name="toby lee" userId="c2b0b406bfa6151f" providerId="LiveId" clId="{C4BA6471-260B-4023-BA5D-73758F136BC4}" dt="2021-12-06T12:48:59.334" v="348" actId="47"/>
        <pc:sldMkLst>
          <pc:docMk/>
          <pc:sldMk cId="2152332044" sldId="258"/>
        </pc:sldMkLst>
        <pc:spChg chg="mod">
          <ac:chgData name="toby lee" userId="c2b0b406bfa6151f" providerId="LiveId" clId="{C4BA6471-260B-4023-BA5D-73758F136BC4}" dt="2021-12-06T01:59:50.914" v="78" actId="20577"/>
          <ac:spMkLst>
            <pc:docMk/>
            <pc:sldMk cId="2152332044" sldId="258"/>
            <ac:spMk id="2" creationId="{92EFB989-BD23-4ED0-9928-131FBE77D9D8}"/>
          </ac:spMkLst>
        </pc:spChg>
      </pc:sldChg>
      <pc:sldChg chg="del">
        <pc:chgData name="toby lee" userId="c2b0b406bfa6151f" providerId="LiveId" clId="{C4BA6471-260B-4023-BA5D-73758F136BC4}" dt="2021-12-06T01:59:22.293" v="4" actId="47"/>
        <pc:sldMkLst>
          <pc:docMk/>
          <pc:sldMk cId="1375718330" sldId="259"/>
        </pc:sldMkLst>
      </pc:sldChg>
      <pc:sldChg chg="modSp new del mod ord">
        <pc:chgData name="toby lee" userId="c2b0b406bfa6151f" providerId="LiveId" clId="{C4BA6471-260B-4023-BA5D-73758F136BC4}" dt="2021-12-06T12:49:00.060" v="349" actId="47"/>
        <pc:sldMkLst>
          <pc:docMk/>
          <pc:sldMk cId="1993103634" sldId="259"/>
        </pc:sldMkLst>
        <pc:spChg chg="mod">
          <ac:chgData name="toby lee" userId="c2b0b406bfa6151f" providerId="LiveId" clId="{C4BA6471-260B-4023-BA5D-73758F136BC4}" dt="2021-12-06T01:59:58.615" v="89" actId="20577"/>
          <ac:spMkLst>
            <pc:docMk/>
            <pc:sldMk cId="1993103634" sldId="259"/>
            <ac:spMk id="2" creationId="{2129DB52-E40E-455D-B0F8-8EC86368E8EB}"/>
          </ac:spMkLst>
        </pc:spChg>
      </pc:sldChg>
      <pc:sldChg chg="modSp new del mod ord">
        <pc:chgData name="toby lee" userId="c2b0b406bfa6151f" providerId="LiveId" clId="{C4BA6471-260B-4023-BA5D-73758F136BC4}" dt="2021-12-06T12:48:55.633" v="347" actId="47"/>
        <pc:sldMkLst>
          <pc:docMk/>
          <pc:sldMk cId="1355250480" sldId="260"/>
        </pc:sldMkLst>
        <pc:spChg chg="mod">
          <ac:chgData name="toby lee" userId="c2b0b406bfa6151f" providerId="LiveId" clId="{C4BA6471-260B-4023-BA5D-73758F136BC4}" dt="2021-12-06T02:00:37.928" v="167" actId="20577"/>
          <ac:spMkLst>
            <pc:docMk/>
            <pc:sldMk cId="1355250480" sldId="260"/>
            <ac:spMk id="2" creationId="{36617E18-4BF4-4ECF-B194-209C03338B17}"/>
          </ac:spMkLst>
        </pc:spChg>
      </pc:sldChg>
      <pc:sldChg chg="del">
        <pc:chgData name="toby lee" userId="c2b0b406bfa6151f" providerId="LiveId" clId="{C4BA6471-260B-4023-BA5D-73758F136BC4}" dt="2021-12-06T01:59:21.518" v="0" actId="47"/>
        <pc:sldMkLst>
          <pc:docMk/>
          <pc:sldMk cId="1370288923" sldId="260"/>
        </pc:sldMkLst>
      </pc:sldChg>
      <pc:sldChg chg="modSp new del mod">
        <pc:chgData name="toby lee" userId="c2b0b406bfa6151f" providerId="LiveId" clId="{C4BA6471-260B-4023-BA5D-73758F136BC4}" dt="2021-12-06T12:48:54.254" v="346" actId="47"/>
        <pc:sldMkLst>
          <pc:docMk/>
          <pc:sldMk cId="380339348" sldId="261"/>
        </pc:sldMkLst>
        <pc:spChg chg="mod">
          <ac:chgData name="toby lee" userId="c2b0b406bfa6151f" providerId="LiveId" clId="{C4BA6471-260B-4023-BA5D-73758F136BC4}" dt="2021-12-06T02:00:21.614" v="141" actId="20577"/>
          <ac:spMkLst>
            <pc:docMk/>
            <pc:sldMk cId="380339348" sldId="261"/>
            <ac:spMk id="2" creationId="{5AB3A6F6-939B-4445-998E-0C93583ACEE7}"/>
          </ac:spMkLst>
        </pc:spChg>
      </pc:sldChg>
      <pc:sldChg chg="del">
        <pc:chgData name="toby lee" userId="c2b0b406bfa6151f" providerId="LiveId" clId="{C4BA6471-260B-4023-BA5D-73758F136BC4}" dt="2021-12-06T01:59:22.512" v="5" actId="47"/>
        <pc:sldMkLst>
          <pc:docMk/>
          <pc:sldMk cId="1313223972" sldId="261"/>
        </pc:sldMkLst>
      </pc:sldChg>
      <pc:sldChg chg="new del">
        <pc:chgData name="toby lee" userId="c2b0b406bfa6151f" providerId="LiveId" clId="{C4BA6471-260B-4023-BA5D-73758F136BC4}" dt="2021-12-06T12:48:35.833" v="345" actId="47"/>
        <pc:sldMkLst>
          <pc:docMk/>
          <pc:sldMk cId="1570574996" sldId="262"/>
        </pc:sldMkLst>
      </pc:sldChg>
      <pc:sldChg chg="del">
        <pc:chgData name="toby lee" userId="c2b0b406bfa6151f" providerId="LiveId" clId="{C4BA6471-260B-4023-BA5D-73758F136BC4}" dt="2021-12-06T01:59:21.717" v="1" actId="47"/>
        <pc:sldMkLst>
          <pc:docMk/>
          <pc:sldMk cId="3224500178" sldId="262"/>
        </pc:sldMkLst>
      </pc:sldChg>
      <pc:sldChg chg="del">
        <pc:chgData name="toby lee" userId="c2b0b406bfa6151f" providerId="LiveId" clId="{C4BA6471-260B-4023-BA5D-73758F136BC4}" dt="2021-12-06T01:59:22.726" v="6" actId="47"/>
        <pc:sldMkLst>
          <pc:docMk/>
          <pc:sldMk cId="1724998039" sldId="263"/>
        </pc:sldMkLst>
      </pc:sldChg>
      <pc:sldChg chg="addSp delSp modSp new mod">
        <pc:chgData name="toby lee" userId="c2b0b406bfa6151f" providerId="LiveId" clId="{C4BA6471-260B-4023-BA5D-73758F136BC4}" dt="2021-12-06T13:05:06.787" v="373" actId="1076"/>
        <pc:sldMkLst>
          <pc:docMk/>
          <pc:sldMk cId="2680806697" sldId="263"/>
        </pc:sldMkLst>
        <pc:spChg chg="del">
          <ac:chgData name="toby lee" userId="c2b0b406bfa6151f" providerId="LiveId" clId="{C4BA6471-260B-4023-BA5D-73758F136BC4}" dt="2021-12-06T12:57:22.753" v="358" actId="478"/>
          <ac:spMkLst>
            <pc:docMk/>
            <pc:sldMk cId="2680806697" sldId="263"/>
            <ac:spMk id="2" creationId="{10F05272-6054-4DA0-8601-23D8B3D64B0A}"/>
          </ac:spMkLst>
        </pc:spChg>
        <pc:spChg chg="del">
          <ac:chgData name="toby lee" userId="c2b0b406bfa6151f" providerId="LiveId" clId="{C4BA6471-260B-4023-BA5D-73758F136BC4}" dt="2021-12-06T02:03:45.601" v="207" actId="478"/>
          <ac:spMkLst>
            <pc:docMk/>
            <pc:sldMk cId="2680806697" sldId="263"/>
            <ac:spMk id="3" creationId="{B3968929-D94A-4741-9442-EA0954BF2D23}"/>
          </ac:spMkLst>
        </pc:spChg>
        <pc:picChg chg="add mod">
          <ac:chgData name="toby lee" userId="c2b0b406bfa6151f" providerId="LiveId" clId="{C4BA6471-260B-4023-BA5D-73758F136BC4}" dt="2021-12-06T13:05:03.858" v="370" actId="1076"/>
          <ac:picMkLst>
            <pc:docMk/>
            <pc:sldMk cId="2680806697" sldId="263"/>
            <ac:picMk id="4" creationId="{2D48EF34-1C6D-450B-9059-908A1CADCF00}"/>
          </ac:picMkLst>
        </pc:picChg>
        <pc:picChg chg="add mod">
          <ac:chgData name="toby lee" userId="c2b0b406bfa6151f" providerId="LiveId" clId="{C4BA6471-260B-4023-BA5D-73758F136BC4}" dt="2021-12-06T13:00:13.530" v="361" actId="1076"/>
          <ac:picMkLst>
            <pc:docMk/>
            <pc:sldMk cId="2680806697" sldId="263"/>
            <ac:picMk id="5" creationId="{D70D8863-945D-4CAC-9071-DBA583CE7C4A}"/>
          </ac:picMkLst>
        </pc:picChg>
        <pc:picChg chg="add mod">
          <ac:chgData name="toby lee" userId="c2b0b406bfa6151f" providerId="LiveId" clId="{C4BA6471-260B-4023-BA5D-73758F136BC4}" dt="2021-12-06T02:04:25.406" v="211" actId="1076"/>
          <ac:picMkLst>
            <pc:docMk/>
            <pc:sldMk cId="2680806697" sldId="263"/>
            <ac:picMk id="7" creationId="{37644FE4-17AA-4758-80D2-5814849155AE}"/>
          </ac:picMkLst>
        </pc:picChg>
        <pc:picChg chg="add mod">
          <ac:chgData name="toby lee" userId="c2b0b406bfa6151f" providerId="LiveId" clId="{C4BA6471-260B-4023-BA5D-73758F136BC4}" dt="2021-12-06T13:05:06.787" v="373" actId="1076"/>
          <ac:picMkLst>
            <pc:docMk/>
            <pc:sldMk cId="2680806697" sldId="263"/>
            <ac:picMk id="9" creationId="{9765A81C-0193-4CBA-899B-EB11B55F55F7}"/>
          </ac:picMkLst>
        </pc:picChg>
      </pc:sldChg>
      <pc:sldChg chg="addSp delSp modSp new mod ord">
        <pc:chgData name="toby lee" userId="c2b0b406bfa6151f" providerId="LiveId" clId="{C4BA6471-260B-4023-BA5D-73758F136BC4}" dt="2021-12-06T12:57:13.644" v="354"/>
        <pc:sldMkLst>
          <pc:docMk/>
          <pc:sldMk cId="2123814733" sldId="264"/>
        </pc:sldMkLst>
        <pc:spChg chg="del">
          <ac:chgData name="toby lee" userId="c2b0b406bfa6151f" providerId="LiveId" clId="{C4BA6471-260B-4023-BA5D-73758F136BC4}" dt="2021-12-06T02:05:37.073" v="219" actId="478"/>
          <ac:spMkLst>
            <pc:docMk/>
            <pc:sldMk cId="2123814733" sldId="264"/>
            <ac:spMk id="3" creationId="{063DD89D-73C2-4AE6-94E8-A6FBA10E579B}"/>
          </ac:spMkLst>
        </pc:spChg>
        <pc:picChg chg="add mod">
          <ac:chgData name="toby lee" userId="c2b0b406bfa6151f" providerId="LiveId" clId="{C4BA6471-260B-4023-BA5D-73758F136BC4}" dt="2021-12-06T02:05:38.415" v="221" actId="1076"/>
          <ac:picMkLst>
            <pc:docMk/>
            <pc:sldMk cId="2123814733" sldId="264"/>
            <ac:picMk id="5" creationId="{16532056-014E-4131-B5D9-D1C44DFA274F}"/>
          </ac:picMkLst>
        </pc:picChg>
        <pc:picChg chg="add mod">
          <ac:chgData name="toby lee" userId="c2b0b406bfa6151f" providerId="LiveId" clId="{C4BA6471-260B-4023-BA5D-73758F136BC4}" dt="2021-12-06T02:05:39.699" v="222" actId="1076"/>
          <ac:picMkLst>
            <pc:docMk/>
            <pc:sldMk cId="2123814733" sldId="264"/>
            <ac:picMk id="7" creationId="{8DAEE43F-27F1-477B-8630-41C2ACAFB23B}"/>
          </ac:picMkLst>
        </pc:picChg>
        <pc:picChg chg="add mod">
          <ac:chgData name="toby lee" userId="c2b0b406bfa6151f" providerId="LiveId" clId="{C4BA6471-260B-4023-BA5D-73758F136BC4}" dt="2021-12-06T02:06:06.229" v="224" actId="1076"/>
          <ac:picMkLst>
            <pc:docMk/>
            <pc:sldMk cId="2123814733" sldId="264"/>
            <ac:picMk id="9" creationId="{CCC4B4D6-577C-4358-A654-B5B389950A89}"/>
          </ac:picMkLst>
        </pc:picChg>
      </pc:sldChg>
      <pc:sldChg chg="del">
        <pc:chgData name="toby lee" userId="c2b0b406bfa6151f" providerId="LiveId" clId="{C4BA6471-260B-4023-BA5D-73758F136BC4}" dt="2021-12-06T01:59:23.250" v="7" actId="47"/>
        <pc:sldMkLst>
          <pc:docMk/>
          <pc:sldMk cId="2937200667" sldId="264"/>
        </pc:sldMkLst>
      </pc:sldChg>
      <pc:sldChg chg="del">
        <pc:chgData name="toby lee" userId="c2b0b406bfa6151f" providerId="LiveId" clId="{C4BA6471-260B-4023-BA5D-73758F136BC4}" dt="2021-12-06T01:59:23.768" v="8" actId="47"/>
        <pc:sldMkLst>
          <pc:docMk/>
          <pc:sldMk cId="1334015022" sldId="265"/>
        </pc:sldMkLst>
      </pc:sldChg>
      <pc:sldChg chg="addSp delSp modSp new mod">
        <pc:chgData name="toby lee" userId="c2b0b406bfa6151f" providerId="LiveId" clId="{C4BA6471-260B-4023-BA5D-73758F136BC4}" dt="2021-12-06T02:07:01.100" v="232" actId="1076"/>
        <pc:sldMkLst>
          <pc:docMk/>
          <pc:sldMk cId="3475031995" sldId="265"/>
        </pc:sldMkLst>
        <pc:spChg chg="del">
          <ac:chgData name="toby lee" userId="c2b0b406bfa6151f" providerId="LiveId" clId="{C4BA6471-260B-4023-BA5D-73758F136BC4}" dt="2021-12-06T02:06:26.178" v="226" actId="478"/>
          <ac:spMkLst>
            <pc:docMk/>
            <pc:sldMk cId="3475031995" sldId="265"/>
            <ac:spMk id="3" creationId="{5B101F05-B984-4A80-8747-D5866FA5D816}"/>
          </ac:spMkLst>
        </pc:spChg>
        <pc:picChg chg="add mod">
          <ac:chgData name="toby lee" userId="c2b0b406bfa6151f" providerId="LiveId" clId="{C4BA6471-260B-4023-BA5D-73758F136BC4}" dt="2021-12-06T02:06:30.251" v="228" actId="1076"/>
          <ac:picMkLst>
            <pc:docMk/>
            <pc:sldMk cId="3475031995" sldId="265"/>
            <ac:picMk id="5" creationId="{09BD4350-0F9D-4DAB-8C81-F337DF9F5D48}"/>
          </ac:picMkLst>
        </pc:picChg>
        <pc:picChg chg="add mod">
          <ac:chgData name="toby lee" userId="c2b0b406bfa6151f" providerId="LiveId" clId="{C4BA6471-260B-4023-BA5D-73758F136BC4}" dt="2021-12-06T02:06:44.653" v="230" actId="1076"/>
          <ac:picMkLst>
            <pc:docMk/>
            <pc:sldMk cId="3475031995" sldId="265"/>
            <ac:picMk id="7" creationId="{B7F5DD05-960D-4A48-A709-EEC7E549FD2B}"/>
          </ac:picMkLst>
        </pc:picChg>
        <pc:picChg chg="add mod">
          <ac:chgData name="toby lee" userId="c2b0b406bfa6151f" providerId="LiveId" clId="{C4BA6471-260B-4023-BA5D-73758F136BC4}" dt="2021-12-06T02:07:01.100" v="232" actId="1076"/>
          <ac:picMkLst>
            <pc:docMk/>
            <pc:sldMk cId="3475031995" sldId="265"/>
            <ac:picMk id="9" creationId="{78FF771B-F9F6-4E0C-A600-2D42D175888D}"/>
          </ac:picMkLst>
        </pc:picChg>
      </pc:sldChg>
      <pc:sldChg chg="addSp delSp modSp new mod">
        <pc:chgData name="toby lee" userId="c2b0b406bfa6151f" providerId="LiveId" clId="{C4BA6471-260B-4023-BA5D-73758F136BC4}" dt="2021-12-06T02:07:51.339" v="240" actId="1076"/>
        <pc:sldMkLst>
          <pc:docMk/>
          <pc:sldMk cId="2934631297" sldId="266"/>
        </pc:sldMkLst>
        <pc:spChg chg="del">
          <ac:chgData name="toby lee" userId="c2b0b406bfa6151f" providerId="LiveId" clId="{C4BA6471-260B-4023-BA5D-73758F136BC4}" dt="2021-12-06T02:07:25.034" v="236" actId="478"/>
          <ac:spMkLst>
            <pc:docMk/>
            <pc:sldMk cId="2934631297" sldId="266"/>
            <ac:spMk id="3" creationId="{250F36DA-768D-49CD-A0C1-E666A8BAB843}"/>
          </ac:spMkLst>
        </pc:spChg>
        <pc:picChg chg="add mod">
          <ac:chgData name="toby lee" userId="c2b0b406bfa6151f" providerId="LiveId" clId="{C4BA6471-260B-4023-BA5D-73758F136BC4}" dt="2021-12-06T02:07:17.329" v="235" actId="1076"/>
          <ac:picMkLst>
            <pc:docMk/>
            <pc:sldMk cId="2934631297" sldId="266"/>
            <ac:picMk id="5" creationId="{643C5CEF-9210-4FD4-8E9C-DD3AEB64778B}"/>
          </ac:picMkLst>
        </pc:picChg>
        <pc:picChg chg="add mod">
          <ac:chgData name="toby lee" userId="c2b0b406bfa6151f" providerId="LiveId" clId="{C4BA6471-260B-4023-BA5D-73758F136BC4}" dt="2021-12-06T02:07:35.666" v="238" actId="1076"/>
          <ac:picMkLst>
            <pc:docMk/>
            <pc:sldMk cId="2934631297" sldId="266"/>
            <ac:picMk id="7" creationId="{A9C2CB43-E235-42DB-A0CF-0873B0B34387}"/>
          </ac:picMkLst>
        </pc:picChg>
        <pc:picChg chg="add mod">
          <ac:chgData name="toby lee" userId="c2b0b406bfa6151f" providerId="LiveId" clId="{C4BA6471-260B-4023-BA5D-73758F136BC4}" dt="2021-12-06T02:07:51.339" v="240" actId="1076"/>
          <ac:picMkLst>
            <pc:docMk/>
            <pc:sldMk cId="2934631297" sldId="266"/>
            <ac:picMk id="9" creationId="{84AAB2A2-1FB6-4317-9146-E6D0441BB195}"/>
          </ac:picMkLst>
        </pc:picChg>
      </pc:sldChg>
      <pc:sldChg chg="modSp new mod">
        <pc:chgData name="toby lee" userId="c2b0b406bfa6151f" providerId="LiveId" clId="{C4BA6471-260B-4023-BA5D-73758F136BC4}" dt="2021-12-06T12:49:09.430" v="352" actId="20577"/>
        <pc:sldMkLst>
          <pc:docMk/>
          <pc:sldMk cId="1516804692" sldId="267"/>
        </pc:sldMkLst>
        <pc:spChg chg="mod">
          <ac:chgData name="toby lee" userId="c2b0b406bfa6151f" providerId="LiveId" clId="{C4BA6471-260B-4023-BA5D-73758F136BC4}" dt="2021-12-06T02:07:57.559" v="254" actId="20577"/>
          <ac:spMkLst>
            <pc:docMk/>
            <pc:sldMk cId="1516804692" sldId="267"/>
            <ac:spMk id="2" creationId="{5D24A949-654F-422A-8962-DA1241B212C2}"/>
          </ac:spMkLst>
        </pc:spChg>
        <pc:spChg chg="mod">
          <ac:chgData name="toby lee" userId="c2b0b406bfa6151f" providerId="LiveId" clId="{C4BA6471-260B-4023-BA5D-73758F136BC4}" dt="2021-12-06T12:49:09.430" v="352" actId="20577"/>
          <ac:spMkLst>
            <pc:docMk/>
            <pc:sldMk cId="1516804692" sldId="267"/>
            <ac:spMk id="3" creationId="{71D90295-5B26-4500-AA27-36690CB25CE9}"/>
          </ac:spMkLst>
        </pc:spChg>
      </pc:sldChg>
      <pc:sldChg chg="modSp new mod">
        <pc:chgData name="toby lee" userId="c2b0b406bfa6151f" providerId="LiveId" clId="{C4BA6471-260B-4023-BA5D-73758F136BC4}" dt="2021-12-06T13:12:50.511" v="375"/>
        <pc:sldMkLst>
          <pc:docMk/>
          <pc:sldMk cId="2597563871" sldId="268"/>
        </pc:sldMkLst>
        <pc:spChg chg="mod">
          <ac:chgData name="toby lee" userId="c2b0b406bfa6151f" providerId="LiveId" clId="{C4BA6471-260B-4023-BA5D-73758F136BC4}" dt="2021-12-06T13:12:50.511" v="375"/>
          <ac:spMkLst>
            <pc:docMk/>
            <pc:sldMk cId="2597563871" sldId="268"/>
            <ac:spMk id="3" creationId="{4E951D38-0BE4-498A-8BE4-EF90A8BCD4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10 Meeting, 6/12/2021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1804-7F98-42F8-8E30-E432F41F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some visualisation for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8F32E-B8B5-4AA5-B0B5-6F75FAE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5" y="2007898"/>
            <a:ext cx="3276600" cy="3267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AAE19-0148-42FF-9768-A589A594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48" y="1979323"/>
            <a:ext cx="3295650" cy="3295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52279-87DF-40E2-8E95-18B2E06C0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380" y="1771650"/>
            <a:ext cx="3305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D8863-945D-4CAC-9071-DBA583CE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7" y="2409824"/>
            <a:ext cx="3295650" cy="3305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44FE4-17AA-4758-80D2-581484915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95" y="2395537"/>
            <a:ext cx="3314700" cy="3295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5A81C-0193-4CBA-899B-EB11B55F5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925" y="128937"/>
            <a:ext cx="4615127" cy="4561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48EF34-1C6D-450B-9059-908A1CAD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821" y="433506"/>
            <a:ext cx="3941179" cy="39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58DB-6C90-4448-9ADD-980B38F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2056-014E-4131-B5D9-D1C44DFA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57" y="2469717"/>
            <a:ext cx="3305175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EE43F-27F1-477B-8630-41C2ACAF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49" y="2444317"/>
            <a:ext cx="3305175" cy="3286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C4B4D6-577C-4358-A654-B5B389950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158" y="2455429"/>
            <a:ext cx="329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E431-569A-4BA7-AF69-060B4679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D4350-0F9D-4DAB-8C81-F337DF9F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6" y="2696153"/>
            <a:ext cx="3276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5DD05-960D-4A48-A709-EEC7E549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55" y="2677103"/>
            <a:ext cx="3276600" cy="3295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F771B-F9F6-4E0C-A600-2D42D1758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427" y="2658053"/>
            <a:ext cx="3276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3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7991-E68C-4017-8DAB-ABBAFDA1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C5CEF-9210-4FD4-8E9C-DD3AEB64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30" y="2510282"/>
            <a:ext cx="3295650" cy="3295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2CB43-E235-42DB-A0CF-0873B0B34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2500757"/>
            <a:ext cx="3295650" cy="3305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AB2A2-1FB6-4317-9146-E6D0441B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245" y="2500757"/>
            <a:ext cx="32861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3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A949-654F-422A-8962-DA1241B2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0295-5B26-4500-AA27-36690CB2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Imputation</a:t>
            </a:r>
          </a:p>
          <a:p>
            <a:r>
              <a:rPr lang="en-GB" dirty="0" err="1"/>
              <a:t>Standardscaler</a:t>
            </a:r>
            <a:r>
              <a:rPr lang="en-GB" dirty="0"/>
              <a:t>()</a:t>
            </a:r>
          </a:p>
          <a:p>
            <a:r>
              <a:rPr lang="en-GB" dirty="0"/>
              <a:t>Recursive feature elimination or PCA 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80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33DE-1842-4972-8A6A-B4887FAA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1D38-0BE4-498A-8BE4-EF90A8BC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mean imputation</a:t>
            </a:r>
          </a:p>
          <a:p>
            <a:r>
              <a:rPr lang="en-US" dirty="0"/>
              <a:t>mean covariance</a:t>
            </a:r>
          </a:p>
          <a:p>
            <a:r>
              <a:rPr lang="en-US" dirty="0" err="1"/>
              <a:t>mcmc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563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5557</TotalTime>
  <Words>40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Did some visualisation for data</vt:lpstr>
      <vt:lpstr>PowerPoint Presentation</vt:lpstr>
      <vt:lpstr>PowerPoint Presentation</vt:lpstr>
      <vt:lpstr>PowerPoint Presentation</vt:lpstr>
      <vt:lpstr>PowerPoint Presentation</vt:lpstr>
      <vt:lpstr>Workflow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8</cp:revision>
  <dcterms:created xsi:type="dcterms:W3CDTF">2021-10-17T19:57:15Z</dcterms:created>
  <dcterms:modified xsi:type="dcterms:W3CDTF">2021-12-06T13:13:20Z</dcterms:modified>
</cp:coreProperties>
</file>