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4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3268D-EDF7-4591-AC01-8CC910024D94}" v="1" dt="2021-10-25T11:38:00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0C03268D-EDF7-4591-AC01-8CC910024D94}"/>
    <pc:docChg chg="custSel addSld delSld modSld">
      <pc:chgData name="toby lee" userId="c2b0b406bfa6151f" providerId="LiveId" clId="{0C03268D-EDF7-4591-AC01-8CC910024D94}" dt="2021-10-25T11:54:38.427" v="539" actId="20577"/>
      <pc:docMkLst>
        <pc:docMk/>
      </pc:docMkLst>
      <pc:sldChg chg="delSp modSp mod">
        <pc:chgData name="toby lee" userId="c2b0b406bfa6151f" providerId="LiveId" clId="{0C03268D-EDF7-4591-AC01-8CC910024D94}" dt="2021-10-25T11:54:38.427" v="539" actId="20577"/>
        <pc:sldMkLst>
          <pc:docMk/>
          <pc:sldMk cId="1024978849" sldId="260"/>
        </pc:sldMkLst>
        <pc:spChg chg="mod">
          <ac:chgData name="toby lee" userId="c2b0b406bfa6151f" providerId="LiveId" clId="{0C03268D-EDF7-4591-AC01-8CC910024D94}" dt="2021-10-25T11:54:38.427" v="539" actId="20577"/>
          <ac:spMkLst>
            <pc:docMk/>
            <pc:sldMk cId="1024978849" sldId="260"/>
            <ac:spMk id="3" creationId="{6BAB2A27-EF9A-4725-B822-8040BD37250E}"/>
          </ac:spMkLst>
        </pc:spChg>
        <pc:picChg chg="del">
          <ac:chgData name="toby lee" userId="c2b0b406bfa6151f" providerId="LiveId" clId="{0C03268D-EDF7-4591-AC01-8CC910024D94}" dt="2021-10-25T11:02:53.863" v="19" actId="478"/>
          <ac:picMkLst>
            <pc:docMk/>
            <pc:sldMk cId="1024978849" sldId="260"/>
            <ac:picMk id="6" creationId="{884314C3-A6AF-4233-A0A0-BD0034C3FE4C}"/>
          </ac:picMkLst>
        </pc:picChg>
      </pc:sldChg>
      <pc:sldChg chg="del">
        <pc:chgData name="toby lee" userId="c2b0b406bfa6151f" providerId="LiveId" clId="{0C03268D-EDF7-4591-AC01-8CC910024D94}" dt="2021-10-25T11:36:15.460" v="199" actId="47"/>
        <pc:sldMkLst>
          <pc:docMk/>
          <pc:sldMk cId="3342645289" sldId="261"/>
        </pc:sldMkLst>
      </pc:sldChg>
      <pc:sldChg chg="modSp mod">
        <pc:chgData name="toby lee" userId="c2b0b406bfa6151f" providerId="LiveId" clId="{0C03268D-EDF7-4591-AC01-8CC910024D94}" dt="2021-10-25T03:51:33.085" v="18" actId="20577"/>
        <pc:sldMkLst>
          <pc:docMk/>
          <pc:sldMk cId="1365742072" sldId="262"/>
        </pc:sldMkLst>
        <pc:spChg chg="mod">
          <ac:chgData name="toby lee" userId="c2b0b406bfa6151f" providerId="LiveId" clId="{0C03268D-EDF7-4591-AC01-8CC910024D94}" dt="2021-10-25T03:51:33.085" v="18" actId="20577"/>
          <ac:spMkLst>
            <pc:docMk/>
            <pc:sldMk cId="1365742072" sldId="262"/>
            <ac:spMk id="3" creationId="{E7A1B587-C942-4790-9D17-1D34839C3709}"/>
          </ac:spMkLst>
        </pc:spChg>
      </pc:sldChg>
      <pc:sldChg chg="modSp mod">
        <pc:chgData name="toby lee" userId="c2b0b406bfa6151f" providerId="LiveId" clId="{0C03268D-EDF7-4591-AC01-8CC910024D94}" dt="2021-10-25T11:36:07.777" v="198" actId="20577"/>
        <pc:sldMkLst>
          <pc:docMk/>
          <pc:sldMk cId="3198963926" sldId="264"/>
        </pc:sldMkLst>
        <pc:spChg chg="mod">
          <ac:chgData name="toby lee" userId="c2b0b406bfa6151f" providerId="LiveId" clId="{0C03268D-EDF7-4591-AC01-8CC910024D94}" dt="2021-10-25T11:36:07.777" v="198" actId="20577"/>
          <ac:spMkLst>
            <pc:docMk/>
            <pc:sldMk cId="3198963926" sldId="264"/>
            <ac:spMk id="3" creationId="{8A4E55B0-6858-420D-A178-CE7375F48C1F}"/>
          </ac:spMkLst>
        </pc:spChg>
      </pc:sldChg>
      <pc:sldChg chg="modSp new del mod">
        <pc:chgData name="toby lee" userId="c2b0b406bfa6151f" providerId="LiveId" clId="{0C03268D-EDF7-4591-AC01-8CC910024D94}" dt="2021-10-25T03:17:04.674" v="12" actId="47"/>
        <pc:sldMkLst>
          <pc:docMk/>
          <pc:sldMk cId="145372394" sldId="265"/>
        </pc:sldMkLst>
        <pc:spChg chg="mod">
          <ac:chgData name="toby lee" userId="c2b0b406bfa6151f" providerId="LiveId" clId="{0C03268D-EDF7-4591-AC01-8CC910024D94}" dt="2021-10-25T01:45:19.905" v="11" actId="20577"/>
          <ac:spMkLst>
            <pc:docMk/>
            <pc:sldMk cId="145372394" sldId="265"/>
            <ac:spMk id="2" creationId="{B701DDBA-05CC-4E83-B33A-3E315C6B28C0}"/>
          </ac:spMkLst>
        </pc:spChg>
      </pc:sldChg>
      <pc:sldChg chg="addSp delSp modSp new mod">
        <pc:chgData name="toby lee" userId="c2b0b406bfa6151f" providerId="LiveId" clId="{0C03268D-EDF7-4591-AC01-8CC910024D94}" dt="2021-10-25T11:41:00.153" v="478" actId="1076"/>
        <pc:sldMkLst>
          <pc:docMk/>
          <pc:sldMk cId="1715308058" sldId="265"/>
        </pc:sldMkLst>
        <pc:spChg chg="mod">
          <ac:chgData name="toby lee" userId="c2b0b406bfa6151f" providerId="LiveId" clId="{0C03268D-EDF7-4591-AC01-8CC910024D94}" dt="2021-10-25T11:37:44.808" v="253" actId="20577"/>
          <ac:spMkLst>
            <pc:docMk/>
            <pc:sldMk cId="1715308058" sldId="265"/>
            <ac:spMk id="2" creationId="{95441EFF-8A4A-475F-8A9E-99BDEFAC168C}"/>
          </ac:spMkLst>
        </pc:spChg>
        <pc:spChg chg="del">
          <ac:chgData name="toby lee" userId="c2b0b406bfa6151f" providerId="LiveId" clId="{0C03268D-EDF7-4591-AC01-8CC910024D94}" dt="2021-10-25T11:37:14.519" v="201" actId="22"/>
          <ac:spMkLst>
            <pc:docMk/>
            <pc:sldMk cId="1715308058" sldId="265"/>
            <ac:spMk id="3" creationId="{FF709013-F4F8-42AC-B1FE-538C876203FF}"/>
          </ac:spMkLst>
        </pc:spChg>
        <pc:spChg chg="add mod">
          <ac:chgData name="toby lee" userId="c2b0b406bfa6151f" providerId="LiveId" clId="{0C03268D-EDF7-4591-AC01-8CC910024D94}" dt="2021-10-25T11:40:02.488" v="477" actId="20577"/>
          <ac:spMkLst>
            <pc:docMk/>
            <pc:sldMk cId="1715308058" sldId="265"/>
            <ac:spMk id="6" creationId="{04A2994B-8CD9-4117-ACC1-F4DD96C42A4A}"/>
          </ac:spMkLst>
        </pc:spChg>
        <pc:picChg chg="add mod ord">
          <ac:chgData name="toby lee" userId="c2b0b406bfa6151f" providerId="LiveId" clId="{0C03268D-EDF7-4591-AC01-8CC910024D94}" dt="2021-10-25T11:41:00.153" v="478" actId="1076"/>
          <ac:picMkLst>
            <pc:docMk/>
            <pc:sldMk cId="1715308058" sldId="265"/>
            <ac:picMk id="5" creationId="{485277BF-FFB3-46DE-A16F-2465C66583FD}"/>
          </ac:picMkLst>
        </pc:picChg>
      </pc:sldChg>
    </pc:docChg>
  </pc:docChgLst>
  <pc:docChgLst>
    <pc:chgData name="toby lee" userId="c2b0b406bfa6151f" providerId="LiveId" clId="{7245A089-7C58-4D5D-98C8-29DB086902B3}"/>
    <pc:docChg chg="undo custSel addSld delSld modSld sldOrd">
      <pc:chgData name="toby lee" userId="c2b0b406bfa6151f" providerId="LiveId" clId="{7245A089-7C58-4D5D-98C8-29DB086902B3}" dt="2021-10-24T23:48:27.204" v="1144" actId="20577"/>
      <pc:docMkLst>
        <pc:docMk/>
      </pc:docMkLst>
      <pc:sldChg chg="del">
        <pc:chgData name="toby lee" userId="c2b0b406bfa6151f" providerId="LiveId" clId="{7245A089-7C58-4D5D-98C8-29DB086902B3}" dt="2021-10-24T15:35:22.748" v="21" actId="47"/>
        <pc:sldMkLst>
          <pc:docMk/>
          <pc:sldMk cId="3700284731" sldId="257"/>
        </pc:sldMkLst>
      </pc:sldChg>
      <pc:sldChg chg="del">
        <pc:chgData name="toby lee" userId="c2b0b406bfa6151f" providerId="LiveId" clId="{7245A089-7C58-4D5D-98C8-29DB086902B3}" dt="2021-10-24T23:43:45.451" v="1065" actId="47"/>
        <pc:sldMkLst>
          <pc:docMk/>
          <pc:sldMk cId="4103814563" sldId="258"/>
        </pc:sldMkLst>
      </pc:sldChg>
      <pc:sldChg chg="addSp delSp modSp mod">
        <pc:chgData name="toby lee" userId="c2b0b406bfa6151f" providerId="LiveId" clId="{7245A089-7C58-4D5D-98C8-29DB086902B3}" dt="2021-10-24T22:31:19.058" v="643" actId="20577"/>
        <pc:sldMkLst>
          <pc:docMk/>
          <pc:sldMk cId="1024978849" sldId="260"/>
        </pc:sldMkLst>
        <pc:spChg chg="mod">
          <ac:chgData name="toby lee" userId="c2b0b406bfa6151f" providerId="LiveId" clId="{7245A089-7C58-4D5D-98C8-29DB086902B3}" dt="2021-10-24T22:31:19.058" v="643" actId="20577"/>
          <ac:spMkLst>
            <pc:docMk/>
            <pc:sldMk cId="1024978849" sldId="260"/>
            <ac:spMk id="3" creationId="{6BAB2A27-EF9A-4725-B822-8040BD37250E}"/>
          </ac:spMkLst>
        </pc:spChg>
        <pc:picChg chg="del">
          <ac:chgData name="toby lee" userId="c2b0b406bfa6151f" providerId="LiveId" clId="{7245A089-7C58-4D5D-98C8-29DB086902B3}" dt="2021-10-24T15:35:18.361" v="14" actId="478"/>
          <ac:picMkLst>
            <pc:docMk/>
            <pc:sldMk cId="1024978849" sldId="260"/>
            <ac:picMk id="5" creationId="{E0AED59B-3E3A-4133-BCB2-BEDCC86D4F96}"/>
          </ac:picMkLst>
        </pc:picChg>
        <pc:picChg chg="add mod">
          <ac:chgData name="toby lee" userId="c2b0b406bfa6151f" providerId="LiveId" clId="{7245A089-7C58-4D5D-98C8-29DB086902B3}" dt="2021-10-24T22:05:56.454" v="239" actId="1076"/>
          <ac:picMkLst>
            <pc:docMk/>
            <pc:sldMk cId="1024978849" sldId="260"/>
            <ac:picMk id="6" creationId="{884314C3-A6AF-4233-A0A0-BD0034C3FE4C}"/>
          </ac:picMkLst>
        </pc:picChg>
        <pc:picChg chg="del">
          <ac:chgData name="toby lee" userId="c2b0b406bfa6151f" providerId="LiveId" clId="{7245A089-7C58-4D5D-98C8-29DB086902B3}" dt="2021-10-24T15:35:20.334" v="20" actId="478"/>
          <ac:picMkLst>
            <pc:docMk/>
            <pc:sldMk cId="1024978849" sldId="260"/>
            <ac:picMk id="7" creationId="{B59A606F-2010-4CCC-BEC2-75F672BCF777}"/>
          </ac:picMkLst>
        </pc:picChg>
        <pc:picChg chg="del mod">
          <ac:chgData name="toby lee" userId="c2b0b406bfa6151f" providerId="LiveId" clId="{7245A089-7C58-4D5D-98C8-29DB086902B3}" dt="2021-10-24T15:35:19.933" v="19" actId="478"/>
          <ac:picMkLst>
            <pc:docMk/>
            <pc:sldMk cId="1024978849" sldId="260"/>
            <ac:picMk id="9" creationId="{7DE73BCC-6FDD-4786-9208-CA522DFAEC9B}"/>
          </ac:picMkLst>
        </pc:picChg>
        <pc:picChg chg="del">
          <ac:chgData name="toby lee" userId="c2b0b406bfa6151f" providerId="LiveId" clId="{7245A089-7C58-4D5D-98C8-29DB086902B3}" dt="2021-10-24T15:35:18.942" v="15" actId="478"/>
          <ac:picMkLst>
            <pc:docMk/>
            <pc:sldMk cId="1024978849" sldId="260"/>
            <ac:picMk id="11" creationId="{61E11D69-9B04-42D7-8586-B6F1B1E851E4}"/>
          </ac:picMkLst>
        </pc:picChg>
        <pc:picChg chg="del mod">
          <ac:chgData name="toby lee" userId="c2b0b406bfa6151f" providerId="LiveId" clId="{7245A089-7C58-4D5D-98C8-29DB086902B3}" dt="2021-10-24T15:35:19.443" v="17" actId="478"/>
          <ac:picMkLst>
            <pc:docMk/>
            <pc:sldMk cId="1024978849" sldId="260"/>
            <ac:picMk id="13" creationId="{977CB8F8-FAE5-4C6E-8717-BCC65D233E91}"/>
          </ac:picMkLst>
        </pc:picChg>
      </pc:sldChg>
      <pc:sldChg chg="modSp mod">
        <pc:chgData name="toby lee" userId="c2b0b406bfa6151f" providerId="LiveId" clId="{7245A089-7C58-4D5D-98C8-29DB086902B3}" dt="2021-10-24T23:42:07.252" v="1005" actId="1076"/>
        <pc:sldMkLst>
          <pc:docMk/>
          <pc:sldMk cId="3342645289" sldId="261"/>
        </pc:sldMkLst>
        <pc:spChg chg="mod">
          <ac:chgData name="toby lee" userId="c2b0b406bfa6151f" providerId="LiveId" clId="{7245A089-7C58-4D5D-98C8-29DB086902B3}" dt="2021-10-24T23:42:07.252" v="1005" actId="1076"/>
          <ac:spMkLst>
            <pc:docMk/>
            <pc:sldMk cId="3342645289" sldId="261"/>
            <ac:spMk id="3" creationId="{B7CD49DA-E166-423C-953C-975C1AA69AE4}"/>
          </ac:spMkLst>
        </pc:spChg>
      </pc:sldChg>
      <pc:sldChg chg="addSp modSp new mod">
        <pc:chgData name="toby lee" userId="c2b0b406bfa6151f" providerId="LiveId" clId="{7245A089-7C58-4D5D-98C8-29DB086902B3}" dt="2021-10-24T23:38:46.394" v="675" actId="1076"/>
        <pc:sldMkLst>
          <pc:docMk/>
          <pc:sldMk cId="1365742072" sldId="262"/>
        </pc:sldMkLst>
        <pc:spChg chg="mod">
          <ac:chgData name="toby lee" userId="c2b0b406bfa6151f" providerId="LiveId" clId="{7245A089-7C58-4D5D-98C8-29DB086902B3}" dt="2021-10-24T23:38:43.596" v="673" actId="20577"/>
          <ac:spMkLst>
            <pc:docMk/>
            <pc:sldMk cId="1365742072" sldId="262"/>
            <ac:spMk id="2" creationId="{1746303E-12FC-4482-8438-A0A9BF5F11E0}"/>
          </ac:spMkLst>
        </pc:spChg>
        <pc:spChg chg="mod">
          <ac:chgData name="toby lee" userId="c2b0b406bfa6151f" providerId="LiveId" clId="{7245A089-7C58-4D5D-98C8-29DB086902B3}" dt="2021-10-24T23:38:24.393" v="656" actId="1076"/>
          <ac:spMkLst>
            <pc:docMk/>
            <pc:sldMk cId="1365742072" sldId="262"/>
            <ac:spMk id="3" creationId="{E7A1B587-C942-4790-9D17-1D34839C3709}"/>
          </ac:spMkLst>
        </pc:spChg>
        <pc:picChg chg="add mod">
          <ac:chgData name="toby lee" userId="c2b0b406bfa6151f" providerId="LiveId" clId="{7245A089-7C58-4D5D-98C8-29DB086902B3}" dt="2021-10-24T23:38:46.394" v="675" actId="1076"/>
          <ac:picMkLst>
            <pc:docMk/>
            <pc:sldMk cId="1365742072" sldId="262"/>
            <ac:picMk id="5" creationId="{DED1D449-CAC5-4FC7-9FA3-9DEE17F116A7}"/>
          </ac:picMkLst>
        </pc:picChg>
        <pc:picChg chg="add mod">
          <ac:chgData name="toby lee" userId="c2b0b406bfa6151f" providerId="LiveId" clId="{7245A089-7C58-4D5D-98C8-29DB086902B3}" dt="2021-10-24T23:38:45.384" v="674" actId="1076"/>
          <ac:picMkLst>
            <pc:docMk/>
            <pc:sldMk cId="1365742072" sldId="262"/>
            <ac:picMk id="7" creationId="{4BAC0773-38D0-4FE0-A5A0-3175FC1D5F6C}"/>
          </ac:picMkLst>
        </pc:picChg>
      </pc:sldChg>
      <pc:sldChg chg="addSp modSp new mod ord">
        <pc:chgData name="toby lee" userId="c2b0b406bfa6151f" providerId="LiveId" clId="{7245A089-7C58-4D5D-98C8-29DB086902B3}" dt="2021-10-24T23:43:07.219" v="1064" actId="1076"/>
        <pc:sldMkLst>
          <pc:docMk/>
          <pc:sldMk cId="1034632826" sldId="263"/>
        </pc:sldMkLst>
        <pc:spChg chg="mod">
          <ac:chgData name="toby lee" userId="c2b0b406bfa6151f" providerId="LiveId" clId="{7245A089-7C58-4D5D-98C8-29DB086902B3}" dt="2021-10-24T22:30:27.596" v="489" actId="20577"/>
          <ac:spMkLst>
            <pc:docMk/>
            <pc:sldMk cId="1034632826" sldId="263"/>
            <ac:spMk id="2" creationId="{8F782612-D83D-452A-8F5A-275386A78103}"/>
          </ac:spMkLst>
        </pc:spChg>
        <pc:spChg chg="mod">
          <ac:chgData name="toby lee" userId="c2b0b406bfa6151f" providerId="LiveId" clId="{7245A089-7C58-4D5D-98C8-29DB086902B3}" dt="2021-10-24T23:43:04.833" v="1062" actId="1076"/>
          <ac:spMkLst>
            <pc:docMk/>
            <pc:sldMk cId="1034632826" sldId="263"/>
            <ac:spMk id="3" creationId="{0871BF7A-F089-45FC-BFC5-C64E626858F4}"/>
          </ac:spMkLst>
        </pc:spChg>
        <pc:picChg chg="add mod">
          <ac:chgData name="toby lee" userId="c2b0b406bfa6151f" providerId="LiveId" clId="{7245A089-7C58-4D5D-98C8-29DB086902B3}" dt="2021-10-24T23:43:07.219" v="1064" actId="1076"/>
          <ac:picMkLst>
            <pc:docMk/>
            <pc:sldMk cId="1034632826" sldId="263"/>
            <ac:picMk id="5" creationId="{95CF0C34-FDC1-43F2-BB68-7956AED16796}"/>
          </ac:picMkLst>
        </pc:picChg>
      </pc:sldChg>
      <pc:sldChg chg="addSp modSp new mod">
        <pc:chgData name="toby lee" userId="c2b0b406bfa6151f" providerId="LiveId" clId="{7245A089-7C58-4D5D-98C8-29DB086902B3}" dt="2021-10-24T23:48:27.204" v="1144" actId="20577"/>
        <pc:sldMkLst>
          <pc:docMk/>
          <pc:sldMk cId="3198963926" sldId="264"/>
        </pc:sldMkLst>
        <pc:spChg chg="mod">
          <ac:chgData name="toby lee" userId="c2b0b406bfa6151f" providerId="LiveId" clId="{7245A089-7C58-4D5D-98C8-29DB086902B3}" dt="2021-10-24T22:28:31.762" v="271" actId="20577"/>
          <ac:spMkLst>
            <pc:docMk/>
            <pc:sldMk cId="3198963926" sldId="264"/>
            <ac:spMk id="2" creationId="{0933916F-5ECF-462C-8807-73C96F76DB42}"/>
          </ac:spMkLst>
        </pc:spChg>
        <pc:spChg chg="mod">
          <ac:chgData name="toby lee" userId="c2b0b406bfa6151f" providerId="LiveId" clId="{7245A089-7C58-4D5D-98C8-29DB086902B3}" dt="2021-10-24T23:48:27.204" v="1144" actId="20577"/>
          <ac:spMkLst>
            <pc:docMk/>
            <pc:sldMk cId="3198963926" sldId="264"/>
            <ac:spMk id="3" creationId="{8A4E55B0-6858-420D-A178-CE7375F48C1F}"/>
          </ac:spMkLst>
        </pc:spChg>
        <pc:picChg chg="add mod">
          <ac:chgData name="toby lee" userId="c2b0b406bfa6151f" providerId="LiveId" clId="{7245A089-7C58-4D5D-98C8-29DB086902B3}" dt="2021-10-24T23:48:05.040" v="1069" actId="1076"/>
          <ac:picMkLst>
            <pc:docMk/>
            <pc:sldMk cId="3198963926" sldId="264"/>
            <ac:picMk id="5" creationId="{CD43A652-BEDE-4FA3-9191-17B6346DDD70}"/>
          </ac:picMkLst>
        </pc:picChg>
        <pc:picChg chg="add mod">
          <ac:chgData name="toby lee" userId="c2b0b406bfa6151f" providerId="LiveId" clId="{7245A089-7C58-4D5D-98C8-29DB086902B3}" dt="2021-10-24T23:48:05.792" v="1070" actId="1076"/>
          <ac:picMkLst>
            <pc:docMk/>
            <pc:sldMk cId="3198963926" sldId="264"/>
            <ac:picMk id="7" creationId="{F4A7680B-EED1-4B6E-8183-A7EDC9C19C5D}"/>
          </ac:picMkLst>
        </pc:picChg>
      </pc:sldChg>
      <pc:sldChg chg="modSp new del mod">
        <pc:chgData name="toby lee" userId="c2b0b406bfa6151f" providerId="LiveId" clId="{7245A089-7C58-4D5D-98C8-29DB086902B3}" dt="2021-10-24T23:39:11.255" v="711" actId="47"/>
        <pc:sldMkLst>
          <pc:docMk/>
          <pc:sldMk cId="4083899895" sldId="265"/>
        </pc:sldMkLst>
        <pc:spChg chg="mod">
          <ac:chgData name="toby lee" userId="c2b0b406bfa6151f" providerId="LiveId" clId="{7245A089-7C58-4D5D-98C8-29DB086902B3}" dt="2021-10-24T23:38:58.670" v="710" actId="20577"/>
          <ac:spMkLst>
            <pc:docMk/>
            <pc:sldMk cId="4083899895" sldId="265"/>
            <ac:spMk id="2" creationId="{0F7E0CE5-1763-4714-8EB7-85B7A86CF0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3 Meeting, 17/10/2021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8EB7-6DEC-4091-AD32-F127FCEE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WhAT</a:t>
            </a:r>
            <a:r>
              <a:rPr lang="en-GB" dirty="0"/>
              <a:t> I have done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2A27-EF9A-4725-B822-8040BD37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22" y="1064267"/>
            <a:ext cx="11029615" cy="3634486"/>
          </a:xfrm>
        </p:spPr>
        <p:txBody>
          <a:bodyPr/>
          <a:lstStyle/>
          <a:p>
            <a:r>
              <a:rPr lang="en-GB" dirty="0"/>
              <a:t>Watched most of videos from across all weeks from module 1 and some in module 2</a:t>
            </a:r>
          </a:p>
          <a:p>
            <a:r>
              <a:rPr lang="en-GB" dirty="0"/>
              <a:t>Studied the notebooks and recourses on the </a:t>
            </a:r>
            <a:r>
              <a:rPr lang="en-GB" dirty="0" err="1"/>
              <a:t>moduleDatabase</a:t>
            </a:r>
            <a:r>
              <a:rPr lang="en-GB" dirty="0"/>
              <a:t> file</a:t>
            </a:r>
          </a:p>
          <a:p>
            <a:r>
              <a:rPr lang="en-GB" dirty="0"/>
              <a:t>Getting used to </a:t>
            </a:r>
            <a:r>
              <a:rPr lang="en-GB" dirty="0" err="1"/>
              <a:t>postgres</a:t>
            </a:r>
            <a:r>
              <a:rPr lang="en-GB" dirty="0"/>
              <a:t> (took a lot of time)</a:t>
            </a:r>
          </a:p>
          <a:p>
            <a:r>
              <a:rPr lang="en-GB" dirty="0"/>
              <a:t>Successfully build the data on </a:t>
            </a:r>
            <a:r>
              <a:rPr lang="en-GB" dirty="0" err="1"/>
              <a:t>linux</a:t>
            </a:r>
            <a:r>
              <a:rPr lang="en-GB" dirty="0"/>
              <a:t>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16F-5ECF-462C-8807-73C96F7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Cant create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55B0-6858-420D-A178-CE7375F48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21" y="702156"/>
            <a:ext cx="11029615" cy="3634486"/>
          </a:xfrm>
        </p:spPr>
        <p:txBody>
          <a:bodyPr/>
          <a:lstStyle/>
          <a:p>
            <a:r>
              <a:rPr lang="en-GB" dirty="0"/>
              <a:t>Normal doing CREATE DATABASE mimic; should create a database but in my case it was stuck</a:t>
            </a:r>
          </a:p>
          <a:p>
            <a:r>
              <a:rPr lang="en-GB" dirty="0"/>
              <a:t>Found the cause of the problem: I am using </a:t>
            </a:r>
            <a:r>
              <a:rPr lang="en-GB" dirty="0" err="1"/>
              <a:t>linux</a:t>
            </a:r>
            <a:r>
              <a:rPr lang="en-GB" dirty="0"/>
              <a:t> subsystem on windows</a:t>
            </a:r>
          </a:p>
          <a:p>
            <a:r>
              <a:rPr lang="en-US" dirty="0"/>
              <a:t>https://github.com/microsoft/WSL/issues/61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3A652-BEDE-4FA3-9191-17B6346D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98" y="3806917"/>
            <a:ext cx="305752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7680B-EED1-4B6E-8183-A7EDC9C1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89" y="3911692"/>
            <a:ext cx="4238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6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2612-D83D-452A-8F5A-275386A7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to use </a:t>
            </a:r>
            <a:r>
              <a:rPr lang="en-GB" dirty="0" err="1"/>
              <a:t>postgres</a:t>
            </a:r>
            <a:r>
              <a:rPr lang="en-GB" dirty="0"/>
              <a:t> as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BF7A-F089-45FC-BFC5-C64E6268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72854"/>
            <a:ext cx="11029615" cy="3634486"/>
          </a:xfrm>
        </p:spPr>
        <p:txBody>
          <a:bodyPr/>
          <a:lstStyle/>
          <a:p>
            <a:r>
              <a:rPr lang="en-GB" dirty="0"/>
              <a:t>Ideally, I would create a new database called mimic</a:t>
            </a:r>
          </a:p>
          <a:p>
            <a:r>
              <a:rPr lang="en-GB" dirty="0"/>
              <a:t>Since I couldn’t create a mimic database I tried using the existing database </a:t>
            </a:r>
            <a:r>
              <a:rPr lang="en-GB" dirty="0" err="1"/>
              <a:t>postgres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F0C34-FDC1-43F2-BB68-7956AED1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66" y="3156947"/>
            <a:ext cx="7434988" cy="35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3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303E-12FC-4482-8438-A0A9BF5F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Couldn’t find the tables, stuck on copy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B587-C942-4790-9D17-1D34839C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98" y="446160"/>
            <a:ext cx="11029615" cy="3634486"/>
          </a:xfrm>
        </p:spPr>
        <p:txBody>
          <a:bodyPr/>
          <a:lstStyle/>
          <a:p>
            <a:r>
              <a:rPr lang="en-US" dirty="0"/>
              <a:t>make create-user mimic </a:t>
            </a:r>
            <a:r>
              <a:rPr lang="en-US" dirty="0" err="1"/>
              <a:t>datadir</a:t>
            </a:r>
            <a:r>
              <a:rPr lang="en-US" dirty="0"/>
              <a:t>="/</a:t>
            </a:r>
            <a:r>
              <a:rPr lang="en-US" dirty="0" err="1"/>
              <a:t>mnt</a:t>
            </a:r>
            <a:r>
              <a:rPr lang="en-US" dirty="0"/>
              <a:t>/e/mimic-iii-clinical-database-1.4" DBNAME=“mimic" DBHOST="localhost" DBPORT="5432" Password='</a:t>
            </a:r>
            <a:r>
              <a:rPr lang="en-US" dirty="0" err="1"/>
              <a:t>postgres</a:t>
            </a:r>
            <a:r>
              <a:rPr lang="en-US" dirty="0"/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1D449-CAC5-4FC7-9FA3-9DEE17F1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28" y="2988555"/>
            <a:ext cx="2206455" cy="286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C0773-38D0-4FE0-A5A0-3175FC1D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10" y="2878902"/>
            <a:ext cx="6386411" cy="35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1EFF-8A4A-475F-8A9E-99BDEFAC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Successfully built the database on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vm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277BF-FFB3-46DE-A16F-2465C665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56" y="2713880"/>
            <a:ext cx="5269014" cy="27737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2994B-8CD9-4117-ACC1-F4DD96C42A4A}"/>
              </a:ext>
            </a:extLst>
          </p:cNvPr>
          <p:cNvSpPr txBox="1">
            <a:spLocks/>
          </p:cNvSpPr>
          <p:nvPr/>
        </p:nvSpPr>
        <p:spPr>
          <a:xfrm>
            <a:off x="259730" y="896637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Must</a:t>
            </a:r>
            <a:r>
              <a:rPr lang="en-US" dirty="0"/>
              <a:t> download the notebook and python on the VM</a:t>
            </a:r>
          </a:p>
          <a:p>
            <a:r>
              <a:rPr lang="en-US" dirty="0"/>
              <a:t>Will working in VM affect the machine learning efficiency?</a:t>
            </a:r>
          </a:p>
        </p:txBody>
      </p:sp>
    </p:spTree>
    <p:extLst>
      <p:ext uri="{BB962C8B-B14F-4D97-AF65-F5344CB8AC3E}">
        <p14:creationId xmlns:p14="http://schemas.microsoft.com/office/powerpoint/2010/main" val="1715308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204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WhAT I have done</vt:lpstr>
      <vt:lpstr>Cant create database</vt:lpstr>
      <vt:lpstr>Have to use postgres as database</vt:lpstr>
      <vt:lpstr>Couldn’t find the tables, stuck on copy</vt:lpstr>
      <vt:lpstr>Just Successfully built the database on linux 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</cp:revision>
  <dcterms:created xsi:type="dcterms:W3CDTF">2021-10-17T19:57:15Z</dcterms:created>
  <dcterms:modified xsi:type="dcterms:W3CDTF">2021-10-25T11:55:01Z</dcterms:modified>
</cp:coreProperties>
</file>