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A51E659E-EEDF-4E31-863D-7B596F3E0BF4}"/>
    <pc:docChg chg="modSld">
      <pc:chgData name="toby lee" userId="c2b0b406bfa6151f" providerId="LiveId" clId="{A51E659E-EEDF-4E31-863D-7B596F3E0BF4}" dt="2021-12-11T21:22:10.997" v="3" actId="20577"/>
      <pc:docMkLst>
        <pc:docMk/>
      </pc:docMkLst>
      <pc:sldChg chg="modSp mod">
        <pc:chgData name="toby lee" userId="c2b0b406bfa6151f" providerId="LiveId" clId="{A51E659E-EEDF-4E31-863D-7B596F3E0BF4}" dt="2021-12-11T21:22:10.997" v="3" actId="20577"/>
        <pc:sldMkLst>
          <pc:docMk/>
          <pc:sldMk cId="3956411206" sldId="256"/>
        </pc:sldMkLst>
        <pc:spChg chg="mod">
          <ac:chgData name="toby lee" userId="c2b0b406bfa6151f" providerId="LiveId" clId="{A51E659E-EEDF-4E31-863D-7B596F3E0BF4}" dt="2021-12-11T21:22:10.997" v="3" actId="20577"/>
          <ac:spMkLst>
            <pc:docMk/>
            <pc:sldMk cId="3956411206" sldId="256"/>
            <ac:spMk id="3" creationId="{29796D7D-3175-4BB8-9B63-55C81B20C750}"/>
          </ac:spMkLst>
        </pc:spChg>
      </pc:sldChg>
    </pc:docChg>
  </pc:docChgLst>
  <pc:docChgLst>
    <pc:chgData name="toby lee" userId="c2b0b406bfa6151f" providerId="LiveId" clId="{9F12236D-3EA8-4A9F-82C3-6963263D7FDC}"/>
    <pc:docChg chg="undo custSel addSld delSld modSld">
      <pc:chgData name="toby lee" userId="c2b0b406bfa6151f" providerId="LiveId" clId="{9F12236D-3EA8-4A9F-82C3-6963263D7FDC}" dt="2021-11-01T12:26:38.657" v="345" actId="47"/>
      <pc:docMkLst>
        <pc:docMk/>
      </pc:docMkLst>
      <pc:sldChg chg="modSp mod">
        <pc:chgData name="toby lee" userId="c2b0b406bfa6151f" providerId="LiveId" clId="{9F12236D-3EA8-4A9F-82C3-6963263D7FDC}" dt="2021-10-29T20:10:51.516" v="10" actId="20577"/>
        <pc:sldMkLst>
          <pc:docMk/>
          <pc:sldMk cId="3956411206" sldId="256"/>
        </pc:sldMkLst>
        <pc:spChg chg="mod">
          <ac:chgData name="toby lee" userId="c2b0b406bfa6151f" providerId="LiveId" clId="{9F12236D-3EA8-4A9F-82C3-6963263D7FDC}" dt="2021-10-29T20:10:51.516" v="10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modSp del mod">
        <pc:chgData name="toby lee" userId="c2b0b406bfa6151f" providerId="LiveId" clId="{9F12236D-3EA8-4A9F-82C3-6963263D7FDC}" dt="2021-11-01T12:26:38.657" v="345" actId="47"/>
        <pc:sldMkLst>
          <pc:docMk/>
          <pc:sldMk cId="1024978849" sldId="260"/>
        </pc:sldMkLst>
        <pc:spChg chg="mod">
          <ac:chgData name="toby lee" userId="c2b0b406bfa6151f" providerId="LiveId" clId="{9F12236D-3EA8-4A9F-82C3-6963263D7FDC}" dt="2021-10-30T16:40:17.665" v="147" actId="20577"/>
          <ac:spMkLst>
            <pc:docMk/>
            <pc:sldMk cId="1024978849" sldId="260"/>
            <ac:spMk id="3" creationId="{6BAB2A27-EF9A-4725-B822-8040BD37250E}"/>
          </ac:spMkLst>
        </pc:spChg>
      </pc:sldChg>
      <pc:sldChg chg="addSp delSp modSp new del mod">
        <pc:chgData name="toby lee" userId="c2b0b406bfa6151f" providerId="LiveId" clId="{9F12236D-3EA8-4A9F-82C3-6963263D7FDC}" dt="2021-10-31T23:06:09.322" v="259" actId="47"/>
        <pc:sldMkLst>
          <pc:docMk/>
          <pc:sldMk cId="3267354898" sldId="261"/>
        </pc:sldMkLst>
        <pc:spChg chg="del">
          <ac:chgData name="toby lee" userId="c2b0b406bfa6151f" providerId="LiveId" clId="{9F12236D-3EA8-4A9F-82C3-6963263D7FDC}" dt="2021-10-29T20:11:33.612" v="12" actId="22"/>
          <ac:spMkLst>
            <pc:docMk/>
            <pc:sldMk cId="3267354898" sldId="261"/>
            <ac:spMk id="3" creationId="{0BF03A76-F8AB-4D1A-914A-806429FB0260}"/>
          </ac:spMkLst>
        </pc:spChg>
        <pc:spChg chg="add mod">
          <ac:chgData name="toby lee" userId="c2b0b406bfa6151f" providerId="LiveId" clId="{9F12236D-3EA8-4A9F-82C3-6963263D7FDC}" dt="2021-10-31T23:05:51.384" v="258" actId="21"/>
          <ac:spMkLst>
            <pc:docMk/>
            <pc:sldMk cId="3267354898" sldId="261"/>
            <ac:spMk id="4" creationId="{7B104D36-7163-4E2B-970A-A29EA4278132}"/>
          </ac:spMkLst>
        </pc:spChg>
        <pc:picChg chg="add del mod ord">
          <ac:chgData name="toby lee" userId="c2b0b406bfa6151f" providerId="LiveId" clId="{9F12236D-3EA8-4A9F-82C3-6963263D7FDC}" dt="2021-10-31T23:05:51.384" v="258" actId="21"/>
          <ac:picMkLst>
            <pc:docMk/>
            <pc:sldMk cId="3267354898" sldId="261"/>
            <ac:picMk id="5" creationId="{3C45F9CD-66E7-4BA8-B929-DF3F2CF7800A}"/>
          </ac:picMkLst>
        </pc:picChg>
      </pc:sldChg>
      <pc:sldChg chg="addSp modSp new mod">
        <pc:chgData name="toby lee" userId="c2b0b406bfa6151f" providerId="LiveId" clId="{9F12236D-3EA8-4A9F-82C3-6963263D7FDC}" dt="2021-10-30T16:38:35.888" v="144" actId="1076"/>
        <pc:sldMkLst>
          <pc:docMk/>
          <pc:sldMk cId="170758361" sldId="262"/>
        </pc:sldMkLst>
        <pc:spChg chg="mod">
          <ac:chgData name="toby lee" userId="c2b0b406bfa6151f" providerId="LiveId" clId="{9F12236D-3EA8-4A9F-82C3-6963263D7FDC}" dt="2021-10-29T22:38:34.164" v="65" actId="20577"/>
          <ac:spMkLst>
            <pc:docMk/>
            <pc:sldMk cId="170758361" sldId="262"/>
            <ac:spMk id="2" creationId="{55E75136-618E-4BE9-AF29-40BB79B94A89}"/>
          </ac:spMkLst>
        </pc:spChg>
        <pc:spChg chg="mod">
          <ac:chgData name="toby lee" userId="c2b0b406bfa6151f" providerId="LiveId" clId="{9F12236D-3EA8-4A9F-82C3-6963263D7FDC}" dt="2021-10-29T22:38:01.920" v="19" actId="1076"/>
          <ac:spMkLst>
            <pc:docMk/>
            <pc:sldMk cId="170758361" sldId="262"/>
            <ac:spMk id="3" creationId="{23706B77-5B8D-4D02-BB4D-49474E621A12}"/>
          </ac:spMkLst>
        </pc:spChg>
        <pc:picChg chg="add mod">
          <ac:chgData name="toby lee" userId="c2b0b406bfa6151f" providerId="LiveId" clId="{9F12236D-3EA8-4A9F-82C3-6963263D7FDC}" dt="2021-10-30T16:38:34.915" v="143" actId="14100"/>
          <ac:picMkLst>
            <pc:docMk/>
            <pc:sldMk cId="170758361" sldId="262"/>
            <ac:picMk id="5" creationId="{A0E64F48-F8EB-4AAF-94CC-8C267A995EFC}"/>
          </ac:picMkLst>
        </pc:picChg>
        <pc:picChg chg="add mod">
          <ac:chgData name="toby lee" userId="c2b0b406bfa6151f" providerId="LiveId" clId="{9F12236D-3EA8-4A9F-82C3-6963263D7FDC}" dt="2021-10-30T16:38:35.888" v="144" actId="1076"/>
          <ac:picMkLst>
            <pc:docMk/>
            <pc:sldMk cId="170758361" sldId="262"/>
            <ac:picMk id="6" creationId="{6AAA49C7-AD81-4FC4-BBA8-2589489F5EA7}"/>
          </ac:picMkLst>
        </pc:picChg>
      </pc:sldChg>
      <pc:sldChg chg="del">
        <pc:chgData name="toby lee" userId="c2b0b406bfa6151f" providerId="LiveId" clId="{9F12236D-3EA8-4A9F-82C3-6963263D7FDC}" dt="2021-10-29T20:10:27.303" v="2" actId="47"/>
        <pc:sldMkLst>
          <pc:docMk/>
          <pc:sldMk cId="1365742072" sldId="262"/>
        </pc:sldMkLst>
      </pc:sldChg>
      <pc:sldChg chg="del">
        <pc:chgData name="toby lee" userId="c2b0b406bfa6151f" providerId="LiveId" clId="{9F12236D-3EA8-4A9F-82C3-6963263D7FDC}" dt="2021-10-29T20:10:25.460" v="1" actId="47"/>
        <pc:sldMkLst>
          <pc:docMk/>
          <pc:sldMk cId="1034632826" sldId="263"/>
        </pc:sldMkLst>
      </pc:sldChg>
      <pc:sldChg chg="addSp delSp modSp new del mod">
        <pc:chgData name="toby lee" userId="c2b0b406bfa6151f" providerId="LiveId" clId="{9F12236D-3EA8-4A9F-82C3-6963263D7FDC}" dt="2021-10-30T16:38:25.406" v="136" actId="47"/>
        <pc:sldMkLst>
          <pc:docMk/>
          <pc:sldMk cId="4043757115" sldId="263"/>
        </pc:sldMkLst>
        <pc:spChg chg="mod">
          <ac:chgData name="toby lee" userId="c2b0b406bfa6151f" providerId="LiveId" clId="{9F12236D-3EA8-4A9F-82C3-6963263D7FDC}" dt="2021-10-30T16:38:13.902" v="134" actId="20577"/>
          <ac:spMkLst>
            <pc:docMk/>
            <pc:sldMk cId="4043757115" sldId="263"/>
            <ac:spMk id="2" creationId="{03EACDD1-7F35-4527-A2B2-1200B159FC68}"/>
          </ac:spMkLst>
        </pc:spChg>
        <pc:picChg chg="add del mod modCrop">
          <ac:chgData name="toby lee" userId="c2b0b406bfa6151f" providerId="LiveId" clId="{9F12236D-3EA8-4A9F-82C3-6963263D7FDC}" dt="2021-10-30T16:38:24.397" v="135" actId="21"/>
          <ac:picMkLst>
            <pc:docMk/>
            <pc:sldMk cId="4043757115" sldId="263"/>
            <ac:picMk id="5" creationId="{80ED4AFA-906A-4E4C-AC4E-15B327A1B02C}"/>
          </ac:picMkLst>
        </pc:picChg>
      </pc:sldChg>
      <pc:sldChg chg="addSp delSp modSp new mod">
        <pc:chgData name="toby lee" userId="c2b0b406bfa6151f" providerId="LiveId" clId="{9F12236D-3EA8-4A9F-82C3-6963263D7FDC}" dt="2021-10-30T16:38:38.412" v="145" actId="1076"/>
        <pc:sldMkLst>
          <pc:docMk/>
          <pc:sldMk cId="1506361282" sldId="264"/>
        </pc:sldMkLst>
        <pc:spChg chg="mod">
          <ac:chgData name="toby lee" userId="c2b0b406bfa6151f" providerId="LiveId" clId="{9F12236D-3EA8-4A9F-82C3-6963263D7FDC}" dt="2021-10-30T16:37:50.397" v="116" actId="20577"/>
          <ac:spMkLst>
            <pc:docMk/>
            <pc:sldMk cId="1506361282" sldId="264"/>
            <ac:spMk id="2" creationId="{E1B79DE4-8A69-4A43-9C8C-862754F81137}"/>
          </ac:spMkLst>
        </pc:spChg>
        <pc:spChg chg="del">
          <ac:chgData name="toby lee" userId="c2b0b406bfa6151f" providerId="LiveId" clId="{9F12236D-3EA8-4A9F-82C3-6963263D7FDC}" dt="2021-10-30T16:37:36.319" v="73" actId="478"/>
          <ac:spMkLst>
            <pc:docMk/>
            <pc:sldMk cId="1506361282" sldId="264"/>
            <ac:spMk id="3" creationId="{72DEAC4F-010C-4DAE-9545-4F767B376227}"/>
          </ac:spMkLst>
        </pc:spChg>
        <pc:picChg chg="add mod">
          <ac:chgData name="toby lee" userId="c2b0b406bfa6151f" providerId="LiveId" clId="{9F12236D-3EA8-4A9F-82C3-6963263D7FDC}" dt="2021-10-30T16:38:38.412" v="145" actId="1076"/>
          <ac:picMkLst>
            <pc:docMk/>
            <pc:sldMk cId="1506361282" sldId="264"/>
            <ac:picMk id="5" creationId="{C92A2ED1-715C-429B-BD13-7215D9884AE8}"/>
          </ac:picMkLst>
        </pc:picChg>
      </pc:sldChg>
      <pc:sldChg chg="del">
        <pc:chgData name="toby lee" userId="c2b0b406bfa6151f" providerId="LiveId" clId="{9F12236D-3EA8-4A9F-82C3-6963263D7FDC}" dt="2021-10-29T20:10:24.770" v="0" actId="47"/>
        <pc:sldMkLst>
          <pc:docMk/>
          <pc:sldMk cId="3198963926" sldId="264"/>
        </pc:sldMkLst>
      </pc:sldChg>
      <pc:sldChg chg="del">
        <pc:chgData name="toby lee" userId="c2b0b406bfa6151f" providerId="LiveId" clId="{9F12236D-3EA8-4A9F-82C3-6963263D7FDC}" dt="2021-10-29T20:10:27.973" v="3" actId="47"/>
        <pc:sldMkLst>
          <pc:docMk/>
          <pc:sldMk cId="1715308058" sldId="265"/>
        </pc:sldMkLst>
      </pc:sldChg>
      <pc:sldChg chg="modSp new mod">
        <pc:chgData name="toby lee" userId="c2b0b406bfa6151f" providerId="LiveId" clId="{9F12236D-3EA8-4A9F-82C3-6963263D7FDC}" dt="2021-10-31T23:09:40.066" v="327" actId="1076"/>
        <pc:sldMkLst>
          <pc:docMk/>
          <pc:sldMk cId="2596795416" sldId="265"/>
        </pc:sldMkLst>
        <pc:spChg chg="mod">
          <ac:chgData name="toby lee" userId="c2b0b406bfa6151f" providerId="LiveId" clId="{9F12236D-3EA8-4A9F-82C3-6963263D7FDC}" dt="2021-10-31T23:09:38.209" v="326" actId="1076"/>
          <ac:spMkLst>
            <pc:docMk/>
            <pc:sldMk cId="2596795416" sldId="265"/>
            <ac:spMk id="2" creationId="{2B6D5AFC-2AA9-4757-A71E-3673AFC06265}"/>
          </ac:spMkLst>
        </pc:spChg>
        <pc:spChg chg="mod">
          <ac:chgData name="toby lee" userId="c2b0b406bfa6151f" providerId="LiveId" clId="{9F12236D-3EA8-4A9F-82C3-6963263D7FDC}" dt="2021-10-31T23:09:40.066" v="327" actId="1076"/>
          <ac:spMkLst>
            <pc:docMk/>
            <pc:sldMk cId="2596795416" sldId="265"/>
            <ac:spMk id="3" creationId="{6CE0DE39-4739-4F93-9844-132EC01586DD}"/>
          </ac:spMkLst>
        </pc:spChg>
      </pc:sldChg>
      <pc:sldChg chg="addSp modSp new mod">
        <pc:chgData name="toby lee" userId="c2b0b406bfa6151f" providerId="LiveId" clId="{9F12236D-3EA8-4A9F-82C3-6963263D7FDC}" dt="2021-11-01T04:15:20.665" v="344" actId="1076"/>
        <pc:sldMkLst>
          <pc:docMk/>
          <pc:sldMk cId="3750422005" sldId="266"/>
        </pc:sldMkLst>
        <pc:spChg chg="mod">
          <ac:chgData name="toby lee" userId="c2b0b406bfa6151f" providerId="LiveId" clId="{9F12236D-3EA8-4A9F-82C3-6963263D7FDC}" dt="2021-11-01T04:15:16.417" v="343" actId="113"/>
          <ac:spMkLst>
            <pc:docMk/>
            <pc:sldMk cId="3750422005" sldId="266"/>
            <ac:spMk id="2" creationId="{AE218071-ED31-49EA-B910-C6507B22590A}"/>
          </ac:spMkLst>
        </pc:spChg>
        <pc:spChg chg="mod">
          <ac:chgData name="toby lee" userId="c2b0b406bfa6151f" providerId="LiveId" clId="{9F12236D-3EA8-4A9F-82C3-6963263D7FDC}" dt="2021-11-01T04:15:07.768" v="341" actId="1076"/>
          <ac:spMkLst>
            <pc:docMk/>
            <pc:sldMk cId="3750422005" sldId="266"/>
            <ac:spMk id="3" creationId="{ACBE148F-E1FE-4D8C-B138-7457A3F56978}"/>
          </ac:spMkLst>
        </pc:spChg>
        <pc:spChg chg="add mod">
          <ac:chgData name="toby lee" userId="c2b0b406bfa6151f" providerId="LiveId" clId="{9F12236D-3EA8-4A9F-82C3-6963263D7FDC}" dt="2021-11-01T04:15:20.665" v="344" actId="1076"/>
          <ac:spMkLst>
            <pc:docMk/>
            <pc:sldMk cId="3750422005" sldId="266"/>
            <ac:spMk id="4" creationId="{2CC4F6AB-3F25-4380-A9D5-86DC46ADDB22}"/>
          </ac:spMkLst>
        </pc:spChg>
        <pc:spChg chg="add mod">
          <ac:chgData name="toby lee" userId="c2b0b406bfa6151f" providerId="LiveId" clId="{9F12236D-3EA8-4A9F-82C3-6963263D7FDC}" dt="2021-10-31T23:10:24.429" v="339" actId="313"/>
          <ac:spMkLst>
            <pc:docMk/>
            <pc:sldMk cId="3750422005" sldId="266"/>
            <ac:spMk id="5" creationId="{151E4DF1-2857-4764-999A-759145950135}"/>
          </ac:spMkLst>
        </pc:spChg>
      </pc:sldChg>
      <pc:sldChg chg="addSp delSp modSp new del mod">
        <pc:chgData name="toby lee" userId="c2b0b406bfa6151f" providerId="LiveId" clId="{9F12236D-3EA8-4A9F-82C3-6963263D7FDC}" dt="2021-10-31T23:09:28.245" v="325" actId="47"/>
        <pc:sldMkLst>
          <pc:docMk/>
          <pc:sldMk cId="2834797656" sldId="267"/>
        </pc:sldMkLst>
        <pc:spChg chg="del mod">
          <ac:chgData name="toby lee" userId="c2b0b406bfa6151f" providerId="LiveId" clId="{9F12236D-3EA8-4A9F-82C3-6963263D7FDC}" dt="2021-10-31T23:09:07.421" v="316" actId="21"/>
          <ac:spMkLst>
            <pc:docMk/>
            <pc:sldMk cId="2834797656" sldId="267"/>
            <ac:spMk id="2" creationId="{4583C0F2-423A-42BF-BC93-97A97A644D72}"/>
          </ac:spMkLst>
        </pc:spChg>
        <pc:spChg chg="del mod">
          <ac:chgData name="toby lee" userId="c2b0b406bfa6151f" providerId="LiveId" clId="{9F12236D-3EA8-4A9F-82C3-6963263D7FDC}" dt="2021-10-31T23:09:14.156" v="319" actId="21"/>
          <ac:spMkLst>
            <pc:docMk/>
            <pc:sldMk cId="2834797656" sldId="267"/>
            <ac:spMk id="3" creationId="{C7DB1D40-0FE1-4A49-B6E2-CA9C7DDA9DDA}"/>
          </ac:spMkLst>
        </pc:spChg>
        <pc:spChg chg="add mod">
          <ac:chgData name="toby lee" userId="c2b0b406bfa6151f" providerId="LiveId" clId="{9F12236D-3EA8-4A9F-82C3-6963263D7FDC}" dt="2021-10-31T23:09:07.421" v="316" actId="21"/>
          <ac:spMkLst>
            <pc:docMk/>
            <pc:sldMk cId="2834797656" sldId="267"/>
            <ac:spMk id="5" creationId="{947C6D26-DF74-4243-8A24-92A7245A7A7F}"/>
          </ac:spMkLst>
        </pc:spChg>
        <pc:spChg chg="add mod">
          <ac:chgData name="toby lee" userId="c2b0b406bfa6151f" providerId="LiveId" clId="{9F12236D-3EA8-4A9F-82C3-6963263D7FDC}" dt="2021-10-31T23:09:14.156" v="319" actId="21"/>
          <ac:spMkLst>
            <pc:docMk/>
            <pc:sldMk cId="2834797656" sldId="267"/>
            <ac:spMk id="7" creationId="{BFE8472C-73E0-4055-8B4E-DDF478D73B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/>
              <a:t>Week 5 </a:t>
            </a:r>
            <a:r>
              <a:rPr lang="en-GB" dirty="0"/>
              <a:t>Meeting, 1/11/2021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5136-618E-4BE9-AF29-40BB79B9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Installed mimic on windows successfully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6B77-5B8D-4D02-BB4D-49474E62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45" y="407791"/>
            <a:ext cx="11029615" cy="3634486"/>
          </a:xfrm>
        </p:spPr>
        <p:txBody>
          <a:bodyPr/>
          <a:lstStyle/>
          <a:p>
            <a:r>
              <a:rPr lang="en-US" dirty="0"/>
              <a:t>https://mimic.mit.edu/docs/gettingstarted/local/install-mimic-locally-windows/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64F48-F8EB-4AAF-94CC-8C267A99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0" y="2706254"/>
            <a:ext cx="6226598" cy="2362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AA49C7-AD81-4FC4-BBA8-2589489F5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"/>
          <a:stretch/>
        </p:blipFill>
        <p:spPr>
          <a:xfrm>
            <a:off x="7243917" y="2554872"/>
            <a:ext cx="4310743" cy="29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9DE4-8A69-4A43-9C8C-862754F8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data on PGADMIN4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A2ED1-715C-429B-BD13-7215D988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21" y="2121987"/>
            <a:ext cx="6984487" cy="39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6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5AFC-2AA9-4757-A71E-3673AFC0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26" y="975288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GB" dirty="0"/>
              <a:t>Proposal: </a:t>
            </a:r>
            <a:r>
              <a:rPr lang="en-US" dirty="0">
                <a:solidFill>
                  <a:schemeClr val="tx1"/>
                </a:solidFill>
                <a:effectLst/>
              </a:rPr>
              <a:t>Train a machine learning model to predict Mortality rate given features from health record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DE39-4739-4F93-9844-132EC015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0854"/>
            <a:ext cx="11029615" cy="36344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Features (x):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1. ICU stay days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2. Reason of ICU stay (null if 0 day stays)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3. Age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4. Gender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4. Heart rate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5. Height</a:t>
            </a:r>
          </a:p>
          <a:p>
            <a:pPr marL="0" indent="0">
              <a:buNone/>
            </a:pPr>
            <a:br>
              <a:rPr lang="en-US" b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Label (y): 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Mortality of patient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67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8071-ED31-49EA-B910-C6507B22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18" y="368620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Extract Data for 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148F-E1FE-4D8C-B138-7457A3F5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79" y="1380667"/>
            <a:ext cx="11029615" cy="22199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1. Extract the data for the features from the database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2. Group up the data into a single pandas array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3. split the pandas array into train validation test set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C4F6AB-3F25-4380-A9D5-86DC46ADDB22}"/>
              </a:ext>
            </a:extLst>
          </p:cNvPr>
          <p:cNvSpPr txBox="1">
            <a:spLocks/>
          </p:cNvSpPr>
          <p:nvPr/>
        </p:nvSpPr>
        <p:spPr>
          <a:xfrm>
            <a:off x="367435" y="3006245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Training the model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E4DF1-2857-4764-999A-759145950135}"/>
              </a:ext>
            </a:extLst>
          </p:cNvPr>
          <p:cNvSpPr txBox="1">
            <a:spLocks/>
          </p:cNvSpPr>
          <p:nvPr/>
        </p:nvSpPr>
        <p:spPr>
          <a:xfrm>
            <a:off x="475798" y="3429000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1. Train the model using different methods (ex. Linear regression)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2. Train and combine the features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3. Note the effectiveness of each feature (ex. by Analysing covariance matrix)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4. Compare the performance of models by f1 score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5. Principal component analysis to visualize the results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6. Select the final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208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Consolas</vt:lpstr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Installed mimic on windows successfully</vt:lpstr>
      <vt:lpstr>View data on PGADMIN4</vt:lpstr>
      <vt:lpstr>Proposal: Train a machine learning model to predict Mortality rate given features from health record </vt:lpstr>
      <vt:lpstr>Extract Data for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3</cp:revision>
  <dcterms:created xsi:type="dcterms:W3CDTF">2021-10-17T19:57:15Z</dcterms:created>
  <dcterms:modified xsi:type="dcterms:W3CDTF">2021-12-11T21:22:11Z</dcterms:modified>
</cp:coreProperties>
</file>