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77234-45D2-4BE8-9BC0-53002AD75007}" v="8" dt="2021-11-21T01:54:5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2CE77234-45D2-4BE8-9BC0-53002AD75007}"/>
    <pc:docChg chg="undo custSel addSld delSld modSld">
      <pc:chgData name="toby lee" userId="c2b0b406bfa6151f" providerId="LiveId" clId="{2CE77234-45D2-4BE8-9BC0-53002AD75007}" dt="2021-11-22T04:25:33.079" v="1641" actId="20577"/>
      <pc:docMkLst>
        <pc:docMk/>
      </pc:docMkLst>
      <pc:sldChg chg="modSp mod">
        <pc:chgData name="toby lee" userId="c2b0b406bfa6151f" providerId="LiveId" clId="{2CE77234-45D2-4BE8-9BC0-53002AD75007}" dt="2021-11-20T22:38:54.529" v="7" actId="20577"/>
        <pc:sldMkLst>
          <pc:docMk/>
          <pc:sldMk cId="3956411206" sldId="256"/>
        </pc:sldMkLst>
        <pc:spChg chg="mod">
          <ac:chgData name="toby lee" userId="c2b0b406bfa6151f" providerId="LiveId" clId="{2CE77234-45D2-4BE8-9BC0-53002AD75007}" dt="2021-11-20T22:38:54.529" v="7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del">
        <pc:chgData name="toby lee" userId="c2b0b406bfa6151f" providerId="LiveId" clId="{2CE77234-45D2-4BE8-9BC0-53002AD75007}" dt="2021-11-21T01:39:02.581" v="605" actId="47"/>
        <pc:sldMkLst>
          <pc:docMk/>
          <pc:sldMk cId="2433645845" sldId="257"/>
        </pc:sldMkLst>
      </pc:sldChg>
      <pc:sldChg chg="del">
        <pc:chgData name="toby lee" userId="c2b0b406bfa6151f" providerId="LiveId" clId="{2CE77234-45D2-4BE8-9BC0-53002AD75007}" dt="2021-11-21T01:07:26.074" v="69" actId="47"/>
        <pc:sldMkLst>
          <pc:docMk/>
          <pc:sldMk cId="984407464" sldId="258"/>
        </pc:sldMkLst>
      </pc:sldChg>
      <pc:sldChg chg="addSp delSp modSp new mod">
        <pc:chgData name="toby lee" userId="c2b0b406bfa6151f" providerId="LiveId" clId="{2CE77234-45D2-4BE8-9BC0-53002AD75007}" dt="2021-11-21T01:09:36.606" v="307" actId="20577"/>
        <pc:sldMkLst>
          <pc:docMk/>
          <pc:sldMk cId="3694534440" sldId="259"/>
        </pc:sldMkLst>
        <pc:spChg chg="mod">
          <ac:chgData name="toby lee" userId="c2b0b406bfa6151f" providerId="LiveId" clId="{2CE77234-45D2-4BE8-9BC0-53002AD75007}" dt="2021-11-21T01:09:36.606" v="307" actId="20577"/>
          <ac:spMkLst>
            <pc:docMk/>
            <pc:sldMk cId="3694534440" sldId="259"/>
            <ac:spMk id="2" creationId="{13B40124-2B39-4AF9-BB77-239BEFA5986A}"/>
          </ac:spMkLst>
        </pc:spChg>
        <pc:spChg chg="del">
          <ac:chgData name="toby lee" userId="c2b0b406bfa6151f" providerId="LiveId" clId="{2CE77234-45D2-4BE8-9BC0-53002AD75007}" dt="2021-11-20T22:40:33.455" v="17" actId="22"/>
          <ac:spMkLst>
            <pc:docMk/>
            <pc:sldMk cId="3694534440" sldId="259"/>
            <ac:spMk id="3" creationId="{85DD8703-75A4-4411-A18D-7B8BF56FBF10}"/>
          </ac:spMkLst>
        </pc:spChg>
        <pc:picChg chg="add mod">
          <ac:chgData name="toby lee" userId="c2b0b406bfa6151f" providerId="LiveId" clId="{2CE77234-45D2-4BE8-9BC0-53002AD75007}" dt="2021-11-20T22:40:49.287" v="26" actId="1076"/>
          <ac:picMkLst>
            <pc:docMk/>
            <pc:sldMk cId="3694534440" sldId="259"/>
            <ac:picMk id="5" creationId="{F489A543-7FAB-4229-998C-1992AC623F41}"/>
          </ac:picMkLst>
        </pc:picChg>
        <pc:picChg chg="add mod">
          <ac:chgData name="toby lee" userId="c2b0b406bfa6151f" providerId="LiveId" clId="{2CE77234-45D2-4BE8-9BC0-53002AD75007}" dt="2021-11-20T22:40:51.859" v="27" actId="1076"/>
          <ac:picMkLst>
            <pc:docMk/>
            <pc:sldMk cId="3694534440" sldId="259"/>
            <ac:picMk id="7" creationId="{7498B944-6DE8-42AA-A361-1096F173EE9B}"/>
          </ac:picMkLst>
        </pc:picChg>
        <pc:picChg chg="add mod ord">
          <ac:chgData name="toby lee" userId="c2b0b406bfa6151f" providerId="LiveId" clId="{2CE77234-45D2-4BE8-9BC0-53002AD75007}" dt="2021-11-20T22:41:11.950" v="30" actId="1076"/>
          <ac:picMkLst>
            <pc:docMk/>
            <pc:sldMk cId="3694534440" sldId="259"/>
            <ac:picMk id="9" creationId="{82EC45C5-E079-4432-9478-4D0E6A2EB57F}"/>
          </ac:picMkLst>
        </pc:picChg>
        <pc:picChg chg="add mod">
          <ac:chgData name="toby lee" userId="c2b0b406bfa6151f" providerId="LiveId" clId="{2CE77234-45D2-4BE8-9BC0-53002AD75007}" dt="2021-11-20T22:41:02.795" v="29" actId="1076"/>
          <ac:picMkLst>
            <pc:docMk/>
            <pc:sldMk cId="3694534440" sldId="259"/>
            <ac:picMk id="11" creationId="{42BB2624-1C8C-4F70-8EC8-3F00DB43694B}"/>
          </ac:picMkLst>
        </pc:picChg>
      </pc:sldChg>
      <pc:sldChg chg="addSp delSp modSp new mod">
        <pc:chgData name="toby lee" userId="c2b0b406bfa6151f" providerId="LiveId" clId="{2CE77234-45D2-4BE8-9BC0-53002AD75007}" dt="2021-11-21T02:18:37.426" v="1023" actId="2710"/>
        <pc:sldMkLst>
          <pc:docMk/>
          <pc:sldMk cId="2232539987" sldId="260"/>
        </pc:sldMkLst>
        <pc:spChg chg="mod">
          <ac:chgData name="toby lee" userId="c2b0b406bfa6151f" providerId="LiveId" clId="{2CE77234-45D2-4BE8-9BC0-53002AD75007}" dt="2021-11-21T01:09:48.977" v="338" actId="20577"/>
          <ac:spMkLst>
            <pc:docMk/>
            <pc:sldMk cId="2232539987" sldId="260"/>
            <ac:spMk id="2" creationId="{F042E6CD-4666-4C64-9F19-36D698679970}"/>
          </ac:spMkLst>
        </pc:spChg>
        <pc:spChg chg="del">
          <ac:chgData name="toby lee" userId="c2b0b406bfa6151f" providerId="LiveId" clId="{2CE77234-45D2-4BE8-9BC0-53002AD75007}" dt="2021-11-21T01:07:34.119" v="82" actId="22"/>
          <ac:spMkLst>
            <pc:docMk/>
            <pc:sldMk cId="2232539987" sldId="260"/>
            <ac:spMk id="3" creationId="{17ED4921-40EF-4B61-BE4E-EB030EBDF86E}"/>
          </ac:spMkLst>
        </pc:spChg>
        <pc:spChg chg="add mod">
          <ac:chgData name="toby lee" userId="c2b0b406bfa6151f" providerId="LiveId" clId="{2CE77234-45D2-4BE8-9BC0-53002AD75007}" dt="2021-11-21T02:18:37.426" v="1023" actId="2710"/>
          <ac:spMkLst>
            <pc:docMk/>
            <pc:sldMk cId="2232539987" sldId="260"/>
            <ac:spMk id="6" creationId="{44661C01-A909-44A7-9659-FEF823404881}"/>
          </ac:spMkLst>
        </pc:spChg>
        <pc:spChg chg="add del mod">
          <ac:chgData name="toby lee" userId="c2b0b406bfa6151f" providerId="LiveId" clId="{2CE77234-45D2-4BE8-9BC0-53002AD75007}" dt="2021-11-21T01:08:22.921" v="144"/>
          <ac:spMkLst>
            <pc:docMk/>
            <pc:sldMk cId="2232539987" sldId="260"/>
            <ac:spMk id="7" creationId="{A0CB141F-6BE8-469D-941E-001FC442A38D}"/>
          </ac:spMkLst>
        </pc:spChg>
        <pc:picChg chg="add mod ord">
          <ac:chgData name="toby lee" userId="c2b0b406bfa6151f" providerId="LiveId" clId="{2CE77234-45D2-4BE8-9BC0-53002AD75007}" dt="2021-11-21T01:07:36.190" v="83" actId="1076"/>
          <ac:picMkLst>
            <pc:docMk/>
            <pc:sldMk cId="2232539987" sldId="260"/>
            <ac:picMk id="5" creationId="{54E90A93-445E-4C12-8645-4FCF40DF450A}"/>
          </ac:picMkLst>
        </pc:picChg>
      </pc:sldChg>
      <pc:sldChg chg="addSp delSp modSp new mod">
        <pc:chgData name="toby lee" userId="c2b0b406bfa6151f" providerId="LiveId" clId="{2CE77234-45D2-4BE8-9BC0-53002AD75007}" dt="2021-11-21T02:19:26.198" v="1040" actId="1076"/>
        <pc:sldMkLst>
          <pc:docMk/>
          <pc:sldMk cId="631455652" sldId="261"/>
        </pc:sldMkLst>
        <pc:spChg chg="mod">
          <ac:chgData name="toby lee" userId="c2b0b406bfa6151f" providerId="LiveId" clId="{2CE77234-45D2-4BE8-9BC0-53002AD75007}" dt="2021-11-21T01:11:40.239" v="423" actId="20577"/>
          <ac:spMkLst>
            <pc:docMk/>
            <pc:sldMk cId="631455652" sldId="261"/>
            <ac:spMk id="2" creationId="{695E9ADC-99B5-4D0E-96CE-329A2832B72D}"/>
          </ac:spMkLst>
        </pc:spChg>
        <pc:spChg chg="del mod">
          <ac:chgData name="toby lee" userId="c2b0b406bfa6151f" providerId="LiveId" clId="{2CE77234-45D2-4BE8-9BC0-53002AD75007}" dt="2021-11-21T01:11:20.286" v="405" actId="478"/>
          <ac:spMkLst>
            <pc:docMk/>
            <pc:sldMk cId="631455652" sldId="261"/>
            <ac:spMk id="3" creationId="{B6400CC3-A167-438A-8B5B-3B86AA431632}"/>
          </ac:spMkLst>
        </pc:spChg>
        <pc:spChg chg="add mod">
          <ac:chgData name="toby lee" userId="c2b0b406bfa6151f" providerId="LiveId" clId="{2CE77234-45D2-4BE8-9BC0-53002AD75007}" dt="2021-11-21T02:18:56.679" v="1026" actId="2710"/>
          <ac:spMkLst>
            <pc:docMk/>
            <pc:sldMk cId="631455652" sldId="261"/>
            <ac:spMk id="6" creationId="{4C9C1E58-5AC0-45F5-9C46-CCFC0851808E}"/>
          </ac:spMkLst>
        </pc:spChg>
        <pc:spChg chg="add del mod">
          <ac:chgData name="toby lee" userId="c2b0b406bfa6151f" providerId="LiveId" clId="{2CE77234-45D2-4BE8-9BC0-53002AD75007}" dt="2021-11-21T02:19:22.384" v="1039" actId="478"/>
          <ac:spMkLst>
            <pc:docMk/>
            <pc:sldMk cId="631455652" sldId="261"/>
            <ac:spMk id="9" creationId="{3A1D4022-2F89-4874-8355-10523CAE4542}"/>
          </ac:spMkLst>
        </pc:spChg>
        <pc:picChg chg="add mod">
          <ac:chgData name="toby lee" userId="c2b0b406bfa6151f" providerId="LiveId" clId="{2CE77234-45D2-4BE8-9BC0-53002AD75007}" dt="2021-11-21T02:19:17.497" v="1036" actId="1076"/>
          <ac:picMkLst>
            <pc:docMk/>
            <pc:sldMk cId="631455652" sldId="261"/>
            <ac:picMk id="5" creationId="{46AF2708-08F2-4E36-B57D-BFD38B5E8D83}"/>
          </ac:picMkLst>
        </pc:picChg>
        <pc:picChg chg="add mod">
          <ac:chgData name="toby lee" userId="c2b0b406bfa6151f" providerId="LiveId" clId="{2CE77234-45D2-4BE8-9BC0-53002AD75007}" dt="2021-11-21T02:19:26.198" v="1040" actId="1076"/>
          <ac:picMkLst>
            <pc:docMk/>
            <pc:sldMk cId="631455652" sldId="261"/>
            <ac:picMk id="8" creationId="{61302165-7403-4157-B75A-063F2B431FBB}"/>
          </ac:picMkLst>
        </pc:picChg>
      </pc:sldChg>
      <pc:sldChg chg="addSp delSp modSp new mod">
        <pc:chgData name="toby lee" userId="c2b0b406bfa6151f" providerId="LiveId" clId="{2CE77234-45D2-4BE8-9BC0-53002AD75007}" dt="2021-11-21T02:19:51.426" v="1047" actId="1076"/>
        <pc:sldMkLst>
          <pc:docMk/>
          <pc:sldMk cId="3138114050" sldId="262"/>
        </pc:sldMkLst>
        <pc:spChg chg="mod">
          <ac:chgData name="toby lee" userId="c2b0b406bfa6151f" providerId="LiveId" clId="{2CE77234-45D2-4BE8-9BC0-53002AD75007}" dt="2021-11-21T01:24:31.481" v="589" actId="20577"/>
          <ac:spMkLst>
            <pc:docMk/>
            <pc:sldMk cId="3138114050" sldId="262"/>
            <ac:spMk id="2" creationId="{191DB89C-6B67-4AC7-8A03-66ACC74F698A}"/>
          </ac:spMkLst>
        </pc:spChg>
        <pc:spChg chg="del">
          <ac:chgData name="toby lee" userId="c2b0b406bfa6151f" providerId="LiveId" clId="{2CE77234-45D2-4BE8-9BC0-53002AD75007}" dt="2021-11-21T01:25:40.475" v="597" actId="478"/>
          <ac:spMkLst>
            <pc:docMk/>
            <pc:sldMk cId="3138114050" sldId="262"/>
            <ac:spMk id="3" creationId="{DFF85880-ECCE-49EA-8C4B-3BC08A180E23}"/>
          </ac:spMkLst>
        </pc:spChg>
        <pc:spChg chg="add mod">
          <ac:chgData name="toby lee" userId="c2b0b406bfa6151f" providerId="LiveId" clId="{2CE77234-45D2-4BE8-9BC0-53002AD75007}" dt="2021-11-21T02:19:51.426" v="1047" actId="1076"/>
          <ac:spMkLst>
            <pc:docMk/>
            <pc:sldMk cId="3138114050" sldId="262"/>
            <ac:spMk id="10" creationId="{04A1E499-90F1-4A7D-B469-13A6A11A9F97}"/>
          </ac:spMkLst>
        </pc:spChg>
        <pc:picChg chg="add del mod">
          <ac:chgData name="toby lee" userId="c2b0b406bfa6151f" providerId="LiveId" clId="{2CE77234-45D2-4BE8-9BC0-53002AD75007}" dt="2021-11-21T01:46:22.808" v="635" actId="478"/>
          <ac:picMkLst>
            <pc:docMk/>
            <pc:sldMk cId="3138114050" sldId="262"/>
            <ac:picMk id="5" creationId="{ED637D18-170C-4F23-9570-F488E20331CF}"/>
          </ac:picMkLst>
        </pc:picChg>
        <pc:picChg chg="add mod">
          <ac:chgData name="toby lee" userId="c2b0b406bfa6151f" providerId="LiveId" clId="{2CE77234-45D2-4BE8-9BC0-53002AD75007}" dt="2021-11-21T01:45:48.362" v="629" actId="1076"/>
          <ac:picMkLst>
            <pc:docMk/>
            <pc:sldMk cId="3138114050" sldId="262"/>
            <ac:picMk id="7" creationId="{0905B2CD-B631-4161-8BA5-AC8164E13ACB}"/>
          </ac:picMkLst>
        </pc:picChg>
        <pc:picChg chg="add mod">
          <ac:chgData name="toby lee" userId="c2b0b406bfa6151f" providerId="LiveId" clId="{2CE77234-45D2-4BE8-9BC0-53002AD75007}" dt="2021-11-21T01:45:47.104" v="628" actId="1076"/>
          <ac:picMkLst>
            <pc:docMk/>
            <pc:sldMk cId="3138114050" sldId="262"/>
            <ac:picMk id="9" creationId="{CF569ACF-E7BA-43B2-B12D-AE3D725B1580}"/>
          </ac:picMkLst>
        </pc:picChg>
        <pc:picChg chg="add mod">
          <ac:chgData name="toby lee" userId="c2b0b406bfa6151f" providerId="LiveId" clId="{2CE77234-45D2-4BE8-9BC0-53002AD75007}" dt="2021-11-21T01:46:25.044" v="637" actId="1076"/>
          <ac:picMkLst>
            <pc:docMk/>
            <pc:sldMk cId="3138114050" sldId="262"/>
            <ac:picMk id="12" creationId="{8F521BF1-49FE-45E2-BAFD-F8BF78934773}"/>
          </ac:picMkLst>
        </pc:picChg>
      </pc:sldChg>
      <pc:sldChg chg="addSp delSp modSp new mod">
        <pc:chgData name="toby lee" userId="c2b0b406bfa6151f" providerId="LiveId" clId="{2CE77234-45D2-4BE8-9BC0-53002AD75007}" dt="2021-11-21T02:21:54.036" v="1224" actId="1076"/>
        <pc:sldMkLst>
          <pc:docMk/>
          <pc:sldMk cId="2969713301" sldId="263"/>
        </pc:sldMkLst>
        <pc:spChg chg="mod">
          <ac:chgData name="toby lee" userId="c2b0b406bfa6151f" providerId="LiveId" clId="{2CE77234-45D2-4BE8-9BC0-53002AD75007}" dt="2021-11-21T01:53:22.888" v="815" actId="20577"/>
          <ac:spMkLst>
            <pc:docMk/>
            <pc:sldMk cId="2969713301" sldId="263"/>
            <ac:spMk id="2" creationId="{623A5683-4194-4DD7-9B30-E11189C9C3C4}"/>
          </ac:spMkLst>
        </pc:spChg>
        <pc:spChg chg="del">
          <ac:chgData name="toby lee" userId="c2b0b406bfa6151f" providerId="LiveId" clId="{2CE77234-45D2-4BE8-9BC0-53002AD75007}" dt="2021-11-21T01:53:26.365" v="816" actId="478"/>
          <ac:spMkLst>
            <pc:docMk/>
            <pc:sldMk cId="2969713301" sldId="263"/>
            <ac:spMk id="3" creationId="{98C1EA7A-E310-4295-B07A-8E5340297D1C}"/>
          </ac:spMkLst>
        </pc:spChg>
        <pc:spChg chg="add mod">
          <ac:chgData name="toby lee" userId="c2b0b406bfa6151f" providerId="LiveId" clId="{2CE77234-45D2-4BE8-9BC0-53002AD75007}" dt="2021-11-21T02:21:54.036" v="1224" actId="1076"/>
          <ac:spMkLst>
            <pc:docMk/>
            <pc:sldMk cId="2969713301" sldId="263"/>
            <ac:spMk id="12" creationId="{7A9FDE91-5C1C-42D4-9EAF-158D3D1AE342}"/>
          </ac:spMkLst>
        </pc:spChg>
        <pc:picChg chg="add mod">
          <ac:chgData name="toby lee" userId="c2b0b406bfa6151f" providerId="LiveId" clId="{2CE77234-45D2-4BE8-9BC0-53002AD75007}" dt="2021-11-21T01:54:41.464" v="838" actId="1076"/>
          <ac:picMkLst>
            <pc:docMk/>
            <pc:sldMk cId="2969713301" sldId="263"/>
            <ac:picMk id="5" creationId="{4AC9BB08-7419-479F-9FAB-4AEBB9681FAC}"/>
          </ac:picMkLst>
        </pc:picChg>
        <pc:picChg chg="add del mod">
          <ac:chgData name="toby lee" userId="c2b0b406bfa6151f" providerId="LiveId" clId="{2CE77234-45D2-4BE8-9BC0-53002AD75007}" dt="2021-11-21T01:54:07.061" v="825" actId="478"/>
          <ac:picMkLst>
            <pc:docMk/>
            <pc:sldMk cId="2969713301" sldId="263"/>
            <ac:picMk id="7" creationId="{BBD95550-F861-40D8-91DC-43531CCADF1E}"/>
          </ac:picMkLst>
        </pc:picChg>
        <pc:picChg chg="add mod">
          <ac:chgData name="toby lee" userId="c2b0b406bfa6151f" providerId="LiveId" clId="{2CE77234-45D2-4BE8-9BC0-53002AD75007}" dt="2021-11-21T02:21:08.946" v="1161" actId="1076"/>
          <ac:picMkLst>
            <pc:docMk/>
            <pc:sldMk cId="2969713301" sldId="263"/>
            <ac:picMk id="9" creationId="{CD980741-CE69-4E24-910B-42A42614FA31}"/>
          </ac:picMkLst>
        </pc:picChg>
        <pc:picChg chg="add mod">
          <ac:chgData name="toby lee" userId="c2b0b406bfa6151f" providerId="LiveId" clId="{2CE77234-45D2-4BE8-9BC0-53002AD75007}" dt="2021-11-21T02:21:07.030" v="1160" actId="1076"/>
          <ac:picMkLst>
            <pc:docMk/>
            <pc:sldMk cId="2969713301" sldId="263"/>
            <ac:picMk id="11" creationId="{E554D394-1209-456A-8318-8C369A0D1F12}"/>
          </ac:picMkLst>
        </pc:picChg>
      </pc:sldChg>
      <pc:sldChg chg="modSp new mod">
        <pc:chgData name="toby lee" userId="c2b0b406bfa6151f" providerId="LiveId" clId="{2CE77234-45D2-4BE8-9BC0-53002AD75007}" dt="2021-11-22T04:25:33.079" v="1641" actId="20577"/>
        <pc:sldMkLst>
          <pc:docMk/>
          <pc:sldMk cId="3504928200" sldId="264"/>
        </pc:sldMkLst>
        <pc:spChg chg="mod">
          <ac:chgData name="toby lee" userId="c2b0b406bfa6151f" providerId="LiveId" clId="{2CE77234-45D2-4BE8-9BC0-53002AD75007}" dt="2021-11-22T04:21:07.638" v="1258" actId="20577"/>
          <ac:spMkLst>
            <pc:docMk/>
            <pc:sldMk cId="3504928200" sldId="264"/>
            <ac:spMk id="2" creationId="{E3ECB297-45A3-49BE-B2FC-0F38A386E61A}"/>
          </ac:spMkLst>
        </pc:spChg>
        <pc:spChg chg="mod">
          <ac:chgData name="toby lee" userId="c2b0b406bfa6151f" providerId="LiveId" clId="{2CE77234-45D2-4BE8-9BC0-53002AD75007}" dt="2021-11-22T04:25:33.079" v="1641" actId="20577"/>
          <ac:spMkLst>
            <pc:docMk/>
            <pc:sldMk cId="3504928200" sldId="264"/>
            <ac:spMk id="3" creationId="{430DC76F-A1AE-4C5D-9707-2D535AEC0C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8 Meeting, 22/11/2021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124-2B39-4AF9-BB77-239BEFA5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 column,  with null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EC45C5-E079-4432-9478-4D0E6A2EB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53" y="2590263"/>
            <a:ext cx="6749319" cy="192288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9A543-7FAB-4229-998C-1992AC623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084" y="2459108"/>
            <a:ext cx="1713021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8B944-6DE8-42AA-A361-1096F173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91" y="4755333"/>
            <a:ext cx="2800350" cy="62865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42BB2624-1C8C-4F70-8EC8-3F00DB436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912" y="4612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E6CD-4666-4C64-9F19-36D69867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 rows for same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90A93-445E-4C12-8645-4FCF40DF4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359" y="2139857"/>
            <a:ext cx="6267449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C01-A909-44A7-9659-FEF823404881}"/>
              </a:ext>
            </a:extLst>
          </p:cNvPr>
          <p:cNvSpPr txBox="1"/>
          <p:nvPr/>
        </p:nvSpPr>
        <p:spPr>
          <a:xfrm>
            <a:off x="581191" y="2427194"/>
            <a:ext cx="4548861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are multiple entries for the </a:t>
            </a:r>
            <a:r>
              <a:rPr lang="en-GB" dirty="0" err="1"/>
              <a:t>icu</a:t>
            </a:r>
            <a:r>
              <a:rPr lang="en-GB" dirty="0"/>
              <a:t> stay for each hour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One patient has multiple 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Multiple instances of where mortality is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Should we be trimming it down to one data per patient?</a:t>
            </a:r>
          </a:p>
        </p:txBody>
      </p:sp>
    </p:spTree>
    <p:extLst>
      <p:ext uri="{BB962C8B-B14F-4D97-AF65-F5344CB8AC3E}">
        <p14:creationId xmlns:p14="http://schemas.microsoft.com/office/powerpoint/2010/main" val="22325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9ADC-99B5-4D0E-96CE-329A2832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F2708-08F2-4E36-B57D-BFD38B5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2" y="1503631"/>
            <a:ext cx="7096596" cy="4852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C1E58-5AC0-45F5-9C46-CCFC0851808E}"/>
              </a:ext>
            </a:extLst>
          </p:cNvPr>
          <p:cNvSpPr txBox="1"/>
          <p:nvPr/>
        </p:nvSpPr>
        <p:spPr>
          <a:xfrm>
            <a:off x="897640" y="2088934"/>
            <a:ext cx="3313215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Is this the only part of the data I should be training 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in some static data?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Ethnicity?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Diagnosis?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02165-7403-4157-B75A-063F2B43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21" y="4636769"/>
            <a:ext cx="2354963" cy="17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B89C-6B67-4AC7-8A03-66ACC74F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(Logistic regression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5B2CD-B631-4161-8BA5-AC8164E1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89" y="3739881"/>
            <a:ext cx="3603851" cy="261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69ACF-E7BA-43B2-B12D-AE3D725B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91" y="3558628"/>
            <a:ext cx="3230557" cy="2978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1E499-90F1-4A7D-B469-13A6A11A9F97}"/>
              </a:ext>
            </a:extLst>
          </p:cNvPr>
          <p:cNvSpPr txBox="1"/>
          <p:nvPr/>
        </p:nvSpPr>
        <p:spPr>
          <a:xfrm>
            <a:off x="786278" y="2682846"/>
            <a:ext cx="410841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From looking at the confusion matrix, most data is strictly predicted as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train data is </a:t>
            </a:r>
            <a:r>
              <a:rPr lang="en-GB" dirty="0" err="1"/>
              <a:t>inbalanced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521BF1-49FE-45E2-BAFD-F8BF7893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09" y="2076450"/>
            <a:ext cx="2733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683-4194-4DD7-9B30-E11189C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9BB08-7419-479F-9FAB-4AEBB968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90" y="1890876"/>
            <a:ext cx="282892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80741-CE69-4E24-910B-42A42614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607" y="3561131"/>
            <a:ext cx="3033679" cy="2904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4D394-1209-456A-8318-8C369A0D1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315" y="4011611"/>
            <a:ext cx="2918871" cy="2096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9FDE91-5C1C-42D4-9EAF-158D3D1AE342}"/>
              </a:ext>
            </a:extLst>
          </p:cNvPr>
          <p:cNvSpPr txBox="1"/>
          <p:nvPr/>
        </p:nvSpPr>
        <p:spPr>
          <a:xfrm>
            <a:off x="408434" y="2392083"/>
            <a:ext cx="56875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Tried using the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undersample_majority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/>
              <a:t>function from the notebooks but couldn’t get it to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Did some research and used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'balanced’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Looks a lot more balanced now but accuracy dropped by </a:t>
            </a:r>
            <a:r>
              <a:rPr lang="en-GB" dirty="0" err="1"/>
              <a:t>alot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7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B297-45A3-49BE-B2FC-0F38A386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moving 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76F-A1AE-4C5D-9707-2D535AEC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 I on the right track?</a:t>
            </a:r>
          </a:p>
          <a:p>
            <a:r>
              <a:rPr lang="en-GB" dirty="0"/>
              <a:t>Should I focus on finalizing the features before moving on to comparing different models</a:t>
            </a:r>
          </a:p>
          <a:p>
            <a:r>
              <a:rPr lang="en-GB" dirty="0"/>
              <a:t>Project Aims: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current state-of-the-art machine learning models to train a model to predict the risk of mortality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mechanisms based on global and local interpretability to explain the outcome of the models and identify risk factors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928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225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Open Sans</vt:lpstr>
      <vt:lpstr>Symbol</vt:lpstr>
      <vt:lpstr>Wingdings 2</vt:lpstr>
      <vt:lpstr>DividendVTI</vt:lpstr>
      <vt:lpstr>Development of machine learning models to process Electronic Health Records – Explainable Models</vt:lpstr>
      <vt:lpstr>Duplicate column,  with null values</vt:lpstr>
      <vt:lpstr>Duplicate rows for same patient</vt:lpstr>
      <vt:lpstr>Training Data</vt:lpstr>
      <vt:lpstr>Machine learning (Logistic regression model)</vt:lpstr>
      <vt:lpstr>Solving class imbalance</vt:lpstr>
      <vt:lpstr>Before moving on to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6</cp:revision>
  <dcterms:created xsi:type="dcterms:W3CDTF">2021-10-17T19:57:15Z</dcterms:created>
  <dcterms:modified xsi:type="dcterms:W3CDTF">2021-11-22T04:25:34Z</dcterms:modified>
</cp:coreProperties>
</file>