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73" r:id="rId4"/>
    <p:sldId id="276" r:id="rId5"/>
    <p:sldId id="278" r:id="rId6"/>
    <p:sldId id="277" r:id="rId7"/>
    <p:sldId id="274" r:id="rId8"/>
    <p:sldId id="269" r:id="rId9"/>
    <p:sldId id="270" r:id="rId10"/>
    <p:sldId id="271" r:id="rId11"/>
    <p:sldId id="272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88414CC6-2580-41B3-94A9-3D9A674B20A3}"/>
    <pc:docChg chg="undo custSel addSld delSld modSld sldOrd">
      <pc:chgData name="toby lee" userId="c2b0b406bfa6151f" providerId="LiveId" clId="{88414CC6-2580-41B3-94A9-3D9A674B20A3}" dt="2022-02-07T11:48:28.553" v="1209" actId="1076"/>
      <pc:docMkLst>
        <pc:docMk/>
      </pc:docMkLst>
      <pc:sldChg chg="modSp mod">
        <pc:chgData name="toby lee" userId="c2b0b406bfa6151f" providerId="LiveId" clId="{88414CC6-2580-41B3-94A9-3D9A674B20A3}" dt="2022-02-04T20:49:32.706" v="26" actId="20577"/>
        <pc:sldMkLst>
          <pc:docMk/>
          <pc:sldMk cId="3956411206" sldId="256"/>
        </pc:sldMkLst>
        <pc:spChg chg="mod">
          <ac:chgData name="toby lee" userId="c2b0b406bfa6151f" providerId="LiveId" clId="{88414CC6-2580-41B3-94A9-3D9A674B20A3}" dt="2022-02-04T20:49:32.706" v="26" actId="20577"/>
          <ac:spMkLst>
            <pc:docMk/>
            <pc:sldMk cId="3956411206" sldId="256"/>
            <ac:spMk id="2" creationId="{D5E7AC35-E96C-4FBF-93FB-424C27A85612}"/>
          </ac:spMkLst>
        </pc:spChg>
      </pc:sldChg>
      <pc:sldChg chg="del">
        <pc:chgData name="toby lee" userId="c2b0b406bfa6151f" providerId="LiveId" clId="{88414CC6-2580-41B3-94A9-3D9A674B20A3}" dt="2022-02-04T20:49:00.269" v="3" actId="47"/>
        <pc:sldMkLst>
          <pc:docMk/>
          <pc:sldMk cId="2757812685" sldId="257"/>
        </pc:sldMkLst>
      </pc:sldChg>
      <pc:sldChg chg="del">
        <pc:chgData name="toby lee" userId="c2b0b406bfa6151f" providerId="LiveId" clId="{88414CC6-2580-41B3-94A9-3D9A674B20A3}" dt="2022-02-04T20:49:48.138" v="30" actId="47"/>
        <pc:sldMkLst>
          <pc:docMk/>
          <pc:sldMk cId="2932424890" sldId="258"/>
        </pc:sldMkLst>
      </pc:sldChg>
      <pc:sldChg chg="del">
        <pc:chgData name="toby lee" userId="c2b0b406bfa6151f" providerId="LiveId" clId="{88414CC6-2580-41B3-94A9-3D9A674B20A3}" dt="2022-02-04T20:49:45.914" v="28" actId="47"/>
        <pc:sldMkLst>
          <pc:docMk/>
          <pc:sldMk cId="2735907998" sldId="260"/>
        </pc:sldMkLst>
      </pc:sldChg>
      <pc:sldChg chg="del">
        <pc:chgData name="toby lee" userId="c2b0b406bfa6151f" providerId="LiveId" clId="{88414CC6-2580-41B3-94A9-3D9A674B20A3}" dt="2022-02-04T20:49:46.579" v="29" actId="47"/>
        <pc:sldMkLst>
          <pc:docMk/>
          <pc:sldMk cId="3744530095" sldId="261"/>
        </pc:sldMkLst>
      </pc:sldChg>
      <pc:sldChg chg="del">
        <pc:chgData name="toby lee" userId="c2b0b406bfa6151f" providerId="LiveId" clId="{88414CC6-2580-41B3-94A9-3D9A674B20A3}" dt="2022-02-04T20:48:49.674" v="0" actId="47"/>
        <pc:sldMkLst>
          <pc:docMk/>
          <pc:sldMk cId="2645015638" sldId="263"/>
        </pc:sldMkLst>
      </pc:sldChg>
      <pc:sldChg chg="del">
        <pc:chgData name="toby lee" userId="c2b0b406bfa6151f" providerId="LiveId" clId="{88414CC6-2580-41B3-94A9-3D9A674B20A3}" dt="2022-02-04T20:48:50.861" v="1" actId="47"/>
        <pc:sldMkLst>
          <pc:docMk/>
          <pc:sldMk cId="858408171" sldId="265"/>
        </pc:sldMkLst>
      </pc:sldChg>
      <pc:sldChg chg="add del">
        <pc:chgData name="toby lee" userId="c2b0b406bfa6151f" providerId="LiveId" clId="{88414CC6-2580-41B3-94A9-3D9A674B20A3}" dt="2022-02-04T20:49:37.985" v="27" actId="47"/>
        <pc:sldMkLst>
          <pc:docMk/>
          <pc:sldMk cId="3851457846" sldId="266"/>
        </pc:sldMkLst>
      </pc:sldChg>
      <pc:sldChg chg="addSp delSp modSp new mod">
        <pc:chgData name="toby lee" userId="c2b0b406bfa6151f" providerId="LiveId" clId="{88414CC6-2580-41B3-94A9-3D9A674B20A3}" dt="2022-02-07T01:17:31.818" v="516" actId="20577"/>
        <pc:sldMkLst>
          <pc:docMk/>
          <pc:sldMk cId="2598494483" sldId="268"/>
        </pc:sldMkLst>
        <pc:spChg chg="mod">
          <ac:chgData name="toby lee" userId="c2b0b406bfa6151f" providerId="LiveId" clId="{88414CC6-2580-41B3-94A9-3D9A674B20A3}" dt="2022-02-07T01:17:29.193" v="512" actId="20577"/>
          <ac:spMkLst>
            <pc:docMk/>
            <pc:sldMk cId="2598494483" sldId="268"/>
            <ac:spMk id="2" creationId="{74225C7A-08F1-4244-B85E-ACE7C448C97C}"/>
          </ac:spMkLst>
        </pc:spChg>
        <pc:spChg chg="mod">
          <ac:chgData name="toby lee" userId="c2b0b406bfa6151f" providerId="LiveId" clId="{88414CC6-2580-41B3-94A9-3D9A674B20A3}" dt="2022-02-07T01:17:31.818" v="516" actId="20577"/>
          <ac:spMkLst>
            <pc:docMk/>
            <pc:sldMk cId="2598494483" sldId="268"/>
            <ac:spMk id="3" creationId="{2F8FCDCB-AF10-40F4-8842-E00F6B82FF81}"/>
          </ac:spMkLst>
        </pc:spChg>
        <pc:picChg chg="add del mod">
          <ac:chgData name="toby lee" userId="c2b0b406bfa6151f" providerId="LiveId" clId="{88414CC6-2580-41B3-94A9-3D9A674B20A3}" dt="2022-02-05T22:09:46.287" v="49" actId="478"/>
          <ac:picMkLst>
            <pc:docMk/>
            <pc:sldMk cId="2598494483" sldId="268"/>
            <ac:picMk id="5" creationId="{12D9BB7D-03F4-4F61-8129-C46F46F0F997}"/>
          </ac:picMkLst>
        </pc:picChg>
        <pc:picChg chg="add mod">
          <ac:chgData name="toby lee" userId="c2b0b406bfa6151f" providerId="LiveId" clId="{88414CC6-2580-41B3-94A9-3D9A674B20A3}" dt="2022-02-07T01:17:05.279" v="454" actId="1076"/>
          <ac:picMkLst>
            <pc:docMk/>
            <pc:sldMk cId="2598494483" sldId="268"/>
            <ac:picMk id="7" creationId="{8A8A867E-46B6-4B8E-91CB-EC75DC141C64}"/>
          </ac:picMkLst>
        </pc:picChg>
        <pc:picChg chg="add mod">
          <ac:chgData name="toby lee" userId="c2b0b406bfa6151f" providerId="LiveId" clId="{88414CC6-2580-41B3-94A9-3D9A674B20A3}" dt="2022-02-07T01:17:05.926" v="455" actId="1076"/>
          <ac:picMkLst>
            <pc:docMk/>
            <pc:sldMk cId="2598494483" sldId="268"/>
            <ac:picMk id="9" creationId="{B96F8159-9646-46E8-A6CF-4358A807BC48}"/>
          </ac:picMkLst>
        </pc:picChg>
      </pc:sldChg>
      <pc:sldChg chg="del">
        <pc:chgData name="toby lee" userId="c2b0b406bfa6151f" providerId="LiveId" clId="{88414CC6-2580-41B3-94A9-3D9A674B20A3}" dt="2022-02-04T20:48:56.134" v="2" actId="47"/>
        <pc:sldMkLst>
          <pc:docMk/>
          <pc:sldMk cId="2810783881" sldId="268"/>
        </pc:sldMkLst>
      </pc:sldChg>
      <pc:sldChg chg="addSp delSp modSp new mod">
        <pc:chgData name="toby lee" userId="c2b0b406bfa6151f" providerId="LiveId" clId="{88414CC6-2580-41B3-94A9-3D9A674B20A3}" dt="2022-02-07T11:32:10.052" v="1187" actId="1076"/>
        <pc:sldMkLst>
          <pc:docMk/>
          <pc:sldMk cId="1293833548" sldId="269"/>
        </pc:sldMkLst>
        <pc:spChg chg="mod">
          <ac:chgData name="toby lee" userId="c2b0b406bfa6151f" providerId="LiveId" clId="{88414CC6-2580-41B3-94A9-3D9A674B20A3}" dt="2022-02-05T22:11:33.621" v="87" actId="20577"/>
          <ac:spMkLst>
            <pc:docMk/>
            <pc:sldMk cId="1293833548" sldId="269"/>
            <ac:spMk id="2" creationId="{DEB96FAB-DB4F-4932-8AC3-3517997B3DBF}"/>
          </ac:spMkLst>
        </pc:spChg>
        <pc:spChg chg="del">
          <ac:chgData name="toby lee" userId="c2b0b406bfa6151f" providerId="LiveId" clId="{88414CC6-2580-41B3-94A9-3D9A674B20A3}" dt="2022-02-07T11:06:47.124" v="1123" actId="478"/>
          <ac:spMkLst>
            <pc:docMk/>
            <pc:sldMk cId="1293833548" sldId="269"/>
            <ac:spMk id="3" creationId="{10321086-CBA1-4B22-9CA1-F054E3CED537}"/>
          </ac:spMkLst>
        </pc:spChg>
        <pc:picChg chg="add del mod">
          <ac:chgData name="toby lee" userId="c2b0b406bfa6151f" providerId="LiveId" clId="{88414CC6-2580-41B3-94A9-3D9A674B20A3}" dt="2022-02-07T11:06:39.458" v="1117" actId="478"/>
          <ac:picMkLst>
            <pc:docMk/>
            <pc:sldMk cId="1293833548" sldId="269"/>
            <ac:picMk id="5" creationId="{460F164A-7395-4DEC-B309-0A46824C33C7}"/>
          </ac:picMkLst>
        </pc:picChg>
        <pc:picChg chg="add del mod">
          <ac:chgData name="toby lee" userId="c2b0b406bfa6151f" providerId="LiveId" clId="{88414CC6-2580-41B3-94A9-3D9A674B20A3}" dt="2022-02-07T11:05:55.435" v="1112" actId="478"/>
          <ac:picMkLst>
            <pc:docMk/>
            <pc:sldMk cId="1293833548" sldId="269"/>
            <ac:picMk id="7" creationId="{3CFE8CBB-342E-4F77-A7D2-CCABD2C06C3B}"/>
          </ac:picMkLst>
        </pc:picChg>
        <pc:picChg chg="add mod">
          <ac:chgData name="toby lee" userId="c2b0b406bfa6151f" providerId="LiveId" clId="{88414CC6-2580-41B3-94A9-3D9A674B20A3}" dt="2022-02-07T11:05:59.568" v="1116" actId="1076"/>
          <ac:picMkLst>
            <pc:docMk/>
            <pc:sldMk cId="1293833548" sldId="269"/>
            <ac:picMk id="9" creationId="{17B8AF3D-AF90-4416-8704-CA70C34ADF2C}"/>
          </ac:picMkLst>
        </pc:picChg>
        <pc:picChg chg="add mod">
          <ac:chgData name="toby lee" userId="c2b0b406bfa6151f" providerId="LiveId" clId="{88414CC6-2580-41B3-94A9-3D9A674B20A3}" dt="2022-02-07T11:32:10.052" v="1187" actId="1076"/>
          <ac:picMkLst>
            <pc:docMk/>
            <pc:sldMk cId="1293833548" sldId="269"/>
            <ac:picMk id="11" creationId="{A7256438-27BC-458D-9E96-45B698F06632}"/>
          </ac:picMkLst>
        </pc:picChg>
      </pc:sldChg>
      <pc:sldChg chg="addSp delSp modSp new mod">
        <pc:chgData name="toby lee" userId="c2b0b406bfa6151f" providerId="LiveId" clId="{88414CC6-2580-41B3-94A9-3D9A674B20A3}" dt="2022-02-07T11:33:42.287" v="1194" actId="1076"/>
        <pc:sldMkLst>
          <pc:docMk/>
          <pc:sldMk cId="1837854082" sldId="270"/>
        </pc:sldMkLst>
        <pc:spChg chg="mod">
          <ac:chgData name="toby lee" userId="c2b0b406bfa6151f" providerId="LiveId" clId="{88414CC6-2580-41B3-94A9-3D9A674B20A3}" dt="2022-02-05T22:11:44.416" v="114" actId="20577"/>
          <ac:spMkLst>
            <pc:docMk/>
            <pc:sldMk cId="1837854082" sldId="270"/>
            <ac:spMk id="2" creationId="{6DC8A3EC-6396-4534-8FA5-0C2EC9D21287}"/>
          </ac:spMkLst>
        </pc:spChg>
        <pc:spChg chg="del">
          <ac:chgData name="toby lee" userId="c2b0b406bfa6151f" providerId="LiveId" clId="{88414CC6-2580-41B3-94A9-3D9A674B20A3}" dt="2022-02-07T11:05:34.122" v="1111" actId="478"/>
          <ac:spMkLst>
            <pc:docMk/>
            <pc:sldMk cId="1837854082" sldId="270"/>
            <ac:spMk id="3" creationId="{3B0B3474-9F3F-4D5E-86BD-46E5E7ACF9B5}"/>
          </ac:spMkLst>
        </pc:spChg>
        <pc:picChg chg="add del mod">
          <ac:chgData name="toby lee" userId="c2b0b406bfa6151f" providerId="LiveId" clId="{88414CC6-2580-41B3-94A9-3D9A674B20A3}" dt="2022-02-07T11:05:22.357" v="1107" actId="478"/>
          <ac:picMkLst>
            <pc:docMk/>
            <pc:sldMk cId="1837854082" sldId="270"/>
            <ac:picMk id="5" creationId="{988FF381-3C5F-4796-8F52-005F89173A7D}"/>
          </ac:picMkLst>
        </pc:picChg>
        <pc:picChg chg="add mod">
          <ac:chgData name="toby lee" userId="c2b0b406bfa6151f" providerId="LiveId" clId="{88414CC6-2580-41B3-94A9-3D9A674B20A3}" dt="2022-02-07T11:05:27.009" v="1110" actId="1076"/>
          <ac:picMkLst>
            <pc:docMk/>
            <pc:sldMk cId="1837854082" sldId="270"/>
            <ac:picMk id="7" creationId="{068BF154-FCA7-46F0-B767-38EB06E03181}"/>
          </ac:picMkLst>
        </pc:picChg>
        <pc:picChg chg="add mod">
          <ac:chgData name="toby lee" userId="c2b0b406bfa6151f" providerId="LiveId" clId="{88414CC6-2580-41B3-94A9-3D9A674B20A3}" dt="2022-02-07T11:33:42.287" v="1194" actId="1076"/>
          <ac:picMkLst>
            <pc:docMk/>
            <pc:sldMk cId="1837854082" sldId="270"/>
            <ac:picMk id="9" creationId="{FC1A2CC4-D4BA-4224-B338-3CF6D8AB25AC}"/>
          </ac:picMkLst>
        </pc:picChg>
      </pc:sldChg>
      <pc:sldChg chg="addSp delSp modSp new mod ord">
        <pc:chgData name="toby lee" userId="c2b0b406bfa6151f" providerId="LiveId" clId="{88414CC6-2580-41B3-94A9-3D9A674B20A3}" dt="2022-02-07T11:09:46.337" v="1141" actId="478"/>
        <pc:sldMkLst>
          <pc:docMk/>
          <pc:sldMk cId="1635816165" sldId="271"/>
        </pc:sldMkLst>
        <pc:spChg chg="del mod">
          <ac:chgData name="toby lee" userId="c2b0b406bfa6151f" providerId="LiveId" clId="{88414CC6-2580-41B3-94A9-3D9A674B20A3}" dt="2022-02-07T11:09:43.682" v="1139" actId="478"/>
          <ac:spMkLst>
            <pc:docMk/>
            <pc:sldMk cId="1635816165" sldId="271"/>
            <ac:spMk id="2" creationId="{5D2C2023-6643-4A84-B5B7-5F77038270DA}"/>
          </ac:spMkLst>
        </pc:spChg>
        <pc:spChg chg="add del mod">
          <ac:chgData name="toby lee" userId="c2b0b406bfa6151f" providerId="LiveId" clId="{88414CC6-2580-41B3-94A9-3D9A674B20A3}" dt="2022-02-07T11:09:46.337" v="1141" actId="478"/>
          <ac:spMkLst>
            <pc:docMk/>
            <pc:sldMk cId="1635816165" sldId="271"/>
            <ac:spMk id="11" creationId="{B84C7B75-D8BC-4226-9096-D364F6205374}"/>
          </ac:spMkLst>
        </pc:spChg>
        <pc:spChg chg="add mod">
          <ac:chgData name="toby lee" userId="c2b0b406bfa6151f" providerId="LiveId" clId="{88414CC6-2580-41B3-94A9-3D9A674B20A3}" dt="2022-02-07T11:09:43.860" v="1140"/>
          <ac:spMkLst>
            <pc:docMk/>
            <pc:sldMk cId="1635816165" sldId="271"/>
            <ac:spMk id="12" creationId="{1855E9DF-EA79-46B5-9910-810C4A5CAE26}"/>
          </ac:spMkLst>
        </pc:spChg>
        <pc:picChg chg="add del">
          <ac:chgData name="toby lee" userId="c2b0b406bfa6151f" providerId="LiveId" clId="{88414CC6-2580-41B3-94A9-3D9A674B20A3}" dt="2022-02-07T11:07:33.009" v="1127" actId="21"/>
          <ac:picMkLst>
            <pc:docMk/>
            <pc:sldMk cId="1635816165" sldId="271"/>
            <ac:picMk id="5" creationId="{EF868CB2-077B-40D3-B1D6-E256F82D0831}"/>
          </ac:picMkLst>
        </pc:picChg>
        <pc:picChg chg="add mod">
          <ac:chgData name="toby lee" userId="c2b0b406bfa6151f" providerId="LiveId" clId="{88414CC6-2580-41B3-94A9-3D9A674B20A3}" dt="2022-02-07T11:09:31.630" v="1138" actId="1076"/>
          <ac:picMkLst>
            <pc:docMk/>
            <pc:sldMk cId="1635816165" sldId="271"/>
            <ac:picMk id="7" creationId="{4B739DC6-2D8A-430F-A565-FDA26D6803EF}"/>
          </ac:picMkLst>
        </pc:picChg>
        <pc:picChg chg="add mod">
          <ac:chgData name="toby lee" userId="c2b0b406bfa6151f" providerId="LiveId" clId="{88414CC6-2580-41B3-94A9-3D9A674B20A3}" dt="2022-02-07T11:09:30.866" v="1137" actId="14100"/>
          <ac:picMkLst>
            <pc:docMk/>
            <pc:sldMk cId="1635816165" sldId="271"/>
            <ac:picMk id="9" creationId="{E9D03345-0D9D-4955-B705-566D3EED5EEE}"/>
          </ac:picMkLst>
        </pc:picChg>
      </pc:sldChg>
      <pc:sldChg chg="addSp delSp modSp new mod ord">
        <pc:chgData name="toby lee" userId="c2b0b406bfa6151f" providerId="LiveId" clId="{88414CC6-2580-41B3-94A9-3D9A674B20A3}" dt="2022-02-07T11:39:59.238" v="1202" actId="1076"/>
        <pc:sldMkLst>
          <pc:docMk/>
          <pc:sldMk cId="2781545536" sldId="272"/>
        </pc:sldMkLst>
        <pc:spChg chg="mod">
          <ac:chgData name="toby lee" userId="c2b0b406bfa6151f" providerId="LiveId" clId="{88414CC6-2580-41B3-94A9-3D9A674B20A3}" dt="2022-02-07T11:09:57.923" v="1162" actId="20577"/>
          <ac:spMkLst>
            <pc:docMk/>
            <pc:sldMk cId="2781545536" sldId="272"/>
            <ac:spMk id="2" creationId="{4EDB9911-3466-4CA8-8177-163463A947AA}"/>
          </ac:spMkLst>
        </pc:spChg>
        <pc:picChg chg="add del mod">
          <ac:chgData name="toby lee" userId="c2b0b406bfa6151f" providerId="LiveId" clId="{88414CC6-2580-41B3-94A9-3D9A674B20A3}" dt="2022-02-07T11:39:01.557" v="1195" actId="478"/>
          <ac:picMkLst>
            <pc:docMk/>
            <pc:sldMk cId="2781545536" sldId="272"/>
            <ac:picMk id="5" creationId="{5B8DD432-D0E3-4574-862A-454FB3D1D0A6}"/>
          </ac:picMkLst>
        </pc:picChg>
        <pc:picChg chg="add mod">
          <ac:chgData name="toby lee" userId="c2b0b406bfa6151f" providerId="LiveId" clId="{88414CC6-2580-41B3-94A9-3D9A674B20A3}" dt="2022-02-07T11:39:59.238" v="1202" actId="1076"/>
          <ac:picMkLst>
            <pc:docMk/>
            <pc:sldMk cId="2781545536" sldId="272"/>
            <ac:picMk id="7" creationId="{06991BDA-6760-48E0-8B2A-5F0F3DE36DA3}"/>
          </ac:picMkLst>
        </pc:picChg>
        <pc:picChg chg="add mod">
          <ac:chgData name="toby lee" userId="c2b0b406bfa6151f" providerId="LiveId" clId="{88414CC6-2580-41B3-94A9-3D9A674B20A3}" dt="2022-02-07T11:39:44.145" v="1200" actId="1076"/>
          <ac:picMkLst>
            <pc:docMk/>
            <pc:sldMk cId="2781545536" sldId="272"/>
            <ac:picMk id="9" creationId="{CFFC651C-6499-46EB-BBC5-3CA44857B673}"/>
          </ac:picMkLst>
        </pc:picChg>
      </pc:sldChg>
      <pc:sldChg chg="addSp modSp new mod">
        <pc:chgData name="toby lee" userId="c2b0b406bfa6151f" providerId="LiveId" clId="{88414CC6-2580-41B3-94A9-3D9A674B20A3}" dt="2022-02-06T17:19:54.907" v="157" actId="1076"/>
        <pc:sldMkLst>
          <pc:docMk/>
          <pc:sldMk cId="2086627692" sldId="273"/>
        </pc:sldMkLst>
        <pc:spChg chg="mod">
          <ac:chgData name="toby lee" userId="c2b0b406bfa6151f" providerId="LiveId" clId="{88414CC6-2580-41B3-94A9-3D9A674B20A3}" dt="2022-02-06T17:19:14.323" v="141" actId="20577"/>
          <ac:spMkLst>
            <pc:docMk/>
            <pc:sldMk cId="2086627692" sldId="273"/>
            <ac:spMk id="2" creationId="{6BAC4570-6533-4D99-A1E1-AB8F7427F171}"/>
          </ac:spMkLst>
        </pc:spChg>
        <pc:spChg chg="mod">
          <ac:chgData name="toby lee" userId="c2b0b406bfa6151f" providerId="LiveId" clId="{88414CC6-2580-41B3-94A9-3D9A674B20A3}" dt="2022-02-06T17:19:53.115" v="156" actId="5793"/>
          <ac:spMkLst>
            <pc:docMk/>
            <pc:sldMk cId="2086627692" sldId="273"/>
            <ac:spMk id="3" creationId="{30792973-B669-4154-8741-898E278AA666}"/>
          </ac:spMkLst>
        </pc:spChg>
        <pc:spChg chg="add mod">
          <ac:chgData name="toby lee" userId="c2b0b406bfa6151f" providerId="LiveId" clId="{88414CC6-2580-41B3-94A9-3D9A674B20A3}" dt="2022-02-06T17:19:54.907" v="157" actId="1076"/>
          <ac:spMkLst>
            <pc:docMk/>
            <pc:sldMk cId="2086627692" sldId="273"/>
            <ac:spMk id="4" creationId="{7BE3658C-715B-49F1-9789-0050E00DC960}"/>
          </ac:spMkLst>
        </pc:spChg>
      </pc:sldChg>
      <pc:sldChg chg="modSp new mod">
        <pc:chgData name="toby lee" userId="c2b0b406bfa6151f" providerId="LiveId" clId="{88414CC6-2580-41B3-94A9-3D9A674B20A3}" dt="2022-02-07T00:07:25.482" v="360" actId="313"/>
        <pc:sldMkLst>
          <pc:docMk/>
          <pc:sldMk cId="4198098828" sldId="274"/>
        </pc:sldMkLst>
        <pc:spChg chg="mod">
          <ac:chgData name="toby lee" userId="c2b0b406bfa6151f" providerId="LiveId" clId="{88414CC6-2580-41B3-94A9-3D9A674B20A3}" dt="2022-02-07T00:06:29.451" v="194" actId="20577"/>
          <ac:spMkLst>
            <pc:docMk/>
            <pc:sldMk cId="4198098828" sldId="274"/>
            <ac:spMk id="2" creationId="{40FCB8E7-9CCE-4B9E-A3E6-8B970F1BF478}"/>
          </ac:spMkLst>
        </pc:spChg>
        <pc:spChg chg="mod">
          <ac:chgData name="toby lee" userId="c2b0b406bfa6151f" providerId="LiveId" clId="{88414CC6-2580-41B3-94A9-3D9A674B20A3}" dt="2022-02-07T00:07:25.482" v="360" actId="313"/>
          <ac:spMkLst>
            <pc:docMk/>
            <pc:sldMk cId="4198098828" sldId="274"/>
            <ac:spMk id="3" creationId="{669D927C-4AC5-4E78-89AB-55EB59669166}"/>
          </ac:spMkLst>
        </pc:spChg>
      </pc:sldChg>
      <pc:sldChg chg="new del">
        <pc:chgData name="toby lee" userId="c2b0b406bfa6151f" providerId="LiveId" clId="{88414CC6-2580-41B3-94A9-3D9A674B20A3}" dt="2022-02-07T01:18:39.042" v="517" actId="47"/>
        <pc:sldMkLst>
          <pc:docMk/>
          <pc:sldMk cId="2172721157" sldId="275"/>
        </pc:sldMkLst>
      </pc:sldChg>
      <pc:sldChg chg="modSp new del mod">
        <pc:chgData name="toby lee" userId="c2b0b406bfa6151f" providerId="LiveId" clId="{88414CC6-2580-41B3-94A9-3D9A674B20A3}" dt="2022-02-07T03:02:39.105" v="1096" actId="47"/>
        <pc:sldMkLst>
          <pc:docMk/>
          <pc:sldMk cId="2625432279" sldId="275"/>
        </pc:sldMkLst>
        <pc:spChg chg="mod">
          <ac:chgData name="toby lee" userId="c2b0b406bfa6151f" providerId="LiveId" clId="{88414CC6-2580-41B3-94A9-3D9A674B20A3}" dt="2022-02-07T01:20:36.569" v="529" actId="20577"/>
          <ac:spMkLst>
            <pc:docMk/>
            <pc:sldMk cId="2625432279" sldId="275"/>
            <ac:spMk id="2" creationId="{A1C869BF-5D4A-4AC5-8443-A80C70FAF645}"/>
          </ac:spMkLst>
        </pc:spChg>
        <pc:spChg chg="mod">
          <ac:chgData name="toby lee" userId="c2b0b406bfa6151f" providerId="LiveId" clId="{88414CC6-2580-41B3-94A9-3D9A674B20A3}" dt="2022-02-07T01:21:53.382" v="656" actId="20577"/>
          <ac:spMkLst>
            <pc:docMk/>
            <pc:sldMk cId="2625432279" sldId="275"/>
            <ac:spMk id="3" creationId="{1C778648-CE4E-4AFC-9EE5-A54D2E1F7D26}"/>
          </ac:spMkLst>
        </pc:spChg>
      </pc:sldChg>
      <pc:sldChg chg="addSp delSp modSp new mod">
        <pc:chgData name="toby lee" userId="c2b0b406bfa6151f" providerId="LiveId" clId="{88414CC6-2580-41B3-94A9-3D9A674B20A3}" dt="2022-02-07T01:34:30.366" v="919" actId="20577"/>
        <pc:sldMkLst>
          <pc:docMk/>
          <pc:sldMk cId="421190685" sldId="276"/>
        </pc:sldMkLst>
        <pc:spChg chg="mod">
          <ac:chgData name="toby lee" userId="c2b0b406bfa6151f" providerId="LiveId" clId="{88414CC6-2580-41B3-94A9-3D9A674B20A3}" dt="2022-02-07T01:24:54.180" v="720" actId="20577"/>
          <ac:spMkLst>
            <pc:docMk/>
            <pc:sldMk cId="421190685" sldId="276"/>
            <ac:spMk id="2" creationId="{F5455702-9996-4DB7-9689-A92919CBB903}"/>
          </ac:spMkLst>
        </pc:spChg>
        <pc:spChg chg="del">
          <ac:chgData name="toby lee" userId="c2b0b406bfa6151f" providerId="LiveId" clId="{88414CC6-2580-41B3-94A9-3D9A674B20A3}" dt="2022-02-07T01:25:47.899" v="721" actId="22"/>
          <ac:spMkLst>
            <pc:docMk/>
            <pc:sldMk cId="421190685" sldId="276"/>
            <ac:spMk id="3" creationId="{236ECE27-EBAD-4FF0-BE2C-305D9705F92C}"/>
          </ac:spMkLst>
        </pc:spChg>
        <pc:spChg chg="add mod">
          <ac:chgData name="toby lee" userId="c2b0b406bfa6151f" providerId="LiveId" clId="{88414CC6-2580-41B3-94A9-3D9A674B20A3}" dt="2022-02-07T01:30:50.986" v="836" actId="1076"/>
          <ac:spMkLst>
            <pc:docMk/>
            <pc:sldMk cId="421190685" sldId="276"/>
            <ac:spMk id="6" creationId="{168AA0F6-F2DC-4B15-A851-FBB9AA209F73}"/>
          </ac:spMkLst>
        </pc:spChg>
        <pc:spChg chg="add mod">
          <ac:chgData name="toby lee" userId="c2b0b406bfa6151f" providerId="LiveId" clId="{88414CC6-2580-41B3-94A9-3D9A674B20A3}" dt="2022-02-07T01:31:24.106" v="867" actId="1076"/>
          <ac:spMkLst>
            <pc:docMk/>
            <pc:sldMk cId="421190685" sldId="276"/>
            <ac:spMk id="7" creationId="{EC6BE86D-AAB0-425D-A60F-55400937AEC7}"/>
          </ac:spMkLst>
        </pc:spChg>
        <pc:spChg chg="add mod">
          <ac:chgData name="toby lee" userId="c2b0b406bfa6151f" providerId="LiveId" clId="{88414CC6-2580-41B3-94A9-3D9A674B20A3}" dt="2022-02-07T01:31:26.345" v="868" actId="1076"/>
          <ac:spMkLst>
            <pc:docMk/>
            <pc:sldMk cId="421190685" sldId="276"/>
            <ac:spMk id="10" creationId="{EA15BB4D-577F-41FC-BCC6-BD25EE725B2D}"/>
          </ac:spMkLst>
        </pc:spChg>
        <pc:spChg chg="add mod">
          <ac:chgData name="toby lee" userId="c2b0b406bfa6151f" providerId="LiveId" clId="{88414CC6-2580-41B3-94A9-3D9A674B20A3}" dt="2022-02-07T01:34:30.366" v="919" actId="20577"/>
          <ac:spMkLst>
            <pc:docMk/>
            <pc:sldMk cId="421190685" sldId="276"/>
            <ac:spMk id="15" creationId="{280A6C0B-B00A-47BF-BCEC-47FCD34F216A}"/>
          </ac:spMkLst>
        </pc:spChg>
        <pc:picChg chg="add mod ord">
          <ac:chgData name="toby lee" userId="c2b0b406bfa6151f" providerId="LiveId" clId="{88414CC6-2580-41B3-94A9-3D9A674B20A3}" dt="2022-02-07T01:26:51.176" v="803" actId="1076"/>
          <ac:picMkLst>
            <pc:docMk/>
            <pc:sldMk cId="421190685" sldId="276"/>
            <ac:picMk id="5" creationId="{AA8ECF94-BD74-4EBD-B927-58E6159A1B4C}"/>
          </ac:picMkLst>
        </pc:picChg>
        <pc:picChg chg="add mod">
          <ac:chgData name="toby lee" userId="c2b0b406bfa6151f" providerId="LiveId" clId="{88414CC6-2580-41B3-94A9-3D9A674B20A3}" dt="2022-02-07T01:30:47.169" v="834" actId="1076"/>
          <ac:picMkLst>
            <pc:docMk/>
            <pc:sldMk cId="421190685" sldId="276"/>
            <ac:picMk id="9" creationId="{7517154D-22BE-48FD-A522-5FBACB738231}"/>
          </ac:picMkLst>
        </pc:picChg>
        <pc:picChg chg="add mod">
          <ac:chgData name="toby lee" userId="c2b0b406bfa6151f" providerId="LiveId" clId="{88414CC6-2580-41B3-94A9-3D9A674B20A3}" dt="2022-02-07T01:32:23.109" v="873" actId="1076"/>
          <ac:picMkLst>
            <pc:docMk/>
            <pc:sldMk cId="421190685" sldId="276"/>
            <ac:picMk id="12" creationId="{B516A802-E8FE-4E84-9422-6AAD0FEBF79E}"/>
          </ac:picMkLst>
        </pc:picChg>
        <pc:picChg chg="add mod">
          <ac:chgData name="toby lee" userId="c2b0b406bfa6151f" providerId="LiveId" clId="{88414CC6-2580-41B3-94A9-3D9A674B20A3}" dt="2022-02-07T01:34:07.877" v="876" actId="1076"/>
          <ac:picMkLst>
            <pc:docMk/>
            <pc:sldMk cId="421190685" sldId="276"/>
            <ac:picMk id="14" creationId="{362A9E63-D496-49F0-9C33-2F45FB31677F}"/>
          </ac:picMkLst>
        </pc:picChg>
      </pc:sldChg>
      <pc:sldChg chg="addSp delSp modSp new mod">
        <pc:chgData name="toby lee" userId="c2b0b406bfa6151f" providerId="LiveId" clId="{88414CC6-2580-41B3-94A9-3D9A674B20A3}" dt="2022-02-07T02:51:40.243" v="1095" actId="20577"/>
        <pc:sldMkLst>
          <pc:docMk/>
          <pc:sldMk cId="1985291708" sldId="277"/>
        </pc:sldMkLst>
        <pc:spChg chg="mod">
          <ac:chgData name="toby lee" userId="c2b0b406bfa6151f" providerId="LiveId" clId="{88414CC6-2580-41B3-94A9-3D9A674B20A3}" dt="2022-02-07T01:54:16.201" v="1046" actId="20577"/>
          <ac:spMkLst>
            <pc:docMk/>
            <pc:sldMk cId="1985291708" sldId="277"/>
            <ac:spMk id="2" creationId="{96DF66FA-517D-4E3E-9EB6-88884EFC070C}"/>
          </ac:spMkLst>
        </pc:spChg>
        <pc:spChg chg="del">
          <ac:chgData name="toby lee" userId="c2b0b406bfa6151f" providerId="LiveId" clId="{88414CC6-2580-41B3-94A9-3D9A674B20A3}" dt="2022-02-07T01:36:45.583" v="1000"/>
          <ac:spMkLst>
            <pc:docMk/>
            <pc:sldMk cId="1985291708" sldId="277"/>
            <ac:spMk id="3" creationId="{608C3535-509F-4B6E-A951-92DE114B8AFF}"/>
          </ac:spMkLst>
        </pc:spChg>
        <pc:spChg chg="add mod">
          <ac:chgData name="toby lee" userId="c2b0b406bfa6151f" providerId="LiveId" clId="{88414CC6-2580-41B3-94A9-3D9A674B20A3}" dt="2022-02-07T01:37:13.316" v="1023" actId="1076"/>
          <ac:spMkLst>
            <pc:docMk/>
            <pc:sldMk cId="1985291708" sldId="277"/>
            <ac:spMk id="5" creationId="{F9B8829B-89B7-4B84-A5BA-0B8E7E3D58A6}"/>
          </ac:spMkLst>
        </pc:spChg>
        <pc:spChg chg="add del mod">
          <ac:chgData name="toby lee" userId="c2b0b406bfa6151f" providerId="LiveId" clId="{88414CC6-2580-41B3-94A9-3D9A674B20A3}" dt="2022-02-07T01:56:18.477" v="1055" actId="478"/>
          <ac:spMkLst>
            <pc:docMk/>
            <pc:sldMk cId="1985291708" sldId="277"/>
            <ac:spMk id="9" creationId="{2D9A68EF-24C8-4492-8F41-EA0AB51D194E}"/>
          </ac:spMkLst>
        </pc:spChg>
        <pc:spChg chg="add mod">
          <ac:chgData name="toby lee" userId="c2b0b406bfa6151f" providerId="LiveId" clId="{88414CC6-2580-41B3-94A9-3D9A674B20A3}" dt="2022-02-07T02:20:17.203" v="1067" actId="1076"/>
          <ac:spMkLst>
            <pc:docMk/>
            <pc:sldMk cId="1985291708" sldId="277"/>
            <ac:spMk id="14" creationId="{6FD7B8E7-8B92-455D-B80B-4DB129970990}"/>
          </ac:spMkLst>
        </pc:spChg>
        <pc:spChg chg="add mod">
          <ac:chgData name="toby lee" userId="c2b0b406bfa6151f" providerId="LiveId" clId="{88414CC6-2580-41B3-94A9-3D9A674B20A3}" dt="2022-02-07T02:51:40.243" v="1095" actId="20577"/>
          <ac:spMkLst>
            <pc:docMk/>
            <pc:sldMk cId="1985291708" sldId="277"/>
            <ac:spMk id="17" creationId="{FB1B402C-AB5B-440D-A2B8-96D0AF2C29E0}"/>
          </ac:spMkLst>
        </pc:spChg>
        <pc:picChg chg="add del mod">
          <ac:chgData name="toby lee" userId="c2b0b406bfa6151f" providerId="LiveId" clId="{88414CC6-2580-41B3-94A9-3D9A674B20A3}" dt="2022-02-07T01:55:46.533" v="1047" actId="478"/>
          <ac:picMkLst>
            <pc:docMk/>
            <pc:sldMk cId="1985291708" sldId="277"/>
            <ac:picMk id="4" creationId="{5984A670-0423-47E6-8720-18B42D4ED14E}"/>
          </ac:picMkLst>
        </pc:picChg>
        <pc:picChg chg="add del mod">
          <ac:chgData name="toby lee" userId="c2b0b406bfa6151f" providerId="LiveId" clId="{88414CC6-2580-41B3-94A9-3D9A674B20A3}" dt="2022-02-07T02:51:19.105" v="1068" actId="478"/>
          <ac:picMkLst>
            <pc:docMk/>
            <pc:sldMk cId="1985291708" sldId="277"/>
            <ac:picMk id="7" creationId="{C42FD83A-6A6E-4A32-9D47-8B9CB758B139}"/>
          </ac:picMkLst>
        </pc:picChg>
        <pc:picChg chg="add mod">
          <ac:chgData name="toby lee" userId="c2b0b406bfa6151f" providerId="LiveId" clId="{88414CC6-2580-41B3-94A9-3D9A674B20A3}" dt="2022-02-07T01:56:13.690" v="1054" actId="1076"/>
          <ac:picMkLst>
            <pc:docMk/>
            <pc:sldMk cId="1985291708" sldId="277"/>
            <ac:picMk id="11" creationId="{63C7230B-CFA5-4C23-BC0B-930F1A1E8440}"/>
          </ac:picMkLst>
        </pc:picChg>
        <pc:picChg chg="add mod">
          <ac:chgData name="toby lee" userId="c2b0b406bfa6151f" providerId="LiveId" clId="{88414CC6-2580-41B3-94A9-3D9A674B20A3}" dt="2022-02-07T02:51:32.251" v="1074" actId="1076"/>
          <ac:picMkLst>
            <pc:docMk/>
            <pc:sldMk cId="1985291708" sldId="277"/>
            <ac:picMk id="13" creationId="{B94CBB34-6874-4EFF-83B7-71436DBC089D}"/>
          </ac:picMkLst>
        </pc:picChg>
        <pc:picChg chg="add mod">
          <ac:chgData name="toby lee" userId="c2b0b406bfa6151f" providerId="LiveId" clId="{88414CC6-2580-41B3-94A9-3D9A674B20A3}" dt="2022-02-07T02:51:31.172" v="1073" actId="1076"/>
          <ac:picMkLst>
            <pc:docMk/>
            <pc:sldMk cId="1985291708" sldId="277"/>
            <ac:picMk id="16" creationId="{C9D9A339-AE8E-425C-8467-133577E4260A}"/>
          </ac:picMkLst>
        </pc:picChg>
      </pc:sldChg>
      <pc:sldChg chg="addSp modSp new mod">
        <pc:chgData name="toby lee" userId="c2b0b406bfa6151f" providerId="LiveId" clId="{88414CC6-2580-41B3-94A9-3D9A674B20A3}" dt="2022-02-07T11:48:28.553" v="1209" actId="1076"/>
        <pc:sldMkLst>
          <pc:docMk/>
          <pc:sldMk cId="1137125523" sldId="278"/>
        </pc:sldMkLst>
        <pc:picChg chg="add mod">
          <ac:chgData name="toby lee" userId="c2b0b406bfa6151f" providerId="LiveId" clId="{88414CC6-2580-41B3-94A9-3D9A674B20A3}" dt="2022-02-07T11:48:28.553" v="1209" actId="1076"/>
          <ac:picMkLst>
            <pc:docMk/>
            <pc:sldMk cId="1137125523" sldId="278"/>
            <ac:picMk id="5" creationId="{77A07339-5313-4DC1-8710-66681282726D}"/>
          </ac:picMkLst>
        </pc:picChg>
      </pc:sldChg>
    </pc:docChg>
  </pc:docChgLst>
  <pc:docChgLst>
    <pc:chgData name="toby lee" userId="c2b0b406bfa6151f" providerId="LiveId" clId="{82B7BD4A-E560-4C04-945A-8573B3AED833}"/>
    <pc:docChg chg="modSld">
      <pc:chgData name="toby lee" userId="c2b0b406bfa6151f" providerId="LiveId" clId="{82B7BD4A-E560-4C04-945A-8573B3AED833}" dt="2022-04-08T03:38:36.657" v="10" actId="20577"/>
      <pc:docMkLst>
        <pc:docMk/>
      </pc:docMkLst>
      <pc:sldChg chg="modSp mod">
        <pc:chgData name="toby lee" userId="c2b0b406bfa6151f" providerId="LiveId" clId="{82B7BD4A-E560-4C04-945A-8573B3AED833}" dt="2022-04-08T03:38:36.657" v="10" actId="20577"/>
        <pc:sldMkLst>
          <pc:docMk/>
          <pc:sldMk cId="3956411206" sldId="256"/>
        </pc:sldMkLst>
        <pc:spChg chg="mod">
          <ac:chgData name="toby lee" userId="c2b0b406bfa6151f" providerId="LiveId" clId="{82B7BD4A-E560-4C04-945A-8573B3AED833}" dt="2022-04-08T03:38:36.657" v="10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1907.083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15 Meeting, 6/2/2021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0F23-EFB1-4528-A966-8AA26556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9DC6-2D8A-430F-A565-FDA26D68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31846"/>
            <a:ext cx="452437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03345-0D9D-4955-B705-566D3EED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013995"/>
            <a:ext cx="5166302" cy="4177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855E9DF-EA79-46B5-9910-810C4A5CAE26}"/>
              </a:ext>
            </a:extLst>
          </p:cNvPr>
          <p:cNvSpPr txBox="1">
            <a:spLocks/>
          </p:cNvSpPr>
          <p:nvPr/>
        </p:nvSpPr>
        <p:spPr>
          <a:xfrm>
            <a:off x="733592" y="8545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>
                <a:solidFill>
                  <a:srgbClr val="24292F"/>
                </a:solidFill>
                <a:latin typeface="-apple-system"/>
              </a:rPr>
              <a:t>Mean Convergence</a:t>
            </a:r>
            <a:br>
              <a:rPr lang="en-GB" b="1">
                <a:solidFill>
                  <a:srgbClr val="24292F"/>
                </a:solidFill>
                <a:latin typeface="-apple-system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1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9911-3466-4CA8-8177-163463A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  <a:t>Variable importance</a:t>
            </a:r>
            <a:br>
              <a:rPr lang="en-GB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675E-89D3-4AFB-9779-26B8FCA4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91BDA-6760-48E0-8B2A-5F0F3DE3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142" y="2340864"/>
            <a:ext cx="4801783" cy="355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C651C-6499-46EB-BBC5-3CA44857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6" y="1513309"/>
            <a:ext cx="5339284" cy="48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078E-FA9B-47DE-B49F-FB3528F2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83FD-252D-493C-BEC0-02B7133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 31- Feb 7: Create comparison metrics pipeline + Optimize models (make changes) + feature selection</a:t>
            </a:r>
          </a:p>
          <a:p>
            <a:r>
              <a:rPr lang="en-GB" dirty="0"/>
              <a:t>Feb 7 – Feb 14: Look at extraction Pipeline + masked data prediction  </a:t>
            </a:r>
          </a:p>
          <a:p>
            <a:pPr lvl="1"/>
            <a:r>
              <a:rPr lang="en-GB" dirty="0"/>
              <a:t>Finish introduction and background</a:t>
            </a:r>
          </a:p>
          <a:p>
            <a:r>
              <a:rPr lang="en-GB" dirty="0"/>
              <a:t>Feb 14 – Feb 21: Add imputation methods if all models are optimized + Deep learning classification  </a:t>
            </a:r>
          </a:p>
          <a:p>
            <a:pPr lvl="1"/>
            <a:r>
              <a:rPr lang="en-GB" dirty="0"/>
              <a:t>Finish Analysis/ requirements</a:t>
            </a:r>
          </a:p>
          <a:p>
            <a:r>
              <a:rPr lang="en-GB" dirty="0"/>
              <a:t>Feb 21 – Feb 28: Design, Implementation</a:t>
            </a:r>
          </a:p>
          <a:p>
            <a:r>
              <a:rPr lang="en-GB" dirty="0"/>
              <a:t>Feb 28 – Mar 7:  Evaluation, Conclusion</a:t>
            </a:r>
          </a:p>
          <a:p>
            <a:r>
              <a:rPr lang="en-GB" dirty="0"/>
              <a:t>Mar 7 - Mar 14: Complete First Draft 2 weeks before deadline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7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7878-7BC6-40F8-9241-38AC4E4A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extraction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F651-E552-4A1E-B22C-98F2A629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2" y="702156"/>
            <a:ext cx="11029615" cy="3634486"/>
          </a:xfrm>
        </p:spPr>
        <p:txBody>
          <a:bodyPr/>
          <a:lstStyle/>
          <a:p>
            <a:r>
              <a:rPr lang="en-GB" b="1" dirty="0">
                <a:hlinkClick r:id="rId2"/>
              </a:rPr>
              <a:t>https://arxiv.org/abs/1907.08322</a:t>
            </a:r>
            <a:endParaRPr lang="en-GB" b="1" dirty="0"/>
          </a:p>
          <a:p>
            <a:r>
              <a:rPr lang="en-GB" b="1" dirty="0"/>
              <a:t>Will fix extraction pipeline when deep learning imputation is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86F98-07EF-43B2-9466-48871317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51" y="3362446"/>
            <a:ext cx="6183989" cy="3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5C7A-08F1-4244-B85E-ACE7C448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CDCB-AF10-40F4-8842-E00F6B82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5403229" cy="3634486"/>
          </a:xfrm>
        </p:spPr>
        <p:txBody>
          <a:bodyPr/>
          <a:lstStyle/>
          <a:p>
            <a:r>
              <a:rPr lang="en-GB" dirty="0"/>
              <a:t>Improved MICE by creating multiple imputations, then taking the mean of the imputed values</a:t>
            </a:r>
          </a:p>
          <a:p>
            <a:r>
              <a:rPr lang="en-GB" dirty="0"/>
              <a:t>Round categorical values to closest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A867E-46B6-4B8E-91CB-EC75DC1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315" y="1997964"/>
            <a:ext cx="2428875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F8159-9646-46E8-A6CF-4358A807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14" y="3708119"/>
            <a:ext cx="2428875" cy="12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570-6533-4D99-A1E1-AB8F7427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2973-B669-4154-8741-898E278AA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2300904" cy="33886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[Mean-imputed]</a:t>
            </a:r>
          </a:p>
          <a:p>
            <a:r>
              <a:rPr lang="en-GB" dirty="0"/>
              <a:t>f1_macro: 0.775 (+/- 0.016)</a:t>
            </a:r>
          </a:p>
          <a:p>
            <a:r>
              <a:rPr lang="en-GB" dirty="0"/>
              <a:t>Accuracy: 0.770 (+/- 0.014)</a:t>
            </a:r>
          </a:p>
          <a:p>
            <a:r>
              <a:rPr lang="en-GB" dirty="0"/>
              <a:t>Precision: 0.780 (+/- 0.019)</a:t>
            </a:r>
          </a:p>
          <a:p>
            <a:r>
              <a:rPr lang="en-GB" dirty="0"/>
              <a:t>Recall: 0.763 (+/- 0.037)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[joint-imputed]</a:t>
            </a:r>
          </a:p>
          <a:p>
            <a:r>
              <a:rPr lang="en-GB" dirty="0"/>
              <a:t>f1_macro: 0.766 (+/- 0.013)</a:t>
            </a:r>
          </a:p>
          <a:p>
            <a:r>
              <a:rPr lang="en-GB" dirty="0"/>
              <a:t>Accuracy: 0.769 (+/- 0.012)</a:t>
            </a:r>
          </a:p>
          <a:p>
            <a:r>
              <a:rPr lang="en-GB" dirty="0"/>
              <a:t>Precision: 0.781 (+/- 0.016)</a:t>
            </a:r>
          </a:p>
          <a:p>
            <a:r>
              <a:rPr lang="en-GB" dirty="0"/>
              <a:t>Recall: 0.746 (+/- 0.020)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mice_imputed</a:t>
            </a:r>
            <a:r>
              <a:rPr lang="en-GB" dirty="0"/>
              <a:t>]</a:t>
            </a:r>
          </a:p>
          <a:p>
            <a:r>
              <a:rPr lang="en-GB" dirty="0"/>
              <a:t>f1_macro: 0.752 (+/- 0.012)</a:t>
            </a:r>
          </a:p>
          <a:p>
            <a:r>
              <a:rPr lang="en-GB" dirty="0"/>
              <a:t>Accuracy: 0.747 (+/- 0.010)</a:t>
            </a:r>
          </a:p>
          <a:p>
            <a:r>
              <a:rPr lang="en-GB" dirty="0"/>
              <a:t>Precision: 0.764 (+/- 0.012)</a:t>
            </a:r>
          </a:p>
          <a:p>
            <a:r>
              <a:rPr lang="en-GB" dirty="0"/>
              <a:t>Recall: 0.709 (+/- 0.011)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3658C-715B-49F1-9789-0050E00DC960}"/>
              </a:ext>
            </a:extLst>
          </p:cNvPr>
          <p:cNvSpPr txBox="1">
            <a:spLocks/>
          </p:cNvSpPr>
          <p:nvPr/>
        </p:nvSpPr>
        <p:spPr>
          <a:xfrm>
            <a:off x="3065892" y="2086221"/>
            <a:ext cx="2300904" cy="338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[mice_imputed_v2]</a:t>
            </a:r>
          </a:p>
          <a:p>
            <a:r>
              <a:rPr lang="en-GB" dirty="0"/>
              <a:t>f1_macro: 0.777 (+/- 0.007)</a:t>
            </a:r>
          </a:p>
          <a:p>
            <a:r>
              <a:rPr lang="en-GB" dirty="0"/>
              <a:t>Accuracy: 0.777 (+/- 0.006)</a:t>
            </a:r>
          </a:p>
          <a:p>
            <a:r>
              <a:rPr lang="en-GB" dirty="0"/>
              <a:t>Precision: 0.803 (+/- 0.013)</a:t>
            </a:r>
          </a:p>
          <a:p>
            <a:r>
              <a:rPr lang="en-GB" dirty="0"/>
              <a:t>Recall: 0.743 (+/- 0.010)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knn_imputed</a:t>
            </a:r>
            <a:r>
              <a:rPr lang="en-GB" dirty="0"/>
              <a:t>]</a:t>
            </a:r>
          </a:p>
          <a:p>
            <a:r>
              <a:rPr lang="en-GB" dirty="0"/>
              <a:t>f1_macro: 0.765 (+/- 0.014)</a:t>
            </a:r>
          </a:p>
          <a:p>
            <a:r>
              <a:rPr lang="en-GB" dirty="0"/>
              <a:t>Accuracy: 0.762 (+/- 0.015)</a:t>
            </a:r>
          </a:p>
          <a:p>
            <a:r>
              <a:rPr lang="en-GB" dirty="0"/>
              <a:t>Precision: 0.786 (+/- 0.026)</a:t>
            </a:r>
          </a:p>
          <a:p>
            <a:r>
              <a:rPr lang="en-GB" dirty="0"/>
              <a:t>Recall: 0.735 (+/- 0.013)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en-GB" dirty="0" err="1"/>
              <a:t>midas_imputed</a:t>
            </a:r>
            <a:r>
              <a:rPr lang="en-GB" dirty="0"/>
              <a:t>]</a:t>
            </a:r>
          </a:p>
          <a:p>
            <a:r>
              <a:rPr lang="en-GB" dirty="0"/>
              <a:t>f1_macro: 0.756 (+/- 0.008)</a:t>
            </a:r>
          </a:p>
          <a:p>
            <a:r>
              <a:rPr lang="en-GB" dirty="0"/>
              <a:t>Accuracy: 0.765 (+/- 0.010)</a:t>
            </a:r>
          </a:p>
          <a:p>
            <a:r>
              <a:rPr lang="en-GB" dirty="0"/>
              <a:t>Precision: 0.774 (+/- 0.010)</a:t>
            </a:r>
          </a:p>
          <a:p>
            <a:r>
              <a:rPr lang="en-GB" dirty="0"/>
              <a:t>Recall: 0.727 (+/- 0.013)</a:t>
            </a:r>
          </a:p>
        </p:txBody>
      </p:sp>
    </p:spTree>
    <p:extLst>
      <p:ext uri="{BB962C8B-B14F-4D97-AF65-F5344CB8AC3E}">
        <p14:creationId xmlns:p14="http://schemas.microsoft.com/office/powerpoint/2010/main" val="208662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5702-9996-4DB7-9689-A92919CB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OUTLIERS VS WITHOUT OUTLIERS (LOGISTIC REGRESSION)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ECF94-BD74-4EBD-B927-58E6159A1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259" y="2600211"/>
            <a:ext cx="2096662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8AA0F6-F2DC-4B15-A851-FBB9AA209F73}"/>
              </a:ext>
            </a:extLst>
          </p:cNvPr>
          <p:cNvSpPr txBox="1"/>
          <p:nvPr/>
        </p:nvSpPr>
        <p:spPr>
          <a:xfrm>
            <a:off x="294865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Minmax scaling + rounding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BE86D-AAB0-425D-A60F-55400937AEC7}"/>
              </a:ext>
            </a:extLst>
          </p:cNvPr>
          <p:cNvSpPr txBox="1"/>
          <p:nvPr/>
        </p:nvSpPr>
        <p:spPr>
          <a:xfrm>
            <a:off x="3407519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One hot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7154D-22BE-48FD-A522-5FBACB738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685" y="2663215"/>
            <a:ext cx="1576531" cy="3654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15BB4D-577F-41FC-BCC6-BD25EE725B2D}"/>
              </a:ext>
            </a:extLst>
          </p:cNvPr>
          <p:cNvSpPr txBox="1"/>
          <p:nvPr/>
        </p:nvSpPr>
        <p:spPr>
          <a:xfrm>
            <a:off x="6192283" y="2132681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 remove outliers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16A802-E8FE-4E84-9422-6AAD0FEB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820" y="2600211"/>
            <a:ext cx="1682154" cy="3847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2A9E63-D496-49F0-9C33-2F45FB31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583" y="2663215"/>
            <a:ext cx="1885968" cy="3847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A6C0B-B00A-47BF-BCEC-47FCD34F216A}"/>
              </a:ext>
            </a:extLst>
          </p:cNvPr>
          <p:cNvSpPr txBox="1"/>
          <p:nvPr/>
        </p:nvSpPr>
        <p:spPr>
          <a:xfrm>
            <a:off x="9050937" y="2106408"/>
            <a:ext cx="26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One hot encoding</a:t>
            </a:r>
          </a:p>
        </p:txBody>
      </p:sp>
    </p:spTree>
    <p:extLst>
      <p:ext uri="{BB962C8B-B14F-4D97-AF65-F5344CB8AC3E}">
        <p14:creationId xmlns:p14="http://schemas.microsoft.com/office/powerpoint/2010/main" val="42119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CF72-86D2-4C3F-AC8A-BBFEDF83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0615-CF4B-4CBB-9801-0A531527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07339-5313-4DC1-8710-66681282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0" y="2162881"/>
            <a:ext cx="10861107" cy="22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66FA-517D-4E3E-9EB6-88884EFC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Between classification models (Minmax scaling + rounding</a:t>
            </a:r>
            <a:br>
              <a:rPr lang="en-GB" dirty="0"/>
            </a:br>
            <a:r>
              <a:rPr lang="en-GB" dirty="0"/>
              <a:t>+ Outliers removed+ One hot encoding)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8829B-89B7-4B84-A5BA-0B8E7E3D58A6}"/>
              </a:ext>
            </a:extLst>
          </p:cNvPr>
          <p:cNvSpPr txBox="1"/>
          <p:nvPr/>
        </p:nvSpPr>
        <p:spPr>
          <a:xfrm>
            <a:off x="987879" y="2291052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Logistic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C7230B-CFA5-4C23-BC0B-930F1A1E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94" y="2819264"/>
            <a:ext cx="1644630" cy="3538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4CBB34-6874-4EFF-83B7-71436DB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27" y="2931351"/>
            <a:ext cx="1601389" cy="3314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D7B8E7-8B92-455D-B80B-4DB129970990}"/>
              </a:ext>
            </a:extLst>
          </p:cNvPr>
          <p:cNvSpPr txBox="1"/>
          <p:nvPr/>
        </p:nvSpPr>
        <p:spPr>
          <a:xfrm>
            <a:off x="7361465" y="2338865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9A339-AE8E-425C-8467-133577E4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930" y="2857618"/>
            <a:ext cx="1753070" cy="35382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1B402C-AB5B-440D-A2B8-96D0AF2C29E0}"/>
              </a:ext>
            </a:extLst>
          </p:cNvPr>
          <p:cNvSpPr txBox="1"/>
          <p:nvPr/>
        </p:nvSpPr>
        <p:spPr>
          <a:xfrm>
            <a:off x="4183946" y="2224824"/>
            <a:ext cx="192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852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B8E7-9CCE-4B9E-A3E6-8B970F1B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Trends found when 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927C-4AC5-4E78-89AB-55EB5966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hot encoding categorical feature gave worst results</a:t>
            </a:r>
          </a:p>
          <a:p>
            <a:r>
              <a:rPr lang="en-GB" dirty="0"/>
              <a:t>Rounding categorical variables gave less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41980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6FAB-DB4F-4932-8AC3-3517997B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imputed-values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8AF3D-AF90-4416-8704-CA70C34A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71" y="2610208"/>
            <a:ext cx="5202555" cy="3545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56438-27BC-458D-9E96-45B698F0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0876"/>
            <a:ext cx="4950491" cy="45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A3EC-6396-4534-8FA5-0C2EC9D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 of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BF154-FCA7-46F0-B767-38EB06E0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56" y="2024744"/>
            <a:ext cx="5653758" cy="451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A2CC4-D4BA-4224-B338-3CF6D8AB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30" y="2678687"/>
            <a:ext cx="5443145" cy="39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40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8520</TotalTime>
  <Words>422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MICE Improved</vt:lpstr>
      <vt:lpstr>Random forest results</vt:lpstr>
      <vt:lpstr>WITH OUTLIERS VS WITHOUT OUTLIERS (LOGISTIC REGRESSION)</vt:lpstr>
      <vt:lpstr>PowerPoint Presentation</vt:lpstr>
      <vt:lpstr>Between classification models (Minmax scaling + rounding + Outliers removed+ One hot encoding)</vt:lpstr>
      <vt:lpstr>Trends found when optimizing</vt:lpstr>
      <vt:lpstr>Distribution of imputed-values</vt:lpstr>
      <vt:lpstr>Convergence of Correlation</vt:lpstr>
      <vt:lpstr>PowerPoint Presentation</vt:lpstr>
      <vt:lpstr>Variable importance </vt:lpstr>
      <vt:lpstr>Plan for upcoming weeks</vt:lpstr>
      <vt:lpstr>Look at extraction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13</cp:revision>
  <dcterms:created xsi:type="dcterms:W3CDTF">2021-10-17T19:57:15Z</dcterms:created>
  <dcterms:modified xsi:type="dcterms:W3CDTF">2022-04-08T03:38:41Z</dcterms:modified>
</cp:coreProperties>
</file>