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57" r:id="rId4"/>
    <p:sldId id="264" r:id="rId5"/>
    <p:sldId id="269" r:id="rId6"/>
    <p:sldId id="265" r:id="rId7"/>
    <p:sldId id="268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318404F7-3559-492F-9892-4E11C3DBA755}"/>
    <pc:docChg chg="modSld">
      <pc:chgData name="toby lee" userId="c2b0b406bfa6151f" providerId="LiveId" clId="{318404F7-3559-492F-9892-4E11C3DBA755}" dt="2021-12-11T21:22:14.002" v="3" actId="20577"/>
      <pc:docMkLst>
        <pc:docMk/>
      </pc:docMkLst>
      <pc:sldChg chg="modSp mod">
        <pc:chgData name="toby lee" userId="c2b0b406bfa6151f" providerId="LiveId" clId="{318404F7-3559-492F-9892-4E11C3DBA755}" dt="2021-12-11T21:22:14.002" v="3" actId="20577"/>
        <pc:sldMkLst>
          <pc:docMk/>
          <pc:sldMk cId="3956411206" sldId="256"/>
        </pc:sldMkLst>
        <pc:spChg chg="mod">
          <ac:chgData name="toby lee" userId="c2b0b406bfa6151f" providerId="LiveId" clId="{318404F7-3559-492F-9892-4E11C3DBA755}" dt="2021-12-11T21:22:14.002" v="3" actId="20577"/>
          <ac:spMkLst>
            <pc:docMk/>
            <pc:sldMk cId="3956411206" sldId="256"/>
            <ac:spMk id="3" creationId="{29796D7D-3175-4BB8-9B63-55C81B20C750}"/>
          </ac:spMkLst>
        </pc:spChg>
      </pc:sldChg>
    </pc:docChg>
  </pc:docChgLst>
  <pc:docChgLst>
    <pc:chgData name="toby lee" userId="c2b0b406bfa6151f" providerId="LiveId" clId="{3F239A7A-E73E-47C7-873C-C4CD7A0F8320}"/>
    <pc:docChg chg="modSld">
      <pc:chgData name="toby lee" userId="c2b0b406bfa6151f" providerId="LiveId" clId="{3F239A7A-E73E-47C7-873C-C4CD7A0F8320}" dt="2022-04-08T03:20:10.388" v="2" actId="1076"/>
      <pc:docMkLst>
        <pc:docMk/>
      </pc:docMkLst>
      <pc:sldChg chg="modSp mod">
        <pc:chgData name="toby lee" userId="c2b0b406bfa6151f" providerId="LiveId" clId="{3F239A7A-E73E-47C7-873C-C4CD7A0F8320}" dt="2022-04-08T03:20:10.388" v="2" actId="1076"/>
        <pc:sldMkLst>
          <pc:docMk/>
          <pc:sldMk cId="3273096102" sldId="267"/>
        </pc:sldMkLst>
        <pc:picChg chg="mod">
          <ac:chgData name="toby lee" userId="c2b0b406bfa6151f" providerId="LiveId" clId="{3F239A7A-E73E-47C7-873C-C4CD7A0F8320}" dt="2022-04-08T03:20:10.388" v="2" actId="1076"/>
          <ac:picMkLst>
            <pc:docMk/>
            <pc:sldMk cId="3273096102" sldId="267"/>
            <ac:picMk id="5" creationId="{06F000BF-58C5-4A4A-9CDE-4EC30E324049}"/>
          </ac:picMkLst>
        </pc:picChg>
      </pc:sldChg>
    </pc:docChg>
  </pc:docChgLst>
  <pc:docChgLst>
    <pc:chgData name="toby lee" userId="c2b0b406bfa6151f" providerId="LiveId" clId="{681C8E6A-94A7-4B8F-8F4F-3C0567B50653}"/>
    <pc:docChg chg="undo custSel addSld delSld modSld sldOrd">
      <pc:chgData name="toby lee" userId="c2b0b406bfa6151f" providerId="LiveId" clId="{681C8E6A-94A7-4B8F-8F4F-3C0567B50653}" dt="2021-11-12T14:28:56.394" v="7518" actId="1076"/>
      <pc:docMkLst>
        <pc:docMk/>
      </pc:docMkLst>
      <pc:sldChg chg="addSp delSp modSp mod delDesignElem">
        <pc:chgData name="toby lee" userId="c2b0b406bfa6151f" providerId="LiveId" clId="{681C8E6A-94A7-4B8F-8F4F-3C0567B50653}" dt="2021-11-09T22:04:03.459" v="1203"/>
        <pc:sldMkLst>
          <pc:docMk/>
          <pc:sldMk cId="3956411206" sldId="256"/>
        </pc:sldMkLst>
        <pc:spChg chg="mod">
          <ac:chgData name="toby lee" userId="c2b0b406bfa6151f" providerId="LiveId" clId="{681C8E6A-94A7-4B8F-8F4F-3C0567B50653}" dt="2021-11-09T01:21:35.352" v="11" actId="20577"/>
          <ac:spMkLst>
            <pc:docMk/>
            <pc:sldMk cId="3956411206" sldId="256"/>
            <ac:spMk id="3" creationId="{29796D7D-3175-4BB8-9B63-55C81B20C750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9" creationId="{C1FA8F66-3B85-411D-A2A6-A50DF3026D9A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11" creationId="{4179E790-E691-4202-B7FA-62924FC8D195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13" creationId="{065EE0A0-4DA6-4AA2-A475-14DB03C55AFA}"/>
          </ac:spMkLst>
        </pc:spChg>
      </pc:sldChg>
      <pc:sldChg chg="addSp delSp modSp new mod">
        <pc:chgData name="toby lee" userId="c2b0b406bfa6151f" providerId="LiveId" clId="{681C8E6A-94A7-4B8F-8F4F-3C0567B50653}" dt="2021-11-12T01:15:48.596" v="6347" actId="20577"/>
        <pc:sldMkLst>
          <pc:docMk/>
          <pc:sldMk cId="3570942867" sldId="257"/>
        </pc:sldMkLst>
        <pc:spChg chg="mod">
          <ac:chgData name="toby lee" userId="c2b0b406bfa6151f" providerId="LiveId" clId="{681C8E6A-94A7-4B8F-8F4F-3C0567B50653}" dt="2021-11-11T23:53:51.158" v="2630" actId="20577"/>
          <ac:spMkLst>
            <pc:docMk/>
            <pc:sldMk cId="3570942867" sldId="257"/>
            <ac:spMk id="2" creationId="{E71CA9BC-558C-40A8-A908-0FAC36E0E56D}"/>
          </ac:spMkLst>
        </pc:spChg>
        <pc:spChg chg="del">
          <ac:chgData name="toby lee" userId="c2b0b406bfa6151f" providerId="LiveId" clId="{681C8E6A-94A7-4B8F-8F4F-3C0567B50653}" dt="2021-11-09T01:21:56.956" v="12" actId="22"/>
          <ac:spMkLst>
            <pc:docMk/>
            <pc:sldMk cId="3570942867" sldId="257"/>
            <ac:spMk id="3" creationId="{1BA0F58E-6BF9-40AD-ACD2-27122A4D08E1}"/>
          </ac:spMkLst>
        </pc:spChg>
        <pc:spChg chg="add mod">
          <ac:chgData name="toby lee" userId="c2b0b406bfa6151f" providerId="LiveId" clId="{681C8E6A-94A7-4B8F-8F4F-3C0567B50653}" dt="2021-11-12T01:15:48.596" v="6347" actId="20577"/>
          <ac:spMkLst>
            <pc:docMk/>
            <pc:sldMk cId="3570942867" sldId="257"/>
            <ac:spMk id="4" creationId="{0E5A722C-A63C-4AAE-8F11-6BD84222C7FB}"/>
          </ac:spMkLst>
        </pc:spChg>
        <pc:spChg chg="add mod">
          <ac:chgData name="toby lee" userId="c2b0b406bfa6151f" providerId="LiveId" clId="{681C8E6A-94A7-4B8F-8F4F-3C0567B50653}" dt="2021-11-11T23:57:06.639" v="2816" actId="1076"/>
          <ac:spMkLst>
            <pc:docMk/>
            <pc:sldMk cId="3570942867" sldId="257"/>
            <ac:spMk id="7" creationId="{8E113324-0CD3-4A03-B382-09D190697F30}"/>
          </ac:spMkLst>
        </pc:spChg>
        <pc:spChg chg="add del mod">
          <ac:chgData name="toby lee" userId="c2b0b406bfa6151f" providerId="LiveId" clId="{681C8E6A-94A7-4B8F-8F4F-3C0567B50653}" dt="2021-11-09T22:06:21.087" v="1584" actId="478"/>
          <ac:spMkLst>
            <pc:docMk/>
            <pc:sldMk cId="3570942867" sldId="257"/>
            <ac:spMk id="8" creationId="{46B030B6-7B9F-42F2-AAAC-FE106C73CF9D}"/>
          </ac:spMkLst>
        </pc:spChg>
        <pc:spChg chg="add mod">
          <ac:chgData name="toby lee" userId="c2b0b406bfa6151f" providerId="LiveId" clId="{681C8E6A-94A7-4B8F-8F4F-3C0567B50653}" dt="2021-11-11T23:57:51.622" v="2824" actId="404"/>
          <ac:spMkLst>
            <pc:docMk/>
            <pc:sldMk cId="3570942867" sldId="257"/>
            <ac:spMk id="17" creationId="{D87CA3ED-229F-4DAC-87E4-1F5BB72FFEC8}"/>
          </ac:spMkLst>
        </pc:spChg>
        <pc:spChg chg="add mod">
          <ac:chgData name="toby lee" userId="c2b0b406bfa6151f" providerId="LiveId" clId="{681C8E6A-94A7-4B8F-8F4F-3C0567B50653}" dt="2021-11-12T00:14:44.503" v="3680" actId="1076"/>
          <ac:spMkLst>
            <pc:docMk/>
            <pc:sldMk cId="3570942867" sldId="257"/>
            <ac:spMk id="19" creationId="{C5727DA4-6200-489C-9F66-DF47A669C993}"/>
          </ac:spMkLst>
        </pc:spChg>
        <pc:picChg chg="add mod">
          <ac:chgData name="toby lee" userId="c2b0b406bfa6151f" providerId="LiveId" clId="{681C8E6A-94A7-4B8F-8F4F-3C0567B50653}" dt="2021-11-11T23:57:00.200" v="2811" actId="1076"/>
          <ac:picMkLst>
            <pc:docMk/>
            <pc:sldMk cId="3570942867" sldId="257"/>
            <ac:picMk id="5" creationId="{A1DC8E61-9556-4E7D-92E5-0C8DBF2594F2}"/>
          </ac:picMkLst>
        </pc:picChg>
        <pc:picChg chg="add del mod ord">
          <ac:chgData name="toby lee" userId="c2b0b406bfa6151f" providerId="LiveId" clId="{681C8E6A-94A7-4B8F-8F4F-3C0567B50653}" dt="2021-11-09T22:06:16.192" v="1582" actId="478"/>
          <ac:picMkLst>
            <pc:docMk/>
            <pc:sldMk cId="3570942867" sldId="257"/>
            <ac:picMk id="5" creationId="{D44D0F7B-F161-4FA5-8BDD-9BDFC4FED73D}"/>
          </ac:picMkLst>
        </pc:picChg>
        <pc:picChg chg="add mod">
          <ac:chgData name="toby lee" userId="c2b0b406bfa6151f" providerId="LiveId" clId="{681C8E6A-94A7-4B8F-8F4F-3C0567B50653}" dt="2021-11-11T23:57:53.366" v="2825" actId="1076"/>
          <ac:picMkLst>
            <pc:docMk/>
            <pc:sldMk cId="3570942867" sldId="257"/>
            <ac:picMk id="6" creationId="{548E6A6C-13CC-43A2-BEF4-FDEEB8E71429}"/>
          </ac:picMkLst>
        </pc:picChg>
        <pc:picChg chg="add mod">
          <ac:chgData name="toby lee" userId="c2b0b406bfa6151f" providerId="LiveId" clId="{681C8E6A-94A7-4B8F-8F4F-3C0567B50653}" dt="2021-11-12T00:14:11.526" v="3678" actId="1076"/>
          <ac:picMkLst>
            <pc:docMk/>
            <pc:sldMk cId="3570942867" sldId="257"/>
            <ac:picMk id="9" creationId="{9275EE2C-9FA1-4307-AE3F-4B1ABB9B972A}"/>
          </ac:picMkLst>
        </pc:picChg>
        <pc:picChg chg="add mod">
          <ac:chgData name="toby lee" userId="c2b0b406bfa6151f" providerId="LiveId" clId="{681C8E6A-94A7-4B8F-8F4F-3C0567B50653}" dt="2021-11-11T23:56:52.855" v="2807" actId="1076"/>
          <ac:picMkLst>
            <pc:docMk/>
            <pc:sldMk cId="3570942867" sldId="257"/>
            <ac:picMk id="13" creationId="{E599F29F-8C9E-4140-8135-88180F9D4C3F}"/>
          </ac:picMkLst>
        </pc:picChg>
        <pc:picChg chg="add mod">
          <ac:chgData name="toby lee" userId="c2b0b406bfa6151f" providerId="LiveId" clId="{681C8E6A-94A7-4B8F-8F4F-3C0567B50653}" dt="2021-11-11T23:56:58.063" v="2809" actId="1076"/>
          <ac:picMkLst>
            <pc:docMk/>
            <pc:sldMk cId="3570942867" sldId="257"/>
            <ac:picMk id="15" creationId="{3C5ACFF1-D8CD-4AD9-BE32-F5E87D772DFC}"/>
          </ac:picMkLst>
        </pc:picChg>
        <pc:cxnChg chg="add del">
          <ac:chgData name="toby lee" userId="c2b0b406bfa6151f" providerId="LiveId" clId="{681C8E6A-94A7-4B8F-8F4F-3C0567B50653}" dt="2021-11-11T23:56:12.806" v="2800" actId="478"/>
          <ac:cxnSpMkLst>
            <pc:docMk/>
            <pc:sldMk cId="3570942867" sldId="257"/>
            <ac:cxnSpMk id="11" creationId="{70261065-83F5-4351-99F9-BEC18327828F}"/>
          </ac:cxnSpMkLst>
        </pc:cxnChg>
      </pc:sldChg>
      <pc:sldChg chg="modSp new del mod">
        <pc:chgData name="toby lee" userId="c2b0b406bfa6151f" providerId="LiveId" clId="{681C8E6A-94A7-4B8F-8F4F-3C0567B50653}" dt="2021-11-09T22:07:48.787" v="1663" actId="47"/>
        <pc:sldMkLst>
          <pc:docMk/>
          <pc:sldMk cId="1936219429" sldId="258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1936219429" sldId="258"/>
            <ac:spMk id="2" creationId="{3DCA6FA9-038F-45F3-9A15-8119AB902544}"/>
          </ac:spMkLst>
        </pc:spChg>
        <pc:spChg chg="mod">
          <ac:chgData name="toby lee" userId="c2b0b406bfa6151f" providerId="LiveId" clId="{681C8E6A-94A7-4B8F-8F4F-3C0567B50653}" dt="2021-11-09T22:07:46.374" v="1662" actId="21"/>
          <ac:spMkLst>
            <pc:docMk/>
            <pc:sldMk cId="1936219429" sldId="258"/>
            <ac:spMk id="3" creationId="{C2EE0E7E-40FD-4611-80A7-BAE1CCD519F1}"/>
          </ac:spMkLst>
        </pc:spChg>
      </pc:sldChg>
      <pc:sldChg chg="modSp new del mod">
        <pc:chgData name="toby lee" userId="c2b0b406bfa6151f" providerId="LiveId" clId="{681C8E6A-94A7-4B8F-8F4F-3C0567B50653}" dt="2021-11-09T22:07:51.467" v="1664" actId="47"/>
        <pc:sldMkLst>
          <pc:docMk/>
          <pc:sldMk cId="556200104" sldId="259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556200104" sldId="259"/>
            <ac:spMk id="2" creationId="{E35DF23A-1C47-4C6E-BDBF-25368AF730F2}"/>
          </ac:spMkLst>
        </pc:spChg>
        <pc:spChg chg="mod">
          <ac:chgData name="toby lee" userId="c2b0b406bfa6151f" providerId="LiveId" clId="{681C8E6A-94A7-4B8F-8F4F-3C0567B50653}" dt="2021-11-09T22:04:03.459" v="1203"/>
          <ac:spMkLst>
            <pc:docMk/>
            <pc:sldMk cId="556200104" sldId="259"/>
            <ac:spMk id="3" creationId="{EDC95C01-CA8F-4AF9-8796-B4079C13D66D}"/>
          </ac:spMkLst>
        </pc:spChg>
      </pc:sldChg>
      <pc:sldChg chg="addSp modSp new del mod">
        <pc:chgData name="toby lee" userId="c2b0b406bfa6151f" providerId="LiveId" clId="{681C8E6A-94A7-4B8F-8F4F-3C0567B50653}" dt="2021-11-12T00:13:41.075" v="3592" actId="47"/>
        <pc:sldMkLst>
          <pc:docMk/>
          <pc:sldMk cId="3758549687" sldId="260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3758549687" sldId="260"/>
            <ac:spMk id="2" creationId="{BF118E21-386D-47B9-89B3-996D020ACDDD}"/>
          </ac:spMkLst>
        </pc:spChg>
        <pc:spChg chg="mod">
          <ac:chgData name="toby lee" userId="c2b0b406bfa6151f" providerId="LiveId" clId="{681C8E6A-94A7-4B8F-8F4F-3C0567B50653}" dt="2021-11-09T22:08:13.730" v="1670" actId="1076"/>
          <ac:spMkLst>
            <pc:docMk/>
            <pc:sldMk cId="3758549687" sldId="260"/>
            <ac:spMk id="3" creationId="{08F3600B-3439-41D9-91BA-39325ECAA010}"/>
          </ac:spMkLst>
        </pc:spChg>
        <pc:picChg chg="add mod">
          <ac:chgData name="toby lee" userId="c2b0b406bfa6151f" providerId="LiveId" clId="{681C8E6A-94A7-4B8F-8F4F-3C0567B50653}" dt="2021-11-09T22:08:06.303" v="1669" actId="1076"/>
          <ac:picMkLst>
            <pc:docMk/>
            <pc:sldMk cId="3758549687" sldId="260"/>
            <ac:picMk id="5" creationId="{751AB0F9-B950-41CC-AAE3-039B349D8427}"/>
          </ac:picMkLst>
        </pc:picChg>
      </pc:sldChg>
      <pc:sldChg chg="addSp delSp modSp new del mod ord">
        <pc:chgData name="toby lee" userId="c2b0b406bfa6151f" providerId="LiveId" clId="{681C8E6A-94A7-4B8F-8F4F-3C0567B50653}" dt="2021-11-12T01:05:02.218" v="5378" actId="47"/>
        <pc:sldMkLst>
          <pc:docMk/>
          <pc:sldMk cId="3526281638" sldId="261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3526281638" sldId="261"/>
            <ac:spMk id="2" creationId="{1CB7D7F0-F383-4FA1-8026-BE18F3C9708D}"/>
          </ac:spMkLst>
        </pc:spChg>
        <pc:spChg chg="mod">
          <ac:chgData name="toby lee" userId="c2b0b406bfa6151f" providerId="LiveId" clId="{681C8E6A-94A7-4B8F-8F4F-3C0567B50653}" dt="2021-11-11T14:34:27.291" v="2552" actId="20577"/>
          <ac:spMkLst>
            <pc:docMk/>
            <pc:sldMk cId="3526281638" sldId="261"/>
            <ac:spMk id="3" creationId="{45DC9D91-37AC-4DBC-B3F4-51654EC8D491}"/>
          </ac:spMkLst>
        </pc:spChg>
        <pc:picChg chg="add del mod">
          <ac:chgData name="toby lee" userId="c2b0b406bfa6151f" providerId="LiveId" clId="{681C8E6A-94A7-4B8F-8F4F-3C0567B50653}" dt="2021-11-09T22:13:22.994" v="2117" actId="478"/>
          <ac:picMkLst>
            <pc:docMk/>
            <pc:sldMk cId="3526281638" sldId="261"/>
            <ac:picMk id="5" creationId="{F1F1B6F0-6764-450A-8443-FF1253BE3594}"/>
          </ac:picMkLst>
        </pc:picChg>
      </pc:sldChg>
      <pc:sldChg chg="del">
        <pc:chgData name="toby lee" userId="c2b0b406bfa6151f" providerId="LiveId" clId="{681C8E6A-94A7-4B8F-8F4F-3C0567B50653}" dt="2021-11-09T01:21:18.577" v="5" actId="47"/>
        <pc:sldMkLst>
          <pc:docMk/>
          <pc:sldMk cId="170758361" sldId="262"/>
        </pc:sldMkLst>
      </pc:sldChg>
      <pc:sldChg chg="addSp modSp new del mod">
        <pc:chgData name="toby lee" userId="c2b0b406bfa6151f" providerId="LiveId" clId="{681C8E6A-94A7-4B8F-8F4F-3C0567B50653}" dt="2021-11-11T23:58:54.283" v="2874" actId="47"/>
        <pc:sldMkLst>
          <pc:docMk/>
          <pc:sldMk cId="1369617200" sldId="262"/>
        </pc:sldMkLst>
        <pc:spChg chg="mod">
          <ac:chgData name="toby lee" userId="c2b0b406bfa6151f" providerId="LiveId" clId="{681C8E6A-94A7-4B8F-8F4F-3C0567B50653}" dt="2021-11-09T22:07:10.151" v="1633" actId="20577"/>
          <ac:spMkLst>
            <pc:docMk/>
            <pc:sldMk cId="1369617200" sldId="262"/>
            <ac:spMk id="2" creationId="{AF18771C-C646-462A-9C8F-B2088751FCE4}"/>
          </ac:spMkLst>
        </pc:spChg>
        <pc:spChg chg="mod">
          <ac:chgData name="toby lee" userId="c2b0b406bfa6151f" providerId="LiveId" clId="{681C8E6A-94A7-4B8F-8F4F-3C0567B50653}" dt="2021-11-09T22:07:35.728" v="1661" actId="313"/>
          <ac:spMkLst>
            <pc:docMk/>
            <pc:sldMk cId="1369617200" sldId="262"/>
            <ac:spMk id="3" creationId="{183461A5-FD48-4160-ADB1-FB9890F0E5DB}"/>
          </ac:spMkLst>
        </pc:spChg>
        <pc:picChg chg="add mod">
          <ac:chgData name="toby lee" userId="c2b0b406bfa6151f" providerId="LiveId" clId="{681C8E6A-94A7-4B8F-8F4F-3C0567B50653}" dt="2021-11-09T22:07:34.514" v="1660" actId="1076"/>
          <ac:picMkLst>
            <pc:docMk/>
            <pc:sldMk cId="1369617200" sldId="262"/>
            <ac:picMk id="5" creationId="{6E734674-69AD-45CA-8E40-409A45854517}"/>
          </ac:picMkLst>
        </pc:picChg>
      </pc:sldChg>
      <pc:sldChg chg="addSp delSp modSp new mod ord">
        <pc:chgData name="toby lee" userId="c2b0b406bfa6151f" providerId="LiveId" clId="{681C8E6A-94A7-4B8F-8F4F-3C0567B50653}" dt="2021-11-09T22:11:59.818" v="1998"/>
        <pc:sldMkLst>
          <pc:docMk/>
          <pc:sldMk cId="3228941756" sldId="263"/>
        </pc:sldMkLst>
        <pc:spChg chg="mod">
          <ac:chgData name="toby lee" userId="c2b0b406bfa6151f" providerId="LiveId" clId="{681C8E6A-94A7-4B8F-8F4F-3C0567B50653}" dt="2021-11-09T22:09:17.355" v="1791" actId="20577"/>
          <ac:spMkLst>
            <pc:docMk/>
            <pc:sldMk cId="3228941756" sldId="263"/>
            <ac:spMk id="2" creationId="{9234B7AE-841E-45A2-8125-9AE15D093446}"/>
          </ac:spMkLst>
        </pc:spChg>
        <pc:spChg chg="del">
          <ac:chgData name="toby lee" userId="c2b0b406bfa6151f" providerId="LiveId" clId="{681C8E6A-94A7-4B8F-8F4F-3C0567B50653}" dt="2021-11-09T22:09:42.805" v="1796" actId="22"/>
          <ac:spMkLst>
            <pc:docMk/>
            <pc:sldMk cId="3228941756" sldId="263"/>
            <ac:spMk id="3" creationId="{914A921F-89EB-48B6-B0A0-07B731EBD14D}"/>
          </ac:spMkLst>
        </pc:spChg>
        <pc:spChg chg="add mod">
          <ac:chgData name="toby lee" userId="c2b0b406bfa6151f" providerId="LiveId" clId="{681C8E6A-94A7-4B8F-8F4F-3C0567B50653}" dt="2021-11-09T22:11:48.602" v="1996" actId="33524"/>
          <ac:spMkLst>
            <pc:docMk/>
            <pc:sldMk cId="3228941756" sldId="263"/>
            <ac:spMk id="8" creationId="{E76E6561-EC73-4E9A-9892-9521963BF9D9}"/>
          </ac:spMkLst>
        </pc:spChg>
        <pc:spChg chg="add del mod">
          <ac:chgData name="toby lee" userId="c2b0b406bfa6151f" providerId="LiveId" clId="{681C8E6A-94A7-4B8F-8F4F-3C0567B50653}" dt="2021-11-09T22:11:21.363" v="1917" actId="478"/>
          <ac:spMkLst>
            <pc:docMk/>
            <pc:sldMk cId="3228941756" sldId="263"/>
            <ac:spMk id="10" creationId="{456E60CE-E02B-4347-B438-49E6396DCD4E}"/>
          </ac:spMkLst>
        </pc:spChg>
        <pc:picChg chg="add mod">
          <ac:chgData name="toby lee" userId="c2b0b406bfa6151f" providerId="LiveId" clId="{681C8E6A-94A7-4B8F-8F4F-3C0567B50653}" dt="2021-11-09T22:11:17.226" v="1916" actId="14100"/>
          <ac:picMkLst>
            <pc:docMk/>
            <pc:sldMk cId="3228941756" sldId="263"/>
            <ac:picMk id="5" creationId="{D04F768C-2629-4ED8-B940-30B99B9F7586}"/>
          </ac:picMkLst>
        </pc:picChg>
        <pc:picChg chg="add del mod ord">
          <ac:chgData name="toby lee" userId="c2b0b406bfa6151f" providerId="LiveId" clId="{681C8E6A-94A7-4B8F-8F4F-3C0567B50653}" dt="2021-11-09T22:11:06.267" v="1911" actId="478"/>
          <ac:picMkLst>
            <pc:docMk/>
            <pc:sldMk cId="3228941756" sldId="263"/>
            <ac:picMk id="7" creationId="{674F2012-BC3A-4396-BEC1-274876273D2B}"/>
          </ac:picMkLst>
        </pc:picChg>
        <pc:picChg chg="add mod">
          <ac:chgData name="toby lee" userId="c2b0b406bfa6151f" providerId="LiveId" clId="{681C8E6A-94A7-4B8F-8F4F-3C0567B50653}" dt="2021-11-09T22:11:12.105" v="1915" actId="14100"/>
          <ac:picMkLst>
            <pc:docMk/>
            <pc:sldMk cId="3228941756" sldId="263"/>
            <ac:picMk id="12" creationId="{55455E0F-72D1-48F1-B751-56C04B472F30}"/>
          </ac:picMkLst>
        </pc:picChg>
      </pc:sldChg>
      <pc:sldChg chg="addSp delSp modSp new mod ord">
        <pc:chgData name="toby lee" userId="c2b0b406bfa6151f" providerId="LiveId" clId="{681C8E6A-94A7-4B8F-8F4F-3C0567B50653}" dt="2021-11-12T01:47:40.432" v="7233" actId="1076"/>
        <pc:sldMkLst>
          <pc:docMk/>
          <pc:sldMk cId="1396386843" sldId="264"/>
        </pc:sldMkLst>
        <pc:spChg chg="mod">
          <ac:chgData name="toby lee" userId="c2b0b406bfa6151f" providerId="LiveId" clId="{681C8E6A-94A7-4B8F-8F4F-3C0567B50653}" dt="2021-11-12T00:41:53.837" v="4252" actId="20577"/>
          <ac:spMkLst>
            <pc:docMk/>
            <pc:sldMk cId="1396386843" sldId="264"/>
            <ac:spMk id="2" creationId="{79EC9FF8-6743-497D-8306-7F0A8992AC4F}"/>
          </ac:spMkLst>
        </pc:spChg>
        <pc:spChg chg="del">
          <ac:chgData name="toby lee" userId="c2b0b406bfa6151f" providerId="LiveId" clId="{681C8E6A-94A7-4B8F-8F4F-3C0567B50653}" dt="2021-11-11T22:32:33.527" v="2556" actId="478"/>
          <ac:spMkLst>
            <pc:docMk/>
            <pc:sldMk cId="1396386843" sldId="264"/>
            <ac:spMk id="3" creationId="{FE940DE3-28A0-4B62-8AC4-816D7C2CE811}"/>
          </ac:spMkLst>
        </pc:spChg>
        <pc:spChg chg="add mod">
          <ac:chgData name="toby lee" userId="c2b0b406bfa6151f" providerId="LiveId" clId="{681C8E6A-94A7-4B8F-8F4F-3C0567B50653}" dt="2021-11-12T01:47:40.432" v="7233" actId="1076"/>
          <ac:spMkLst>
            <pc:docMk/>
            <pc:sldMk cId="1396386843" sldId="264"/>
            <ac:spMk id="6" creationId="{F4F39F0C-25EB-4D8A-BB20-35EE1F965C32}"/>
          </ac:spMkLst>
        </pc:spChg>
        <pc:spChg chg="add mod">
          <ac:chgData name="toby lee" userId="c2b0b406bfa6151f" providerId="LiveId" clId="{681C8E6A-94A7-4B8F-8F4F-3C0567B50653}" dt="2021-11-12T01:16:51.958" v="6418" actId="1076"/>
          <ac:spMkLst>
            <pc:docMk/>
            <pc:sldMk cId="1396386843" sldId="264"/>
            <ac:spMk id="7" creationId="{6A1AFDFA-6200-49D0-B023-89BAFBD4DD41}"/>
          </ac:spMkLst>
        </pc:spChg>
        <pc:spChg chg="add mod">
          <ac:chgData name="toby lee" userId="c2b0b406bfa6151f" providerId="LiveId" clId="{681C8E6A-94A7-4B8F-8F4F-3C0567B50653}" dt="2021-11-12T01:16:56.671" v="6420" actId="1076"/>
          <ac:spMkLst>
            <pc:docMk/>
            <pc:sldMk cId="1396386843" sldId="264"/>
            <ac:spMk id="10" creationId="{06890486-4AE0-4EF6-9324-6E22DA1FD900}"/>
          </ac:spMkLst>
        </pc:spChg>
        <pc:spChg chg="add del mod">
          <ac:chgData name="toby lee" userId="c2b0b406bfa6151f" providerId="LiveId" clId="{681C8E6A-94A7-4B8F-8F4F-3C0567B50653}" dt="2021-11-12T00:19:45.081" v="4119"/>
          <ac:spMkLst>
            <pc:docMk/>
            <pc:sldMk cId="1396386843" sldId="264"/>
            <ac:spMk id="12" creationId="{42C5ABCF-16BB-4336-AF8C-3489157355E7}"/>
          </ac:spMkLst>
        </pc:spChg>
        <pc:picChg chg="add mod">
          <ac:chgData name="toby lee" userId="c2b0b406bfa6151f" providerId="LiveId" clId="{681C8E6A-94A7-4B8F-8F4F-3C0567B50653}" dt="2021-11-12T01:16:51.958" v="6418" actId="1076"/>
          <ac:picMkLst>
            <pc:docMk/>
            <pc:sldMk cId="1396386843" sldId="264"/>
            <ac:picMk id="5" creationId="{6F3C491F-0D08-4B5A-B0C0-1E2402DE9C7C}"/>
          </ac:picMkLst>
        </pc:picChg>
        <pc:cxnChg chg="add mod">
          <ac:chgData name="toby lee" userId="c2b0b406bfa6151f" providerId="LiveId" clId="{681C8E6A-94A7-4B8F-8F4F-3C0567B50653}" dt="2021-11-12T01:16:53.834" v="6419" actId="1076"/>
          <ac:cxnSpMkLst>
            <pc:docMk/>
            <pc:sldMk cId="1396386843" sldId="264"/>
            <ac:cxnSpMk id="9" creationId="{7574B86D-BE18-48A6-AE6F-C07C2D6F8AB2}"/>
          </ac:cxnSpMkLst>
        </pc:cxnChg>
      </pc:sldChg>
      <pc:sldChg chg="del">
        <pc:chgData name="toby lee" userId="c2b0b406bfa6151f" providerId="LiveId" clId="{681C8E6A-94A7-4B8F-8F4F-3C0567B50653}" dt="2021-11-09T01:21:18.202" v="4" actId="47"/>
        <pc:sldMkLst>
          <pc:docMk/>
          <pc:sldMk cId="1506361282" sldId="264"/>
        </pc:sldMkLst>
      </pc:sldChg>
      <pc:sldChg chg="addSp modSp new mod ord">
        <pc:chgData name="toby lee" userId="c2b0b406bfa6151f" providerId="LiveId" clId="{681C8E6A-94A7-4B8F-8F4F-3C0567B50653}" dt="2021-11-12T01:51:19.702" v="7468" actId="20577"/>
        <pc:sldMkLst>
          <pc:docMk/>
          <pc:sldMk cId="2364735440" sldId="265"/>
        </pc:sldMkLst>
        <pc:spChg chg="mod">
          <ac:chgData name="toby lee" userId="c2b0b406bfa6151f" providerId="LiveId" clId="{681C8E6A-94A7-4B8F-8F4F-3C0567B50653}" dt="2021-11-12T00:11:46.392" v="3464" actId="313"/>
          <ac:spMkLst>
            <pc:docMk/>
            <pc:sldMk cId="2364735440" sldId="265"/>
            <ac:spMk id="2" creationId="{CC3FA6E2-3176-4B97-8F49-18DC24F18773}"/>
          </ac:spMkLst>
        </pc:spChg>
        <pc:spChg chg="mod">
          <ac:chgData name="toby lee" userId="c2b0b406bfa6151f" providerId="LiveId" clId="{681C8E6A-94A7-4B8F-8F4F-3C0567B50653}" dt="2021-11-12T01:51:19.702" v="7468" actId="20577"/>
          <ac:spMkLst>
            <pc:docMk/>
            <pc:sldMk cId="2364735440" sldId="265"/>
            <ac:spMk id="3" creationId="{A239C382-D846-4C7E-83F4-4BDD954DD2F9}"/>
          </ac:spMkLst>
        </pc:spChg>
        <pc:picChg chg="add mod">
          <ac:chgData name="toby lee" userId="c2b0b406bfa6151f" providerId="LiveId" clId="{681C8E6A-94A7-4B8F-8F4F-3C0567B50653}" dt="2021-11-12T00:11:27.664" v="3428" actId="1076"/>
          <ac:picMkLst>
            <pc:docMk/>
            <pc:sldMk cId="2364735440" sldId="265"/>
            <ac:picMk id="5" creationId="{0ED72862-5B8E-4AE6-A2F1-98FDC5DB249B}"/>
          </ac:picMkLst>
        </pc:picChg>
      </pc:sldChg>
      <pc:sldChg chg="del">
        <pc:chgData name="toby lee" userId="c2b0b406bfa6151f" providerId="LiveId" clId="{681C8E6A-94A7-4B8F-8F4F-3C0567B50653}" dt="2021-11-09T01:21:17.723" v="3" actId="47"/>
        <pc:sldMkLst>
          <pc:docMk/>
          <pc:sldMk cId="2596795416" sldId="265"/>
        </pc:sldMkLst>
      </pc:sldChg>
      <pc:sldChg chg="modSp new del mod">
        <pc:chgData name="toby lee" userId="c2b0b406bfa6151f" providerId="LiveId" clId="{681C8E6A-94A7-4B8F-8F4F-3C0567B50653}" dt="2021-11-12T00:41:59.833" v="4253" actId="47"/>
        <pc:sldMkLst>
          <pc:docMk/>
          <pc:sldMk cId="889833148" sldId="266"/>
        </pc:sldMkLst>
        <pc:spChg chg="mod">
          <ac:chgData name="toby lee" userId="c2b0b406bfa6151f" providerId="LiveId" clId="{681C8E6A-94A7-4B8F-8F4F-3C0567B50653}" dt="2021-11-12T00:19:53.115" v="4155" actId="20577"/>
          <ac:spMkLst>
            <pc:docMk/>
            <pc:sldMk cId="889833148" sldId="266"/>
            <ac:spMk id="2" creationId="{B4EFDAE6-AE23-4F62-8C58-5D6F960C61B4}"/>
          </ac:spMkLst>
        </pc:spChg>
        <pc:spChg chg="mod">
          <ac:chgData name="toby lee" userId="c2b0b406bfa6151f" providerId="LiveId" clId="{681C8E6A-94A7-4B8F-8F4F-3C0567B50653}" dt="2021-11-12T00:19:54.493" v="4156"/>
          <ac:spMkLst>
            <pc:docMk/>
            <pc:sldMk cId="889833148" sldId="266"/>
            <ac:spMk id="3" creationId="{9440D3AE-61DC-4D0A-8C87-A5EF158781E0}"/>
          </ac:spMkLst>
        </pc:spChg>
      </pc:sldChg>
      <pc:sldChg chg="addSp delSp modSp new mod ord">
        <pc:chgData name="toby lee" userId="c2b0b406bfa6151f" providerId="LiveId" clId="{681C8E6A-94A7-4B8F-8F4F-3C0567B50653}" dt="2021-11-12T01:05:13.750" v="5408" actId="20577"/>
        <pc:sldMkLst>
          <pc:docMk/>
          <pc:sldMk cId="3277942888" sldId="266"/>
        </pc:sldMkLst>
        <pc:spChg chg="mod">
          <ac:chgData name="toby lee" userId="c2b0b406bfa6151f" providerId="LiveId" clId="{681C8E6A-94A7-4B8F-8F4F-3C0567B50653}" dt="2021-11-12T01:05:13.750" v="5408" actId="20577"/>
          <ac:spMkLst>
            <pc:docMk/>
            <pc:sldMk cId="3277942888" sldId="266"/>
            <ac:spMk id="2" creationId="{708D7A24-F2E9-4BB0-A6C6-1883E57F04E6}"/>
          </ac:spMkLst>
        </pc:spChg>
        <pc:spChg chg="mod">
          <ac:chgData name="toby lee" userId="c2b0b406bfa6151f" providerId="LiveId" clId="{681C8E6A-94A7-4B8F-8F4F-3C0567B50653}" dt="2021-11-12T01:04:38.290" v="5373" actId="1076"/>
          <ac:spMkLst>
            <pc:docMk/>
            <pc:sldMk cId="3277942888" sldId="266"/>
            <ac:spMk id="3" creationId="{5D39B87F-648C-40B3-8684-B39BAE6A6502}"/>
          </ac:spMkLst>
        </pc:spChg>
        <pc:picChg chg="add del mod">
          <ac:chgData name="toby lee" userId="c2b0b406bfa6151f" providerId="LiveId" clId="{681C8E6A-94A7-4B8F-8F4F-3C0567B50653}" dt="2021-11-12T00:45:06.698" v="4393" actId="21"/>
          <ac:picMkLst>
            <pc:docMk/>
            <pc:sldMk cId="3277942888" sldId="266"/>
            <ac:picMk id="5" creationId="{CF3F0FFD-2788-49FC-89EE-5F9471BA6769}"/>
          </ac:picMkLst>
        </pc:picChg>
      </pc:sldChg>
      <pc:sldChg chg="del">
        <pc:chgData name="toby lee" userId="c2b0b406bfa6151f" providerId="LiveId" clId="{681C8E6A-94A7-4B8F-8F4F-3C0567B50653}" dt="2021-11-09T01:21:17.222" v="2" actId="47"/>
        <pc:sldMkLst>
          <pc:docMk/>
          <pc:sldMk cId="3750422005" sldId="266"/>
        </pc:sldMkLst>
      </pc:sldChg>
      <pc:sldChg chg="new del">
        <pc:chgData name="toby lee" userId="c2b0b406bfa6151f" providerId="LiveId" clId="{681C8E6A-94A7-4B8F-8F4F-3C0567B50653}" dt="2021-11-09T01:21:16.618" v="1" actId="47"/>
        <pc:sldMkLst>
          <pc:docMk/>
          <pc:sldMk cId="2944571683" sldId="267"/>
        </pc:sldMkLst>
      </pc:sldChg>
      <pc:sldChg chg="addSp delSp modSp new mod">
        <pc:chgData name="toby lee" userId="c2b0b406bfa6151f" providerId="LiveId" clId="{681C8E6A-94A7-4B8F-8F4F-3C0567B50653}" dt="2021-11-12T14:28:56.394" v="7518" actId="1076"/>
        <pc:sldMkLst>
          <pc:docMk/>
          <pc:sldMk cId="3273096102" sldId="267"/>
        </pc:sldMkLst>
        <pc:spChg chg="mod">
          <ac:chgData name="toby lee" userId="c2b0b406bfa6151f" providerId="LiveId" clId="{681C8E6A-94A7-4B8F-8F4F-3C0567B50653}" dt="2021-11-12T01:13:55.868" v="6231" actId="20577"/>
          <ac:spMkLst>
            <pc:docMk/>
            <pc:sldMk cId="3273096102" sldId="267"/>
            <ac:spMk id="2" creationId="{84704677-FE3E-4016-B6C1-5A88DF50C856}"/>
          </ac:spMkLst>
        </pc:spChg>
        <pc:spChg chg="mod">
          <ac:chgData name="toby lee" userId="c2b0b406bfa6151f" providerId="LiveId" clId="{681C8E6A-94A7-4B8F-8F4F-3C0567B50653}" dt="2021-11-12T14:10:21.637" v="7508" actId="20577"/>
          <ac:spMkLst>
            <pc:docMk/>
            <pc:sldMk cId="3273096102" sldId="267"/>
            <ac:spMk id="3" creationId="{B1287C8E-381A-4F50-8C7F-1447AB124E1A}"/>
          </ac:spMkLst>
        </pc:spChg>
        <pc:picChg chg="add mod">
          <ac:chgData name="toby lee" userId="c2b0b406bfa6151f" providerId="LiveId" clId="{681C8E6A-94A7-4B8F-8F4F-3C0567B50653}" dt="2021-11-12T14:28:56.394" v="7518" actId="1076"/>
          <ac:picMkLst>
            <pc:docMk/>
            <pc:sldMk cId="3273096102" sldId="267"/>
            <ac:picMk id="5" creationId="{06F000BF-58C5-4A4A-9CDE-4EC30E324049}"/>
          </ac:picMkLst>
        </pc:picChg>
        <pc:picChg chg="add del">
          <ac:chgData name="toby lee" userId="c2b0b406bfa6151f" providerId="LiveId" clId="{681C8E6A-94A7-4B8F-8F4F-3C0567B50653}" dt="2021-11-12T02:08:19.704" v="7475" actId="22"/>
          <ac:picMkLst>
            <pc:docMk/>
            <pc:sldMk cId="3273096102" sldId="267"/>
            <ac:picMk id="7" creationId="{69EB4B5D-525F-402B-924F-EBFDB6A07C7A}"/>
          </ac:picMkLst>
        </pc:picChg>
        <pc:picChg chg="add mod">
          <ac:chgData name="toby lee" userId="c2b0b406bfa6151f" providerId="LiveId" clId="{681C8E6A-94A7-4B8F-8F4F-3C0567B50653}" dt="2021-11-12T02:08:52.605" v="7485" actId="1076"/>
          <ac:picMkLst>
            <pc:docMk/>
            <pc:sldMk cId="3273096102" sldId="267"/>
            <ac:picMk id="8" creationId="{0376CAFD-F6D7-46D9-A976-CA01485AE1DF}"/>
          </ac:picMkLst>
        </pc:picChg>
        <pc:picChg chg="add mod">
          <ac:chgData name="toby lee" userId="c2b0b406bfa6151f" providerId="LiveId" clId="{681C8E6A-94A7-4B8F-8F4F-3C0567B50653}" dt="2021-11-12T02:08:54.530" v="7486" actId="1076"/>
          <ac:picMkLst>
            <pc:docMk/>
            <pc:sldMk cId="3273096102" sldId="267"/>
            <ac:picMk id="9" creationId="{A5849388-542D-4D39-974E-D509258ACC84}"/>
          </ac:picMkLst>
        </pc:picChg>
      </pc:sldChg>
      <pc:sldChg chg="addSp modSp new mod">
        <pc:chgData name="toby lee" userId="c2b0b406bfa6151f" providerId="LiveId" clId="{681C8E6A-94A7-4B8F-8F4F-3C0567B50653}" dt="2021-11-12T01:51:25.791" v="7469" actId="1076"/>
        <pc:sldMkLst>
          <pc:docMk/>
          <pc:sldMk cId="376848692" sldId="268"/>
        </pc:sldMkLst>
        <pc:spChg chg="mod">
          <ac:chgData name="toby lee" userId="c2b0b406bfa6151f" providerId="LiveId" clId="{681C8E6A-94A7-4B8F-8F4F-3C0567B50653}" dt="2021-11-12T01:22:45.031" v="6451" actId="20577"/>
          <ac:spMkLst>
            <pc:docMk/>
            <pc:sldMk cId="376848692" sldId="268"/>
            <ac:spMk id="2" creationId="{07B122AD-9D58-4BB4-AF17-813E14DD4A39}"/>
          </ac:spMkLst>
        </pc:spChg>
        <pc:spChg chg="mod">
          <ac:chgData name="toby lee" userId="c2b0b406bfa6151f" providerId="LiveId" clId="{681C8E6A-94A7-4B8F-8F4F-3C0567B50653}" dt="2021-11-12T01:23:02.815" v="6475" actId="1076"/>
          <ac:spMkLst>
            <pc:docMk/>
            <pc:sldMk cId="376848692" sldId="268"/>
            <ac:spMk id="3" creationId="{4DFA65AF-F79E-4F85-B8E6-01DC5818DFC6}"/>
          </ac:spMkLst>
        </pc:spChg>
        <pc:picChg chg="add mod">
          <ac:chgData name="toby lee" userId="c2b0b406bfa6151f" providerId="LiveId" clId="{681C8E6A-94A7-4B8F-8F4F-3C0567B50653}" dt="2021-11-12T01:51:25.791" v="7469" actId="1076"/>
          <ac:picMkLst>
            <pc:docMk/>
            <pc:sldMk cId="376848692" sldId="268"/>
            <ac:picMk id="5" creationId="{A7A59BFD-8604-4833-B952-3E9B4EC8ED87}"/>
          </ac:picMkLst>
        </pc:picChg>
      </pc:sldChg>
      <pc:sldChg chg="modSp new del mod">
        <pc:chgData name="toby lee" userId="c2b0b406bfa6151f" providerId="LiveId" clId="{681C8E6A-94A7-4B8F-8F4F-3C0567B50653}" dt="2021-11-12T01:17:22.561" v="6421" actId="47"/>
        <pc:sldMkLst>
          <pc:docMk/>
          <pc:sldMk cId="3065143304" sldId="268"/>
        </pc:sldMkLst>
        <pc:spChg chg="mod">
          <ac:chgData name="toby lee" userId="c2b0b406bfa6151f" providerId="LiveId" clId="{681C8E6A-94A7-4B8F-8F4F-3C0567B50653}" dt="2021-11-12T01:15:06.599" v="6313" actId="20577"/>
          <ac:spMkLst>
            <pc:docMk/>
            <pc:sldMk cId="3065143304" sldId="268"/>
            <ac:spMk id="2" creationId="{6A68846E-93B4-4491-8D85-974149BAA9FB}"/>
          </ac:spMkLst>
        </pc:spChg>
      </pc:sldChg>
      <pc:sldChg chg="addSp modSp new mod">
        <pc:chgData name="toby lee" userId="c2b0b406bfa6151f" providerId="LiveId" clId="{681C8E6A-94A7-4B8F-8F4F-3C0567B50653}" dt="2021-11-12T14:26:42.268" v="7512" actId="1076"/>
        <pc:sldMkLst>
          <pc:docMk/>
          <pc:sldMk cId="1251209592" sldId="269"/>
        </pc:sldMkLst>
        <pc:picChg chg="add mod">
          <ac:chgData name="toby lee" userId="c2b0b406bfa6151f" providerId="LiveId" clId="{681C8E6A-94A7-4B8F-8F4F-3C0567B50653}" dt="2021-11-12T14:26:42.268" v="7512" actId="1076"/>
          <ac:picMkLst>
            <pc:docMk/>
            <pc:sldMk cId="1251209592" sldId="269"/>
            <ac:picMk id="5" creationId="{E6847C6C-2EA7-4EB0-A6BD-0BFF4D2B04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6 Meeting, 12/11/2021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4677-FE3E-4016-B6C1-5A88DF5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did.. (for the last week and a half)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7C8E-381A-4F50-8C7F-1447AB124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Had a look into the notebooks in module 2</a:t>
                </a:r>
              </a:p>
              <a:p>
                <a:r>
                  <a:rPr lang="en-GB" dirty="0"/>
                  <a:t>Tried extracting data from MIMIC database (Only cohort selection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patients_data</a:t>
                </a:r>
                <a:r>
                  <a:rPr lang="en-GB" dirty="0"/>
                  <a:t>) </a:t>
                </a:r>
              </a:p>
              <a:p>
                <a:pPr lvl="1"/>
                <a:r>
                  <a:rPr lang="en-GB" dirty="0"/>
                  <a:t>Saw errors when compiling the notebooks because of the missing resource files but decided to ignore it for now (BAD)</a:t>
                </a:r>
              </a:p>
              <a:p>
                <a:r>
                  <a:rPr lang="en-GB" dirty="0"/>
                  <a:t>Tried doing machine learning models (Logistic regression, Random forest, etc..</a:t>
                </a:r>
              </a:p>
              <a:p>
                <a:pPr lvl="1"/>
                <a:r>
                  <a:rPr lang="en-GB" dirty="0"/>
                  <a:t>Got results but results looks a bit weird and similar between different classifiers</a:t>
                </a:r>
              </a:p>
              <a:p>
                <a:r>
                  <a:rPr lang="en-GB" dirty="0"/>
                  <a:t>Had a detailed look into ALL the notebooks given in the </a:t>
                </a:r>
                <a:r>
                  <a:rPr lang="en-GB" dirty="0" err="1"/>
                  <a:t>dropbox</a:t>
                </a:r>
                <a:endParaRPr lang="en-GB" dirty="0"/>
              </a:p>
              <a:p>
                <a:r>
                  <a:rPr lang="en-GB" dirty="0"/>
                  <a:t>Realized I don’t have the most important clinical Variables and Vital data in my features</a:t>
                </a:r>
              </a:p>
              <a:p>
                <a:r>
                  <a:rPr lang="en-GB" dirty="0"/>
                  <a:t>Re-watched the videos and realize I did not understand what I was watching before..</a:t>
                </a:r>
              </a:p>
              <a:p>
                <a:r>
                  <a:rPr lang="en-GB" dirty="0"/>
                  <a:t>Where I am at now:  trying to extract clinical and vital data properly and pre-process them.</a:t>
                </a:r>
              </a:p>
              <a:p>
                <a:pPr lvl="1"/>
                <a:r>
                  <a:rPr lang="en-GB" dirty="0"/>
                  <a:t>Questions…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7C8E-381A-4F50-8C7F-1447AB124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F000BF-58C5-4A4A-9CDE-4EC30E32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4" y="3006520"/>
            <a:ext cx="3043260" cy="3634486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0376CAFD-F6D7-46D9-A976-CA01485AE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72082">
            <a:off x="10614157" y="4508501"/>
            <a:ext cx="914400" cy="9144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A5849388-542D-4D39-974E-D509258A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13123">
            <a:off x="9668690" y="40667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9BC-558C-40A8-A908-0FAC36E0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faced when studying the notebooks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5A722C-A63C-4AAE-8F11-6BD84222C7FB}"/>
              </a:ext>
            </a:extLst>
          </p:cNvPr>
          <p:cNvSpPr txBox="1">
            <a:spLocks/>
          </p:cNvSpPr>
          <p:nvPr/>
        </p:nvSpPr>
        <p:spPr>
          <a:xfrm>
            <a:off x="485942" y="823901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notebooks often start with using already pre-processed data, but I have no clue how the data looks like without the file. </a:t>
            </a:r>
          </a:p>
          <a:p>
            <a:r>
              <a:rPr lang="en-GB" dirty="0"/>
              <a:t>Tried looking through previous notebooks but could not find the source</a:t>
            </a:r>
          </a:p>
          <a:p>
            <a:r>
              <a:rPr lang="en-GB" dirty="0"/>
              <a:t>(The resources tab on </a:t>
            </a:r>
            <a:r>
              <a:rPr lang="en-GB" dirty="0" err="1"/>
              <a:t>dropbox</a:t>
            </a:r>
            <a:r>
              <a:rPr lang="en-GB" dirty="0"/>
              <a:t> is all empty) maybe missing files?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E6A6C-13CC-43A2-BEF4-FDEEB8E7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51" y="5333701"/>
            <a:ext cx="2899757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C8E61-9556-4E7D-92E5-0C8DBF25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0" y="3673161"/>
            <a:ext cx="3336022" cy="1036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13324-0CD3-4A03-B382-09D190697F30}"/>
              </a:ext>
            </a:extLst>
          </p:cNvPr>
          <p:cNvSpPr txBox="1"/>
          <p:nvPr/>
        </p:nvSpPr>
        <p:spPr>
          <a:xfrm>
            <a:off x="537841" y="3365384"/>
            <a:ext cx="32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preprocessing_steps.ipynb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5EE2C-9FA1-4307-AE3F-4B1ABB9B9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49" y="3804934"/>
            <a:ext cx="5104795" cy="1025039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E599F29F-8C9E-4140-8135-88180F9D4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5544" y="2942011"/>
            <a:ext cx="914400" cy="914400"/>
          </a:xfrm>
          <a:prstGeom prst="rect">
            <a:avLst/>
          </a:prstGeom>
        </p:spPr>
      </p:pic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3C5ACFF1-D8CD-4AD9-BE32-F5E87D77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4100" y="418555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7CA3ED-229F-4DAC-87E4-1F5BB72FFEC8}"/>
              </a:ext>
            </a:extLst>
          </p:cNvPr>
          <p:cNvSpPr txBox="1"/>
          <p:nvPr/>
        </p:nvSpPr>
        <p:spPr>
          <a:xfrm>
            <a:off x="1200150" y="49505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inhospital_mortality_OneHotEncoding_undersampling.ipynb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27DA4-6200-489C-9F66-DF47A669C993}"/>
              </a:ext>
            </a:extLst>
          </p:cNvPr>
          <p:cNvSpPr txBox="1"/>
          <p:nvPr/>
        </p:nvSpPr>
        <p:spPr>
          <a:xfrm>
            <a:off x="6165850" y="3365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extract_patients.ipynb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9FF8-6743-497D-8306-7F0A8992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92" y="333856"/>
            <a:ext cx="11029616" cy="1188720"/>
          </a:xfrm>
        </p:spPr>
        <p:txBody>
          <a:bodyPr/>
          <a:lstStyle/>
          <a:p>
            <a:r>
              <a:rPr lang="en-GB" dirty="0"/>
              <a:t>Questions on pre-processing pipeline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C491F-0D08-4B5A-B0C0-1E2402DE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38" y="4158928"/>
            <a:ext cx="4876613" cy="25911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F39F0C-25EB-4D8A-BB20-35EE1F96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93" y="1382445"/>
            <a:ext cx="11029615" cy="3627567"/>
          </a:xfrm>
        </p:spPr>
        <p:txBody>
          <a:bodyPr/>
          <a:lstStyle/>
          <a:p>
            <a:r>
              <a:rPr lang="en-GB" dirty="0"/>
              <a:t>Tried to understand the pre-processing pipeline in detail </a:t>
            </a:r>
          </a:p>
          <a:p>
            <a:r>
              <a:rPr lang="en-GB" dirty="0"/>
              <a:t>Should I be applying further pre-processing methods on static features? (ex. Normalisation, vectorisation, Scalers)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['gender', 'dob',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dod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row_id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hadm_id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icustay_id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dbsource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first_careunit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last_careunit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first_wardid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last_wardid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'intime',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outtime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'los',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admittime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dischtime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'deathtime', 'ethnicity', 'diagnosis',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hospital_expire_flag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hospstay_seq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hospital_los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icustay_seq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admission_age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los_icu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’]</a:t>
            </a:r>
          </a:p>
          <a:p>
            <a:r>
              <a:rPr lang="en-GB" dirty="0"/>
              <a:t>Should I care about how many features I have? Is too many bad?</a:t>
            </a:r>
          </a:p>
          <a:p>
            <a:r>
              <a:rPr lang="en-GB" dirty="0"/>
              <a:t>Is the whole pipeline done in </a:t>
            </a:r>
            <a:r>
              <a:rPr lang="en-GB" dirty="0" err="1"/>
              <a:t>extract_patients.pynb</a:t>
            </a:r>
            <a:r>
              <a:rPr lang="en-GB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AFDFA-6200-49D0-B023-89BAFBD4DD41}"/>
              </a:ext>
            </a:extLst>
          </p:cNvPr>
          <p:cNvSpPr/>
          <p:nvPr/>
        </p:nvSpPr>
        <p:spPr>
          <a:xfrm>
            <a:off x="7004051" y="4844073"/>
            <a:ext cx="4248150" cy="61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4B86D-BE18-48A6-AE6F-C07C2D6F8AB2}"/>
              </a:ext>
            </a:extLst>
          </p:cNvPr>
          <p:cNvCxnSpPr>
            <a:cxnSpLocks/>
          </p:cNvCxnSpPr>
          <p:nvPr/>
        </p:nvCxnSpPr>
        <p:spPr>
          <a:xfrm flipH="1">
            <a:off x="6445063" y="5149077"/>
            <a:ext cx="558988" cy="55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890486-4AE0-4EF6-9324-6E22DA1FD900}"/>
              </a:ext>
            </a:extLst>
          </p:cNvPr>
          <p:cNvSpPr txBox="1"/>
          <p:nvPr/>
        </p:nvSpPr>
        <p:spPr>
          <a:xfrm>
            <a:off x="3340288" y="5428273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applied machine learning on this part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6275-2F30-46E8-9DFE-71AB5750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BE72-95A3-41C5-955D-793EF081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47C6C-2EA7-4EB0-A6BD-0BFF4D2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57" y="1620981"/>
            <a:ext cx="3124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A6E2-3176-4B97-8F49-18DC24F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C382-D846-4C7E-83F4-4BDD954D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3" y="1991614"/>
            <a:ext cx="6861008" cy="3634486"/>
          </a:xfrm>
        </p:spPr>
        <p:txBody>
          <a:bodyPr/>
          <a:lstStyle/>
          <a:p>
            <a:r>
              <a:rPr lang="en-GB" dirty="0"/>
              <a:t>Is it useful to do normalisation and vectorisation on columns like diagnosis and use as feature?</a:t>
            </a:r>
          </a:p>
          <a:p>
            <a:r>
              <a:rPr lang="en-GB" dirty="0"/>
              <a:t>Should I be doing similar pre-processing steps for features in vital and clinical data necessary?</a:t>
            </a:r>
          </a:p>
          <a:p>
            <a:r>
              <a:rPr lang="en-GB" dirty="0"/>
              <a:t>Is manual feature extraction not required at all for deep learning models?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72862-5B8E-4AE6-A2F1-98FDC5DB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52" y="2057400"/>
            <a:ext cx="3166692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22AD-9D58-4BB4-AF17-813E14DD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on 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65AF-F79E-4F85-B8E6-01DC5818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42" y="448564"/>
            <a:ext cx="11029615" cy="3634486"/>
          </a:xfrm>
        </p:spPr>
        <p:txBody>
          <a:bodyPr/>
          <a:lstStyle/>
          <a:p>
            <a:r>
              <a:rPr lang="en-GB" dirty="0"/>
              <a:t>What is the lstm.py?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59BFD-8604-4833-B952-3E9B4EC8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99" y="2643187"/>
            <a:ext cx="9067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B7AE-841E-45A2-8125-9AE15D0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Could not install plot-metric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F768C-2629-4ED8-B940-30B99B9F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3" y="3800058"/>
            <a:ext cx="6289033" cy="20024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E6561-EC73-4E9A-9892-9521963BF9D9}"/>
              </a:ext>
            </a:extLst>
          </p:cNvPr>
          <p:cNvSpPr txBox="1">
            <a:spLocks/>
          </p:cNvSpPr>
          <p:nvPr/>
        </p:nvSpPr>
        <p:spPr>
          <a:xfrm>
            <a:off x="776961" y="1137038"/>
            <a:ext cx="635417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Can't find the module even after pip install</a:t>
            </a:r>
          </a:p>
          <a:p>
            <a:r>
              <a:rPr lang="en-GB" dirty="0"/>
              <a:t>Is the </a:t>
            </a:r>
            <a:r>
              <a:rPr lang="en-GB" dirty="0" err="1"/>
              <a:t>sys.path.append</a:t>
            </a:r>
            <a:r>
              <a:rPr lang="en-GB" dirty="0"/>
              <a:t> suppose to do something to help locate them?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455E0F-72D1-48F1-B751-56C04B47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44" y="2576515"/>
            <a:ext cx="4294933" cy="34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7A24-F2E9-4BB0-A6C6-1883E57F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on scope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B87F-648C-40B3-8684-B39BAE6A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42" y="1611757"/>
            <a:ext cx="11029615" cy="3634486"/>
          </a:xfrm>
        </p:spPr>
        <p:txBody>
          <a:bodyPr/>
          <a:lstStyle/>
          <a:p>
            <a:r>
              <a:rPr lang="en-GB" dirty="0"/>
              <a:t>Is there a reason in not using regressive models in our research? </a:t>
            </a:r>
          </a:p>
          <a:p>
            <a:r>
              <a:rPr lang="en-GB" dirty="0"/>
              <a:t>Rather than classifying as 0 and 1 we can predict a mortality rate between 0 to 1 based on the features given?</a:t>
            </a:r>
          </a:p>
          <a:p>
            <a:r>
              <a:rPr lang="en-GB" dirty="0"/>
              <a:t>I have interest in creating an application based on the machine learning model trained using MIMIC data for daily clinical use. </a:t>
            </a:r>
          </a:p>
          <a:p>
            <a:r>
              <a:rPr lang="en-GB" dirty="0"/>
              <a:t>Or for determining the emergency of ICU patients using the mortality rate generated to help prioritize cases with more emergency and higher mortality rate.</a:t>
            </a:r>
          </a:p>
        </p:txBody>
      </p:sp>
    </p:spTree>
    <p:extLst>
      <p:ext uri="{BB962C8B-B14F-4D97-AF65-F5344CB8AC3E}">
        <p14:creationId xmlns:p14="http://schemas.microsoft.com/office/powerpoint/2010/main" val="327794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567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What I did.. (for the last week and a half)</vt:lpstr>
      <vt:lpstr>Difficulties faced when studying the notebooks</vt:lpstr>
      <vt:lpstr>Questions on pre-processing pipeline</vt:lpstr>
      <vt:lpstr>PowerPoint Presentation</vt:lpstr>
      <vt:lpstr>Pre-processing Example</vt:lpstr>
      <vt:lpstr>Questions on Deep learning</vt:lpstr>
      <vt:lpstr>Could not install plot-metric</vt:lpstr>
      <vt:lpstr>Question on scope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4</cp:revision>
  <dcterms:created xsi:type="dcterms:W3CDTF">2021-10-17T19:57:15Z</dcterms:created>
  <dcterms:modified xsi:type="dcterms:W3CDTF">2022-04-08T03:20:16Z</dcterms:modified>
</cp:coreProperties>
</file>