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sldIdLst>
    <p:sldId id="256" r:id="rId2"/>
    <p:sldId id="298" r:id="rId3"/>
    <p:sldId id="284" r:id="rId4"/>
    <p:sldId id="266" r:id="rId5"/>
    <p:sldId id="267" r:id="rId6"/>
    <p:sldId id="268" r:id="rId7"/>
    <p:sldId id="269" r:id="rId8"/>
    <p:sldId id="270" r:id="rId9"/>
    <p:sldId id="271" r:id="rId10"/>
    <p:sldId id="287" r:id="rId11"/>
    <p:sldId id="288" r:id="rId12"/>
    <p:sldId id="285" r:id="rId13"/>
    <p:sldId id="286" r:id="rId14"/>
    <p:sldId id="282" r:id="rId15"/>
    <p:sldId id="290" r:id="rId16"/>
    <p:sldId id="291" r:id="rId17"/>
    <p:sldId id="295" r:id="rId18"/>
    <p:sldId id="293" r:id="rId19"/>
    <p:sldId id="296" r:id="rId20"/>
    <p:sldId id="297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37B57-65A1-4F6A-AE8D-A0A1C72B1BC0}" v="27" dt="2022-04-08T02:40:51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87105" autoAdjust="0"/>
  </p:normalViewPr>
  <p:slideViewPr>
    <p:cSldViewPr snapToGrid="0">
      <p:cViewPr varScale="1">
        <p:scale>
          <a:sx n="144" d="100"/>
          <a:sy n="144" d="100"/>
        </p:scale>
        <p:origin x="96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B7137B57-65A1-4F6A-AE8D-A0A1C72B1BC0}"/>
    <pc:docChg chg="undo custSel addSld delSld modSld sldOrd">
      <pc:chgData name="toby lee" userId="c2b0b406bfa6151f" providerId="LiveId" clId="{B7137B57-65A1-4F6A-AE8D-A0A1C72B1BC0}" dt="2022-04-08T02:41:47.178" v="806" actId="20577"/>
      <pc:docMkLst>
        <pc:docMk/>
      </pc:docMkLst>
      <pc:sldChg chg="addSp delSp modSp mod">
        <pc:chgData name="toby lee" userId="c2b0b406bfa6151f" providerId="LiveId" clId="{B7137B57-65A1-4F6A-AE8D-A0A1C72B1BC0}" dt="2022-04-08T02:40:01.752" v="679" actId="313"/>
        <pc:sldMkLst>
          <pc:docMk/>
          <pc:sldMk cId="3956411206" sldId="256"/>
        </pc:sldMkLst>
        <pc:spChg chg="mod">
          <ac:chgData name="toby lee" userId="c2b0b406bfa6151f" providerId="LiveId" clId="{B7137B57-65A1-4F6A-AE8D-A0A1C72B1BC0}" dt="2022-04-08T02:40:01.752" v="679" actId="313"/>
          <ac:spMkLst>
            <pc:docMk/>
            <pc:sldMk cId="3956411206" sldId="256"/>
            <ac:spMk id="2" creationId="{D5E7AC35-E96C-4FBF-93FB-424C27A85612}"/>
          </ac:spMkLst>
        </pc:spChg>
        <pc:spChg chg="mod">
          <ac:chgData name="toby lee" userId="c2b0b406bfa6151f" providerId="LiveId" clId="{B7137B57-65A1-4F6A-AE8D-A0A1C72B1BC0}" dt="2022-04-08T02:39:49.806" v="677" actId="20577"/>
          <ac:spMkLst>
            <pc:docMk/>
            <pc:sldMk cId="3956411206" sldId="256"/>
            <ac:spMk id="3" creationId="{29796D7D-3175-4BB8-9B63-55C81B20C750}"/>
          </ac:spMkLst>
        </pc:spChg>
        <pc:spChg chg="add del">
          <ac:chgData name="toby lee" userId="c2b0b406bfa6151f" providerId="LiveId" clId="{B7137B57-65A1-4F6A-AE8D-A0A1C72B1BC0}" dt="2022-04-05T23:08:59.149" v="11" actId="22"/>
          <ac:spMkLst>
            <pc:docMk/>
            <pc:sldMk cId="3956411206" sldId="256"/>
            <ac:spMk id="12" creationId="{41E37DBB-7067-4092-813A-5EA8C4EFC124}"/>
          </ac:spMkLst>
        </pc:spChg>
      </pc:sldChg>
      <pc:sldChg chg="add del">
        <pc:chgData name="toby lee" userId="c2b0b406bfa6151f" providerId="LiveId" clId="{B7137B57-65A1-4F6A-AE8D-A0A1C72B1BC0}" dt="2022-04-05T23:09:44.763" v="19" actId="47"/>
        <pc:sldMkLst>
          <pc:docMk/>
          <pc:sldMk cId="3728695824" sldId="258"/>
        </pc:sldMkLst>
      </pc:sldChg>
      <pc:sldChg chg="add del">
        <pc:chgData name="toby lee" userId="c2b0b406bfa6151f" providerId="LiveId" clId="{B7137B57-65A1-4F6A-AE8D-A0A1C72B1BC0}" dt="2022-04-05T23:09:52.673" v="25" actId="47"/>
        <pc:sldMkLst>
          <pc:docMk/>
          <pc:sldMk cId="298368016" sldId="261"/>
        </pc:sldMkLst>
      </pc:sldChg>
      <pc:sldChg chg="del">
        <pc:chgData name="toby lee" userId="c2b0b406bfa6151f" providerId="LiveId" clId="{B7137B57-65A1-4F6A-AE8D-A0A1C72B1BC0}" dt="2022-04-05T23:08:08.347" v="9" actId="47"/>
        <pc:sldMkLst>
          <pc:docMk/>
          <pc:sldMk cId="3979852217" sldId="261"/>
        </pc:sldMkLst>
      </pc:sldChg>
      <pc:sldChg chg="add del">
        <pc:chgData name="toby lee" userId="c2b0b406bfa6151f" providerId="LiveId" clId="{B7137B57-65A1-4F6A-AE8D-A0A1C72B1BC0}" dt="2022-04-05T23:09:52.079" v="24" actId="47"/>
        <pc:sldMkLst>
          <pc:docMk/>
          <pc:sldMk cId="1340142174" sldId="262"/>
        </pc:sldMkLst>
      </pc:sldChg>
      <pc:sldChg chg="del">
        <pc:chgData name="toby lee" userId="c2b0b406bfa6151f" providerId="LiveId" clId="{B7137B57-65A1-4F6A-AE8D-A0A1C72B1BC0}" dt="2022-04-05T23:08:06.815" v="6" actId="47"/>
        <pc:sldMkLst>
          <pc:docMk/>
          <pc:sldMk cId="2807769868" sldId="262"/>
        </pc:sldMkLst>
      </pc:sldChg>
      <pc:sldChg chg="del">
        <pc:chgData name="toby lee" userId="c2b0b406bfa6151f" providerId="LiveId" clId="{B7137B57-65A1-4F6A-AE8D-A0A1C72B1BC0}" dt="2022-04-05T23:08:08.132" v="8" actId="47"/>
        <pc:sldMkLst>
          <pc:docMk/>
          <pc:sldMk cId="1219378693" sldId="263"/>
        </pc:sldMkLst>
      </pc:sldChg>
      <pc:sldChg chg="del">
        <pc:chgData name="toby lee" userId="c2b0b406bfa6151f" providerId="LiveId" clId="{B7137B57-65A1-4F6A-AE8D-A0A1C72B1BC0}" dt="2022-04-05T23:08:07.002" v="7" actId="47"/>
        <pc:sldMkLst>
          <pc:docMk/>
          <pc:sldMk cId="213212588" sldId="264"/>
        </pc:sldMkLst>
      </pc:sldChg>
      <pc:sldChg chg="add del">
        <pc:chgData name="toby lee" userId="c2b0b406bfa6151f" providerId="LiveId" clId="{B7137B57-65A1-4F6A-AE8D-A0A1C72B1BC0}" dt="2022-04-05T23:09:43.761" v="18" actId="47"/>
        <pc:sldMkLst>
          <pc:docMk/>
          <pc:sldMk cId="2614305195" sldId="264"/>
        </pc:sldMkLst>
      </pc:sldChg>
      <pc:sldChg chg="del">
        <pc:chgData name="toby lee" userId="c2b0b406bfa6151f" providerId="LiveId" clId="{B7137B57-65A1-4F6A-AE8D-A0A1C72B1BC0}" dt="2022-04-05T23:08:06.636" v="5" actId="47"/>
        <pc:sldMkLst>
          <pc:docMk/>
          <pc:sldMk cId="3291410275" sldId="265"/>
        </pc:sldMkLst>
      </pc:sldChg>
      <pc:sldChg chg="del">
        <pc:chgData name="toby lee" userId="c2b0b406bfa6151f" providerId="LiveId" clId="{B7137B57-65A1-4F6A-AE8D-A0A1C72B1BC0}" dt="2022-04-05T23:08:05.313" v="0" actId="47"/>
        <pc:sldMkLst>
          <pc:docMk/>
          <pc:sldMk cId="2924863826" sldId="266"/>
        </pc:sldMkLst>
      </pc:sldChg>
      <pc:sldChg chg="addSp modSp add mod">
        <pc:chgData name="toby lee" userId="c2b0b406bfa6151f" providerId="LiveId" clId="{B7137B57-65A1-4F6A-AE8D-A0A1C72B1BC0}" dt="2022-04-08T02:40:51.225" v="682"/>
        <pc:sldMkLst>
          <pc:docMk/>
          <pc:sldMk cId="4015716514" sldId="266"/>
        </pc:sldMkLst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20" creationId="{0D8B0B5F-D001-4C66-8BE5-342E16016589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21" creationId="{09B9F346-1DEF-4BD6-9150-57E8AB9E2F0B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22" creationId="{EEA01EAB-DE6C-4F60-8E94-791346C726E7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40" creationId="{554C22F4-9591-4D55-8832-124A075D1867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41" creationId="{8966AA1E-8171-41F7-9356-9187E621B94A}"/>
          </ac:spMkLst>
        </pc:spChg>
        <pc:spChg chg="add mod">
          <ac:chgData name="toby lee" userId="c2b0b406bfa6151f" providerId="LiveId" clId="{B7137B57-65A1-4F6A-AE8D-A0A1C72B1BC0}" dt="2022-04-08T02:40:51.225" v="682"/>
          <ac:spMkLst>
            <pc:docMk/>
            <pc:sldMk cId="4015716514" sldId="266"/>
            <ac:spMk id="43" creationId="{78001D03-3581-4FB0-B501-3591AECBF80F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1" creationId="{8E109531-1611-40A2-B693-99FDE96A981E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3" creationId="{E8D77FAB-1C93-4D0E-BEF9-2C57E6EB29EB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4" creationId="{85F6BDDF-E338-4FD8-9B1D-7D865A1E5F16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5" creationId="{7CFDE602-DE67-48D0-B9DD-0A4E4789323C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6" creationId="{3A3CB7BA-B912-4696-AA0F-CC0DB913D8A4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67" creationId="{BDE4E84F-AD4A-4085-86E4-A5A48058021A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79" creationId="{4C68D3FE-64BC-42F9-9121-90226F073BED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82" creationId="{99999DAB-4128-4155-A74C-7575BB663C74}"/>
          </ac:spMkLst>
        </pc:spChg>
        <pc:spChg chg="mod">
          <ac:chgData name="toby lee" userId="c2b0b406bfa6151f" providerId="LiveId" clId="{B7137B57-65A1-4F6A-AE8D-A0A1C72B1BC0}" dt="2022-04-08T02:40:45.244" v="681" actId="1076"/>
          <ac:spMkLst>
            <pc:docMk/>
            <pc:sldMk cId="4015716514" sldId="266"/>
            <ac:spMk id="83" creationId="{8D4FCA68-D8C7-4977-B12E-92898EFD1A24}"/>
          </ac:spMkLst>
        </pc:spChg>
        <pc:grpChg chg="mod">
          <ac:chgData name="toby lee" userId="c2b0b406bfa6151f" providerId="LiveId" clId="{B7137B57-65A1-4F6A-AE8D-A0A1C72B1BC0}" dt="2022-04-08T02:40:45.244" v="681" actId="1076"/>
          <ac:grpSpMkLst>
            <pc:docMk/>
            <pc:sldMk cId="4015716514" sldId="266"/>
            <ac:grpSpMk id="42" creationId="{B8380836-31A9-454C-836E-7A6ACCA646F3}"/>
          </ac:grpSpMkLst>
        </pc:grpChg>
        <pc:grpChg chg="mod">
          <ac:chgData name="toby lee" userId="c2b0b406bfa6151f" providerId="LiveId" clId="{B7137B57-65A1-4F6A-AE8D-A0A1C72B1BC0}" dt="2022-04-08T02:40:45.244" v="681" actId="1076"/>
          <ac:grpSpMkLst>
            <pc:docMk/>
            <pc:sldMk cId="4015716514" sldId="266"/>
            <ac:grpSpMk id="68" creationId="{494A2C4B-DF62-4D0D-9753-DECF88AA6CE9}"/>
          </ac:grpSpMkLst>
        </pc:grpChg>
        <pc:graphicFrameChg chg="mod">
          <ac:chgData name="toby lee" userId="c2b0b406bfa6151f" providerId="LiveId" clId="{B7137B57-65A1-4F6A-AE8D-A0A1C72B1BC0}" dt="2022-04-08T02:40:45.244" v="681" actId="1076"/>
          <ac:graphicFrameMkLst>
            <pc:docMk/>
            <pc:sldMk cId="4015716514" sldId="266"/>
            <ac:graphicFrameMk id="4" creationId="{1F527929-242A-48B6-B59B-88A6C6A7CCF5}"/>
          </ac:graphicFrameMkLst>
        </pc:graphicFrameChg>
        <pc:graphicFrameChg chg="mod">
          <ac:chgData name="toby lee" userId="c2b0b406bfa6151f" providerId="LiveId" clId="{B7137B57-65A1-4F6A-AE8D-A0A1C72B1BC0}" dt="2022-04-08T02:40:45.244" v="681" actId="1076"/>
          <ac:graphicFrameMkLst>
            <pc:docMk/>
            <pc:sldMk cId="4015716514" sldId="266"/>
            <ac:graphicFrameMk id="62" creationId="{EBB91AFF-CBDD-47A9-8251-238EC1EE974A}"/>
          </ac:graphicFrameMkLst>
        </pc:graphicFrameChg>
      </pc:sldChg>
      <pc:sldChg chg="del">
        <pc:chgData name="toby lee" userId="c2b0b406bfa6151f" providerId="LiveId" clId="{B7137B57-65A1-4F6A-AE8D-A0A1C72B1BC0}" dt="2022-04-05T23:08:06.436" v="4" actId="47"/>
        <pc:sldMkLst>
          <pc:docMk/>
          <pc:sldMk cId="1660405706" sldId="267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1877441366" sldId="267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1929921157" sldId="268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3711358134" sldId="269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574679917" sldId="270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2520746196" sldId="271"/>
        </pc:sldMkLst>
      </pc:sldChg>
      <pc:sldChg chg="add ord">
        <pc:chgData name="toby lee" userId="c2b0b406bfa6151f" providerId="LiveId" clId="{B7137B57-65A1-4F6A-AE8D-A0A1C72B1BC0}" dt="2022-04-05T23:09:49.720" v="23"/>
        <pc:sldMkLst>
          <pc:docMk/>
          <pc:sldMk cId="1995870538" sldId="282"/>
        </pc:sldMkLst>
      </pc:sldChg>
      <pc:sldChg chg="add del">
        <pc:chgData name="toby lee" userId="c2b0b406bfa6151f" providerId="LiveId" clId="{B7137B57-65A1-4F6A-AE8D-A0A1C72B1BC0}" dt="2022-04-05T23:09:37.951" v="15" actId="47"/>
        <pc:sldMkLst>
          <pc:docMk/>
          <pc:sldMk cId="3059268640" sldId="283"/>
        </pc:sldMkLst>
      </pc:sldChg>
      <pc:sldChg chg="add ord">
        <pc:chgData name="toby lee" userId="c2b0b406bfa6151f" providerId="LiveId" clId="{B7137B57-65A1-4F6A-AE8D-A0A1C72B1BC0}" dt="2022-04-05T23:09:45.802" v="21"/>
        <pc:sldMkLst>
          <pc:docMk/>
          <pc:sldMk cId="2540106607" sldId="284"/>
        </pc:sldMkLst>
      </pc:sldChg>
      <pc:sldChg chg="add">
        <pc:chgData name="toby lee" userId="c2b0b406bfa6151f" providerId="LiveId" clId="{B7137B57-65A1-4F6A-AE8D-A0A1C72B1BC0}" dt="2022-04-05T23:09:27.873" v="14"/>
        <pc:sldMkLst>
          <pc:docMk/>
          <pc:sldMk cId="121727545" sldId="285"/>
        </pc:sldMkLst>
      </pc:sldChg>
      <pc:sldChg chg="add">
        <pc:chgData name="toby lee" userId="c2b0b406bfa6151f" providerId="LiveId" clId="{B7137B57-65A1-4F6A-AE8D-A0A1C72B1BC0}" dt="2022-04-05T23:09:27.873" v="14"/>
        <pc:sldMkLst>
          <pc:docMk/>
          <pc:sldMk cId="3692313566" sldId="286"/>
        </pc:sldMkLst>
      </pc:sldChg>
      <pc:sldChg chg="addSp delSp modSp new mod">
        <pc:chgData name="toby lee" userId="c2b0b406bfa6151f" providerId="LiveId" clId="{B7137B57-65A1-4F6A-AE8D-A0A1C72B1BC0}" dt="2022-04-06T15:57:04.191" v="142" actId="1076"/>
        <pc:sldMkLst>
          <pc:docMk/>
          <pc:sldMk cId="2942649045" sldId="287"/>
        </pc:sldMkLst>
        <pc:spChg chg="mod">
          <ac:chgData name="toby lee" userId="c2b0b406bfa6151f" providerId="LiveId" clId="{B7137B57-65A1-4F6A-AE8D-A0A1C72B1BC0}" dt="2022-04-05T23:10:08.870" v="51" actId="20577"/>
          <ac:spMkLst>
            <pc:docMk/>
            <pc:sldMk cId="2942649045" sldId="287"/>
            <ac:spMk id="2" creationId="{BA4729E1-D62E-4B80-97A0-E9B69C8E9626}"/>
          </ac:spMkLst>
        </pc:spChg>
        <pc:spChg chg="del">
          <ac:chgData name="toby lee" userId="c2b0b406bfa6151f" providerId="LiveId" clId="{B7137B57-65A1-4F6A-AE8D-A0A1C72B1BC0}" dt="2022-04-05T23:10:13.874" v="54" actId="478"/>
          <ac:spMkLst>
            <pc:docMk/>
            <pc:sldMk cId="2942649045" sldId="287"/>
            <ac:spMk id="3" creationId="{D0CBE2F3-855D-4ABE-80E3-6BECB0826C82}"/>
          </ac:spMkLst>
        </pc:spChg>
        <pc:spChg chg="add mod">
          <ac:chgData name="toby lee" userId="c2b0b406bfa6151f" providerId="LiveId" clId="{B7137B57-65A1-4F6A-AE8D-A0A1C72B1BC0}" dt="2022-04-05T23:13:02.665" v="127" actId="164"/>
          <ac:spMkLst>
            <pc:docMk/>
            <pc:sldMk cId="2942649045" sldId="287"/>
            <ac:spMk id="5" creationId="{FABECA1E-BC77-4DCD-8125-C610EB8AEBE4}"/>
          </ac:spMkLst>
        </pc:spChg>
        <pc:spChg chg="add mod">
          <ac:chgData name="toby lee" userId="c2b0b406bfa6151f" providerId="LiveId" clId="{B7137B57-65A1-4F6A-AE8D-A0A1C72B1BC0}" dt="2022-04-06T15:57:04.191" v="142" actId="1076"/>
          <ac:spMkLst>
            <pc:docMk/>
            <pc:sldMk cId="2942649045" sldId="287"/>
            <ac:spMk id="6" creationId="{83A7C8E9-5611-4D65-86EB-98E1D25E7F86}"/>
          </ac:spMkLst>
        </pc:spChg>
        <pc:spChg chg="add mod">
          <ac:chgData name="toby lee" userId="c2b0b406bfa6151f" providerId="LiveId" clId="{B7137B57-65A1-4F6A-AE8D-A0A1C72B1BC0}" dt="2022-04-05T23:13:02.665" v="127" actId="164"/>
          <ac:spMkLst>
            <pc:docMk/>
            <pc:sldMk cId="2942649045" sldId="287"/>
            <ac:spMk id="7" creationId="{D7A2D459-3912-4496-8ECD-52C1B2E37262}"/>
          </ac:spMkLst>
        </pc:spChg>
        <pc:spChg chg="add mod">
          <ac:chgData name="toby lee" userId="c2b0b406bfa6151f" providerId="LiveId" clId="{B7137B57-65A1-4F6A-AE8D-A0A1C72B1BC0}" dt="2022-04-06T15:57:01.327" v="141" actId="1076"/>
          <ac:spMkLst>
            <pc:docMk/>
            <pc:sldMk cId="2942649045" sldId="287"/>
            <ac:spMk id="8" creationId="{D6EA37D2-18EE-4B0D-8C80-A7CFE6CA8E65}"/>
          </ac:spMkLst>
        </pc:spChg>
        <pc:grpChg chg="add mod">
          <ac:chgData name="toby lee" userId="c2b0b406bfa6151f" providerId="LiveId" clId="{B7137B57-65A1-4F6A-AE8D-A0A1C72B1BC0}" dt="2022-04-06T15:56:53.939" v="140" actId="1076"/>
          <ac:grpSpMkLst>
            <pc:docMk/>
            <pc:sldMk cId="2942649045" sldId="287"/>
            <ac:grpSpMk id="9" creationId="{107287A5-5560-4021-B3CB-449C6D3EF50F}"/>
          </ac:grpSpMkLst>
        </pc:grpChg>
        <pc:picChg chg="add mod">
          <ac:chgData name="toby lee" userId="c2b0b406bfa6151f" providerId="LiveId" clId="{B7137B57-65A1-4F6A-AE8D-A0A1C72B1BC0}" dt="2022-04-05T23:13:02.665" v="127" actId="164"/>
          <ac:picMkLst>
            <pc:docMk/>
            <pc:sldMk cId="2942649045" sldId="287"/>
            <ac:picMk id="4" creationId="{FB01623C-D56D-46A6-8441-03DC210CAB2F}"/>
          </ac:picMkLst>
        </pc:picChg>
        <pc:picChg chg="add del mod">
          <ac:chgData name="toby lee" userId="c2b0b406bfa6151f" providerId="LiveId" clId="{B7137B57-65A1-4F6A-AE8D-A0A1C72B1BC0}" dt="2022-04-05T23:13:16.521" v="131" actId="21"/>
          <ac:picMkLst>
            <pc:docMk/>
            <pc:sldMk cId="2942649045" sldId="287"/>
            <ac:picMk id="10" creationId="{CCAEACA6-55D4-40F4-94DE-20DD182012F9}"/>
          </ac:picMkLst>
        </pc:picChg>
      </pc:sldChg>
      <pc:sldChg chg="addSp delSp modSp new mod">
        <pc:chgData name="toby lee" userId="c2b0b406bfa6151f" providerId="LiveId" clId="{B7137B57-65A1-4F6A-AE8D-A0A1C72B1BC0}" dt="2022-04-06T16:00:54.598" v="184" actId="1076"/>
        <pc:sldMkLst>
          <pc:docMk/>
          <pc:sldMk cId="2818519456" sldId="288"/>
        </pc:sldMkLst>
        <pc:spChg chg="mod">
          <ac:chgData name="toby lee" userId="c2b0b406bfa6151f" providerId="LiveId" clId="{B7137B57-65A1-4F6A-AE8D-A0A1C72B1BC0}" dt="2022-04-05T23:13:29.535" v="137"/>
          <ac:spMkLst>
            <pc:docMk/>
            <pc:sldMk cId="2818519456" sldId="288"/>
            <ac:spMk id="2" creationId="{4DF03464-DCDF-4337-A10F-36DD7192D4BC}"/>
          </ac:spMkLst>
        </pc:spChg>
        <pc:spChg chg="del">
          <ac:chgData name="toby lee" userId="c2b0b406bfa6151f" providerId="LiveId" clId="{B7137B57-65A1-4F6A-AE8D-A0A1C72B1BC0}" dt="2022-04-05T23:13:23.921" v="134" actId="478"/>
          <ac:spMkLst>
            <pc:docMk/>
            <pc:sldMk cId="2818519456" sldId="288"/>
            <ac:spMk id="3" creationId="{D9503FDC-2942-416F-AF04-D04C0BE251C1}"/>
          </ac:spMkLst>
        </pc:spChg>
        <pc:spChg chg="add mod">
          <ac:chgData name="toby lee" userId="c2b0b406bfa6151f" providerId="LiveId" clId="{B7137B57-65A1-4F6A-AE8D-A0A1C72B1BC0}" dt="2022-04-06T16:00:54.598" v="184" actId="1076"/>
          <ac:spMkLst>
            <pc:docMk/>
            <pc:sldMk cId="2818519456" sldId="288"/>
            <ac:spMk id="6" creationId="{4C0EDFEA-9960-4C2E-A272-C77845C87E91}"/>
          </ac:spMkLst>
        </pc:spChg>
        <pc:spChg chg="add mod">
          <ac:chgData name="toby lee" userId="c2b0b406bfa6151f" providerId="LiveId" clId="{B7137B57-65A1-4F6A-AE8D-A0A1C72B1BC0}" dt="2022-04-06T16:00:50.223" v="183" actId="1076"/>
          <ac:spMkLst>
            <pc:docMk/>
            <pc:sldMk cId="2818519456" sldId="288"/>
            <ac:spMk id="7" creationId="{C056257A-1F15-4E2D-9804-C52A5A755D70}"/>
          </ac:spMkLst>
        </pc:spChg>
        <pc:picChg chg="add mod modCrop">
          <ac:chgData name="toby lee" userId="c2b0b406bfa6151f" providerId="LiveId" clId="{B7137B57-65A1-4F6A-AE8D-A0A1C72B1BC0}" dt="2022-04-06T16:00:17.444" v="167" actId="1076"/>
          <ac:picMkLst>
            <pc:docMk/>
            <pc:sldMk cId="2818519456" sldId="288"/>
            <ac:picMk id="4" creationId="{CDF0E819-B43D-4D48-AF0A-55B32986E57D}"/>
          </ac:picMkLst>
        </pc:picChg>
        <pc:picChg chg="add del mod modCrop">
          <ac:chgData name="toby lee" userId="c2b0b406bfa6151f" providerId="LiveId" clId="{B7137B57-65A1-4F6A-AE8D-A0A1C72B1BC0}" dt="2022-04-06T15:59:26.049" v="157" actId="478"/>
          <ac:picMkLst>
            <pc:docMk/>
            <pc:sldMk cId="2818519456" sldId="288"/>
            <ac:picMk id="5" creationId="{3AC8693E-34A4-43A0-80AF-1900694DA16D}"/>
          </ac:picMkLst>
        </pc:picChg>
      </pc:sldChg>
      <pc:sldChg chg="addSp delSp new mod">
        <pc:chgData name="toby lee" userId="c2b0b406bfa6151f" providerId="LiveId" clId="{B7137B57-65A1-4F6A-AE8D-A0A1C72B1BC0}" dt="2022-04-06T20:19:07.192" v="188" actId="478"/>
        <pc:sldMkLst>
          <pc:docMk/>
          <pc:sldMk cId="3819328161" sldId="289"/>
        </pc:sldMkLst>
        <pc:spChg chg="del">
          <ac:chgData name="toby lee" userId="c2b0b406bfa6151f" providerId="LiveId" clId="{B7137B57-65A1-4F6A-AE8D-A0A1C72B1BC0}" dt="2022-04-06T20:19:07.192" v="188" actId="478"/>
          <ac:spMkLst>
            <pc:docMk/>
            <pc:sldMk cId="3819328161" sldId="289"/>
            <ac:spMk id="2" creationId="{A66B9A0E-6B8C-4148-920A-2C7241D3EE38}"/>
          </ac:spMkLst>
        </pc:spChg>
        <pc:spChg chg="del">
          <ac:chgData name="toby lee" userId="c2b0b406bfa6151f" providerId="LiveId" clId="{B7137B57-65A1-4F6A-AE8D-A0A1C72B1BC0}" dt="2022-04-06T20:19:06.457" v="187" actId="478"/>
          <ac:spMkLst>
            <pc:docMk/>
            <pc:sldMk cId="3819328161" sldId="289"/>
            <ac:spMk id="3" creationId="{92F22445-2DA5-4901-9E21-C98BA22B0218}"/>
          </ac:spMkLst>
        </pc:spChg>
        <pc:spChg chg="add">
          <ac:chgData name="toby lee" userId="c2b0b406bfa6151f" providerId="LiveId" clId="{B7137B57-65A1-4F6A-AE8D-A0A1C72B1BC0}" dt="2022-04-06T20:19:03.833" v="186" actId="22"/>
          <ac:spMkLst>
            <pc:docMk/>
            <pc:sldMk cId="3819328161" sldId="289"/>
            <ac:spMk id="5" creationId="{C9FC16AA-8844-492A-85F7-12F40AF9283E}"/>
          </ac:spMkLst>
        </pc:spChg>
      </pc:sldChg>
      <pc:sldChg chg="addSp delSp modSp new add del mod">
        <pc:chgData name="toby lee" userId="c2b0b406bfa6151f" providerId="LiveId" clId="{B7137B57-65A1-4F6A-AE8D-A0A1C72B1BC0}" dt="2022-04-07T00:49:48.582" v="480" actId="1076"/>
        <pc:sldMkLst>
          <pc:docMk/>
          <pc:sldMk cId="3507606848" sldId="290"/>
        </pc:sldMkLst>
        <pc:spChg chg="del mod">
          <ac:chgData name="toby lee" userId="c2b0b406bfa6151f" providerId="LiveId" clId="{B7137B57-65A1-4F6A-AE8D-A0A1C72B1BC0}" dt="2022-04-07T00:46:20.472" v="339" actId="21"/>
          <ac:spMkLst>
            <pc:docMk/>
            <pc:sldMk cId="3507606848" sldId="290"/>
            <ac:spMk id="2" creationId="{5CD43EA8-A3C9-4E43-80A4-AFCD56E8082E}"/>
          </ac:spMkLst>
        </pc:spChg>
        <pc:spChg chg="del">
          <ac:chgData name="toby lee" userId="c2b0b406bfa6151f" providerId="LiveId" clId="{B7137B57-65A1-4F6A-AE8D-A0A1C72B1BC0}" dt="2022-04-07T00:46:45.958" v="376" actId="931"/>
          <ac:spMkLst>
            <pc:docMk/>
            <pc:sldMk cId="3507606848" sldId="290"/>
            <ac:spMk id="3" creationId="{AF666CAB-9B63-432D-BF66-78381A14989D}"/>
          </ac:spMkLst>
        </pc:spChg>
        <pc:spChg chg="add del mod">
          <ac:chgData name="toby lee" userId="c2b0b406bfa6151f" providerId="LiveId" clId="{B7137B57-65A1-4F6A-AE8D-A0A1C72B1BC0}" dt="2022-04-07T00:46:30.388" v="355" actId="478"/>
          <ac:spMkLst>
            <pc:docMk/>
            <pc:sldMk cId="3507606848" sldId="290"/>
            <ac:spMk id="5" creationId="{BD6DDFE3-F1A6-4350-A038-8869AE2FB70A}"/>
          </ac:spMkLst>
        </pc:spChg>
        <pc:spChg chg="add mod">
          <ac:chgData name="toby lee" userId="c2b0b406bfa6151f" providerId="LiveId" clId="{B7137B57-65A1-4F6A-AE8D-A0A1C72B1BC0}" dt="2022-04-07T00:46:34.772" v="375" actId="20577"/>
          <ac:spMkLst>
            <pc:docMk/>
            <pc:sldMk cId="3507606848" sldId="290"/>
            <ac:spMk id="6" creationId="{06E5290F-1781-48DA-B6D8-D19F808AD8FF}"/>
          </ac:spMkLst>
        </pc:spChg>
        <pc:picChg chg="add mod">
          <ac:chgData name="toby lee" userId="c2b0b406bfa6151f" providerId="LiveId" clId="{B7137B57-65A1-4F6A-AE8D-A0A1C72B1BC0}" dt="2022-04-07T00:49:48.582" v="480" actId="1076"/>
          <ac:picMkLst>
            <pc:docMk/>
            <pc:sldMk cId="3507606848" sldId="290"/>
            <ac:picMk id="8" creationId="{3EFFF1D7-FA0E-4799-A4A3-6F19B27A37BF}"/>
          </ac:picMkLst>
        </pc:picChg>
        <pc:picChg chg="add mod">
          <ac:chgData name="toby lee" userId="c2b0b406bfa6151f" providerId="LiveId" clId="{B7137B57-65A1-4F6A-AE8D-A0A1C72B1BC0}" dt="2022-04-07T00:47:33.837" v="404" actId="1076"/>
          <ac:picMkLst>
            <pc:docMk/>
            <pc:sldMk cId="3507606848" sldId="290"/>
            <ac:picMk id="10" creationId="{2010F94D-4BD5-4FD1-A865-2B75AFF1912D}"/>
          </ac:picMkLst>
        </pc:picChg>
        <pc:picChg chg="add mod modCrop">
          <ac:chgData name="toby lee" userId="c2b0b406bfa6151f" providerId="LiveId" clId="{B7137B57-65A1-4F6A-AE8D-A0A1C72B1BC0}" dt="2022-04-07T00:49:13.954" v="478" actId="1035"/>
          <ac:picMkLst>
            <pc:docMk/>
            <pc:sldMk cId="3507606848" sldId="290"/>
            <ac:picMk id="12" creationId="{57F4691C-ECC6-4C99-938C-21F3D12FF6ED}"/>
          </ac:picMkLst>
        </pc:picChg>
        <pc:picChg chg="add mod ord modCrop">
          <ac:chgData name="toby lee" userId="c2b0b406bfa6151f" providerId="LiveId" clId="{B7137B57-65A1-4F6A-AE8D-A0A1C72B1BC0}" dt="2022-04-07T00:49:22.129" v="479" actId="166"/>
          <ac:picMkLst>
            <pc:docMk/>
            <pc:sldMk cId="3507606848" sldId="290"/>
            <ac:picMk id="14" creationId="{182FD8C5-0D8F-4BBA-BFFB-37D14BAD9356}"/>
          </ac:picMkLst>
        </pc:picChg>
        <pc:picChg chg="add mod">
          <ac:chgData name="toby lee" userId="c2b0b406bfa6151f" providerId="LiveId" clId="{B7137B57-65A1-4F6A-AE8D-A0A1C72B1BC0}" dt="2022-04-07T00:47:37.377" v="405" actId="1076"/>
          <ac:picMkLst>
            <pc:docMk/>
            <pc:sldMk cId="3507606848" sldId="290"/>
            <ac:picMk id="16" creationId="{B5D4F268-093B-4220-8ABC-3576E61092B3}"/>
          </ac:picMkLst>
        </pc:picChg>
      </pc:sldChg>
      <pc:sldChg chg="addSp delSp modSp new add del mod">
        <pc:chgData name="toby lee" userId="c2b0b406bfa6151f" providerId="LiveId" clId="{B7137B57-65A1-4F6A-AE8D-A0A1C72B1BC0}" dt="2022-04-08T02:21:08.346" v="658" actId="1076"/>
        <pc:sldMkLst>
          <pc:docMk/>
          <pc:sldMk cId="3168869561" sldId="291"/>
        </pc:sldMkLst>
        <pc:spChg chg="del mod">
          <ac:chgData name="toby lee" userId="c2b0b406bfa6151f" providerId="LiveId" clId="{B7137B57-65A1-4F6A-AE8D-A0A1C72B1BC0}" dt="2022-04-07T00:46:15.975" v="336" actId="478"/>
          <ac:spMkLst>
            <pc:docMk/>
            <pc:sldMk cId="3168869561" sldId="291"/>
            <ac:spMk id="2" creationId="{F6FE1E25-40A1-4D8A-A729-DA5AD49B3FC1}"/>
          </ac:spMkLst>
        </pc:spChg>
        <pc:spChg chg="del">
          <ac:chgData name="toby lee" userId="c2b0b406bfa6151f" providerId="LiveId" clId="{B7137B57-65A1-4F6A-AE8D-A0A1C72B1BC0}" dt="2022-04-07T00:48:12.164" v="430" actId="478"/>
          <ac:spMkLst>
            <pc:docMk/>
            <pc:sldMk cId="3168869561" sldId="291"/>
            <ac:spMk id="3" creationId="{8D7D17B2-419C-4582-80B4-D07291078A13}"/>
          </ac:spMkLst>
        </pc:spChg>
        <pc:spChg chg="add del mod">
          <ac:chgData name="toby lee" userId="c2b0b406bfa6151f" providerId="LiveId" clId="{B7137B57-65A1-4F6A-AE8D-A0A1C72B1BC0}" dt="2022-04-07T00:46:17.717" v="338" actId="478"/>
          <ac:spMkLst>
            <pc:docMk/>
            <pc:sldMk cId="3168869561" sldId="291"/>
            <ac:spMk id="5" creationId="{688192DC-BF62-484E-A3F2-834129C7D2E9}"/>
          </ac:spMkLst>
        </pc:spChg>
        <pc:spChg chg="add mod">
          <ac:chgData name="toby lee" userId="c2b0b406bfa6151f" providerId="LiveId" clId="{B7137B57-65A1-4F6A-AE8D-A0A1C72B1BC0}" dt="2022-04-07T00:46:27.017" v="353" actId="20577"/>
          <ac:spMkLst>
            <pc:docMk/>
            <pc:sldMk cId="3168869561" sldId="291"/>
            <ac:spMk id="6" creationId="{CDBFE30C-D978-4469-9BFE-ABC4C97B0FDA}"/>
          </ac:spMkLst>
        </pc:spChg>
        <pc:picChg chg="add mod">
          <ac:chgData name="toby lee" userId="c2b0b406bfa6151f" providerId="LiveId" clId="{B7137B57-65A1-4F6A-AE8D-A0A1C72B1BC0}" dt="2022-04-07T00:48:58.905" v="458" actId="1076"/>
          <ac:picMkLst>
            <pc:docMk/>
            <pc:sldMk cId="3168869561" sldId="291"/>
            <ac:picMk id="8" creationId="{D17CFCAA-8F26-42CD-95DE-4521EF756A2B}"/>
          </ac:picMkLst>
        </pc:picChg>
        <pc:picChg chg="add mod">
          <ac:chgData name="toby lee" userId="c2b0b406bfa6151f" providerId="LiveId" clId="{B7137B57-65A1-4F6A-AE8D-A0A1C72B1BC0}" dt="2022-04-07T00:48:53.203" v="456" actId="1076"/>
          <ac:picMkLst>
            <pc:docMk/>
            <pc:sldMk cId="3168869561" sldId="291"/>
            <ac:picMk id="10" creationId="{91C3BBCB-2079-452F-8490-1B7C008A3CA0}"/>
          </ac:picMkLst>
        </pc:picChg>
        <pc:picChg chg="add mod">
          <ac:chgData name="toby lee" userId="c2b0b406bfa6151f" providerId="LiveId" clId="{B7137B57-65A1-4F6A-AE8D-A0A1C72B1BC0}" dt="2022-04-08T02:21:07.297" v="657" actId="1076"/>
          <ac:picMkLst>
            <pc:docMk/>
            <pc:sldMk cId="3168869561" sldId="291"/>
            <ac:picMk id="12" creationId="{A4A6D7C1-16E3-40A1-ABD3-7325D84D7B63}"/>
          </ac:picMkLst>
        </pc:picChg>
        <pc:picChg chg="add mod">
          <ac:chgData name="toby lee" userId="c2b0b406bfa6151f" providerId="LiveId" clId="{B7137B57-65A1-4F6A-AE8D-A0A1C72B1BC0}" dt="2022-04-08T02:21:08.346" v="658" actId="1076"/>
          <ac:picMkLst>
            <pc:docMk/>
            <pc:sldMk cId="3168869561" sldId="291"/>
            <ac:picMk id="14" creationId="{4471232A-CFFA-4A2E-8E9D-F3BA055EC9DF}"/>
          </ac:picMkLst>
        </pc:picChg>
        <pc:picChg chg="add mod">
          <ac:chgData name="toby lee" userId="c2b0b406bfa6151f" providerId="LiveId" clId="{B7137B57-65A1-4F6A-AE8D-A0A1C72B1BC0}" dt="2022-04-07T00:48:55.085" v="457" actId="1076"/>
          <ac:picMkLst>
            <pc:docMk/>
            <pc:sldMk cId="3168869561" sldId="291"/>
            <ac:picMk id="16" creationId="{93230878-DAF4-4D94-8258-F4881889E31E}"/>
          </ac:picMkLst>
        </pc:picChg>
      </pc:sldChg>
      <pc:sldChg chg="addSp delSp modSp new del mod">
        <pc:chgData name="toby lee" userId="c2b0b406bfa6151f" providerId="LiveId" clId="{B7137B57-65A1-4F6A-AE8D-A0A1C72B1BC0}" dt="2022-04-07T00:46:08.904" v="335" actId="47"/>
        <pc:sldMkLst>
          <pc:docMk/>
          <pc:sldMk cId="2113626029" sldId="292"/>
        </pc:sldMkLst>
        <pc:spChg chg="mod">
          <ac:chgData name="toby lee" userId="c2b0b406bfa6151f" providerId="LiveId" clId="{B7137B57-65A1-4F6A-AE8D-A0A1C72B1BC0}" dt="2022-04-07T00:45:30.513" v="309" actId="20577"/>
          <ac:spMkLst>
            <pc:docMk/>
            <pc:sldMk cId="2113626029" sldId="292"/>
            <ac:spMk id="2" creationId="{4C034506-E2F5-44B5-9B6C-DB400A8E6D5A}"/>
          </ac:spMkLst>
        </pc:spChg>
        <pc:spChg chg="del">
          <ac:chgData name="toby lee" userId="c2b0b406bfa6151f" providerId="LiveId" clId="{B7137B57-65A1-4F6A-AE8D-A0A1C72B1BC0}" dt="2022-04-07T00:43:33.461" v="255" actId="478"/>
          <ac:spMkLst>
            <pc:docMk/>
            <pc:sldMk cId="2113626029" sldId="292"/>
            <ac:spMk id="3" creationId="{9BF7D17D-7DEB-4E9C-B82C-31C33BDD06C3}"/>
          </ac:spMkLst>
        </pc:spChg>
        <pc:picChg chg="add mod">
          <ac:chgData name="toby lee" userId="c2b0b406bfa6151f" providerId="LiveId" clId="{B7137B57-65A1-4F6A-AE8D-A0A1C72B1BC0}" dt="2022-04-07T00:45:14.363" v="289" actId="1076"/>
          <ac:picMkLst>
            <pc:docMk/>
            <pc:sldMk cId="2113626029" sldId="292"/>
            <ac:picMk id="5" creationId="{1EF8C836-0897-43F8-B0CE-9AFD2F6645D1}"/>
          </ac:picMkLst>
        </pc:picChg>
        <pc:picChg chg="add mod">
          <ac:chgData name="toby lee" userId="c2b0b406bfa6151f" providerId="LiveId" clId="{B7137B57-65A1-4F6A-AE8D-A0A1C72B1BC0}" dt="2022-04-07T00:44:59.154" v="285" actId="1076"/>
          <ac:picMkLst>
            <pc:docMk/>
            <pc:sldMk cId="2113626029" sldId="292"/>
            <ac:picMk id="7" creationId="{9269BB1C-EA72-453F-93DC-FE98A6039C59}"/>
          </ac:picMkLst>
        </pc:picChg>
        <pc:picChg chg="add mod">
          <ac:chgData name="toby lee" userId="c2b0b406bfa6151f" providerId="LiveId" clId="{B7137B57-65A1-4F6A-AE8D-A0A1C72B1BC0}" dt="2022-04-07T00:45:17.190" v="290" actId="1076"/>
          <ac:picMkLst>
            <pc:docMk/>
            <pc:sldMk cId="2113626029" sldId="292"/>
            <ac:picMk id="9" creationId="{512970C8-8729-4B4F-90B4-81834211D066}"/>
          </ac:picMkLst>
        </pc:picChg>
        <pc:picChg chg="add mod">
          <ac:chgData name="toby lee" userId="c2b0b406bfa6151f" providerId="LiveId" clId="{B7137B57-65A1-4F6A-AE8D-A0A1C72B1BC0}" dt="2022-04-07T00:45:02.962" v="286" actId="1076"/>
          <ac:picMkLst>
            <pc:docMk/>
            <pc:sldMk cId="2113626029" sldId="292"/>
            <ac:picMk id="11" creationId="{EEF3BD5E-F6EB-4C8C-8EF0-B43E45522F17}"/>
          </ac:picMkLst>
        </pc:picChg>
        <pc:picChg chg="add mod">
          <ac:chgData name="toby lee" userId="c2b0b406bfa6151f" providerId="LiveId" clId="{B7137B57-65A1-4F6A-AE8D-A0A1C72B1BC0}" dt="2022-04-07T00:45:05.061" v="287" actId="1076"/>
          <ac:picMkLst>
            <pc:docMk/>
            <pc:sldMk cId="2113626029" sldId="292"/>
            <ac:picMk id="13" creationId="{8B239273-EFA7-4D06-A33B-FEDAC1471F60}"/>
          </ac:picMkLst>
        </pc:picChg>
      </pc:sldChg>
      <pc:sldChg chg="addSp delSp modSp new mod">
        <pc:chgData name="toby lee" userId="c2b0b406bfa6151f" providerId="LiveId" clId="{B7137B57-65A1-4F6A-AE8D-A0A1C72B1BC0}" dt="2022-04-07T02:27:35.114" v="652" actId="1076"/>
        <pc:sldMkLst>
          <pc:docMk/>
          <pc:sldMk cId="3651348542" sldId="293"/>
        </pc:sldMkLst>
        <pc:spChg chg="del">
          <ac:chgData name="toby lee" userId="c2b0b406bfa6151f" providerId="LiveId" clId="{B7137B57-65A1-4F6A-AE8D-A0A1C72B1BC0}" dt="2022-04-07T00:45:37.782" v="311" actId="478"/>
          <ac:spMkLst>
            <pc:docMk/>
            <pc:sldMk cId="3651348542" sldId="293"/>
            <ac:spMk id="2" creationId="{934B622F-FF47-424A-BD82-F322D570EA53}"/>
          </ac:spMkLst>
        </pc:spChg>
        <pc:spChg chg="del">
          <ac:chgData name="toby lee" userId="c2b0b406bfa6151f" providerId="LiveId" clId="{B7137B57-65A1-4F6A-AE8D-A0A1C72B1BC0}" dt="2022-04-07T00:45:45.264" v="322" actId="478"/>
          <ac:spMkLst>
            <pc:docMk/>
            <pc:sldMk cId="3651348542" sldId="293"/>
            <ac:spMk id="3" creationId="{F0CD146A-0F5A-466F-84FB-87B0C0531E84}"/>
          </ac:spMkLst>
        </pc:spChg>
        <pc:spChg chg="add mod">
          <ac:chgData name="toby lee" userId="c2b0b406bfa6151f" providerId="LiveId" clId="{B7137B57-65A1-4F6A-AE8D-A0A1C72B1BC0}" dt="2022-04-07T00:52:32.814" v="502" actId="20577"/>
          <ac:spMkLst>
            <pc:docMk/>
            <pc:sldMk cId="3651348542" sldId="293"/>
            <ac:spMk id="4" creationId="{C5A12DE5-9702-47A0-85D2-9AA99F076F56}"/>
          </ac:spMkLst>
        </pc:sp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6" creationId="{B2EC3452-0383-47A3-AF3A-4E71BE3CCDDB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8" creationId="{03562527-3CA3-4C00-9BCD-EFF442B6BC14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0" creationId="{F42129E4-375C-4A08-8804-FCFD072B3E2D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2" creationId="{1A8D98A3-AC0D-4F26-A6F5-344FE689EB75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4" creationId="{D78DC4FA-9B9A-49A5-8087-E8940B4B45A6}"/>
          </ac:picMkLst>
        </pc:picChg>
      </pc:sldChg>
      <pc:sldChg chg="add del ord">
        <pc:chgData name="toby lee" userId="c2b0b406bfa6151f" providerId="LiveId" clId="{B7137B57-65A1-4F6A-AE8D-A0A1C72B1BC0}" dt="2022-04-07T00:46:07.911" v="334" actId="47"/>
        <pc:sldMkLst>
          <pc:docMk/>
          <pc:sldMk cId="702476957" sldId="294"/>
        </pc:sldMkLst>
      </pc:sldChg>
      <pc:sldChg chg="modSp add mod ord">
        <pc:chgData name="toby lee" userId="c2b0b406bfa6151f" providerId="LiveId" clId="{B7137B57-65A1-4F6A-AE8D-A0A1C72B1BC0}" dt="2022-04-08T02:21:12.549" v="660" actId="1076"/>
        <pc:sldMkLst>
          <pc:docMk/>
          <pc:sldMk cId="408689692" sldId="295"/>
        </pc:sldMkLst>
        <pc:picChg chg="mod">
          <ac:chgData name="toby lee" userId="c2b0b406bfa6151f" providerId="LiveId" clId="{B7137B57-65A1-4F6A-AE8D-A0A1C72B1BC0}" dt="2022-04-08T02:21:12.549" v="660" actId="1076"/>
          <ac:picMkLst>
            <pc:docMk/>
            <pc:sldMk cId="408689692" sldId="295"/>
            <ac:picMk id="9" creationId="{512970C8-8729-4B4F-90B4-81834211D066}"/>
          </ac:picMkLst>
        </pc:picChg>
      </pc:sldChg>
      <pc:sldChg chg="addSp modSp add mod">
        <pc:chgData name="toby lee" userId="c2b0b406bfa6151f" providerId="LiveId" clId="{B7137B57-65A1-4F6A-AE8D-A0A1C72B1BC0}" dt="2022-04-07T02:27:53.142" v="656" actId="1076"/>
        <pc:sldMkLst>
          <pc:docMk/>
          <pc:sldMk cId="3502856248" sldId="296"/>
        </pc:sldMkLst>
        <pc:spChg chg="mod">
          <ac:chgData name="toby lee" userId="c2b0b406bfa6151f" providerId="LiveId" clId="{B7137B57-65A1-4F6A-AE8D-A0A1C72B1BC0}" dt="2022-04-07T00:52:39.564" v="516" actId="20577"/>
          <ac:spMkLst>
            <pc:docMk/>
            <pc:sldMk cId="3502856248" sldId="296"/>
            <ac:spMk id="4" creationId="{C5A12DE5-9702-47A0-85D2-9AA99F076F56}"/>
          </ac:spMkLst>
        </pc:spChg>
        <pc:picChg chg="add mod">
          <ac:chgData name="toby lee" userId="c2b0b406bfa6151f" providerId="LiveId" clId="{B7137B57-65A1-4F6A-AE8D-A0A1C72B1BC0}" dt="2022-04-07T02:27:07.150" v="648" actId="1076"/>
          <ac:picMkLst>
            <pc:docMk/>
            <pc:sldMk cId="3502856248" sldId="296"/>
            <ac:picMk id="3" creationId="{D307242B-2356-4790-9F53-58CEA5104623}"/>
          </ac:picMkLst>
        </pc:picChg>
        <pc:picChg chg="add mod">
          <ac:chgData name="toby lee" userId="c2b0b406bfa6151f" providerId="LiveId" clId="{B7137B57-65A1-4F6A-AE8D-A0A1C72B1BC0}" dt="2022-04-07T02:27:16.304" v="650" actId="1076"/>
          <ac:picMkLst>
            <pc:docMk/>
            <pc:sldMk cId="3502856248" sldId="296"/>
            <ac:picMk id="6" creationId="{0C4A7C6A-37A4-4ACA-B255-C6450FA981E2}"/>
          </ac:picMkLst>
        </pc:picChg>
        <pc:picChg chg="add mod">
          <ac:chgData name="toby lee" userId="c2b0b406bfa6151f" providerId="LiveId" clId="{B7137B57-65A1-4F6A-AE8D-A0A1C72B1BC0}" dt="2022-04-07T02:27:53.142" v="656" actId="1076"/>
          <ac:picMkLst>
            <pc:docMk/>
            <pc:sldMk cId="3502856248" sldId="296"/>
            <ac:picMk id="8" creationId="{D04862ED-9B66-41EB-A1CE-4A7AAE8D4C5D}"/>
          </ac:picMkLst>
        </pc:picChg>
        <pc:picChg chg="add mod">
          <ac:chgData name="toby lee" userId="c2b0b406bfa6151f" providerId="LiveId" clId="{B7137B57-65A1-4F6A-AE8D-A0A1C72B1BC0}" dt="2022-04-07T02:27:50.122" v="655" actId="1076"/>
          <ac:picMkLst>
            <pc:docMk/>
            <pc:sldMk cId="3502856248" sldId="296"/>
            <ac:picMk id="10" creationId="{D8D42568-7E1E-4B74-B783-9232A625F1AC}"/>
          </ac:picMkLst>
        </pc:picChg>
        <pc:picChg chg="add mod">
          <ac:chgData name="toby lee" userId="c2b0b406bfa6151f" providerId="LiveId" clId="{B7137B57-65A1-4F6A-AE8D-A0A1C72B1BC0}" dt="2022-04-07T02:26:00.978" v="639" actId="1076"/>
          <ac:picMkLst>
            <pc:docMk/>
            <pc:sldMk cId="3502856248" sldId="296"/>
            <ac:picMk id="12" creationId="{5877855B-7629-4861-8184-3203880BCF40}"/>
          </ac:picMkLst>
        </pc:picChg>
      </pc:sldChg>
      <pc:sldChg chg="addSp modSp add mod">
        <pc:chgData name="toby lee" userId="c2b0b406bfa6151f" providerId="LiveId" clId="{B7137B57-65A1-4F6A-AE8D-A0A1C72B1BC0}" dt="2022-04-07T02:24:03.170" v="613" actId="1076"/>
        <pc:sldMkLst>
          <pc:docMk/>
          <pc:sldMk cId="2603258543" sldId="297"/>
        </pc:sldMkLst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3" creationId="{4A51F38B-0058-4605-912B-E5D41B9F1B30}"/>
          </ac:picMkLst>
        </pc:picChg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6" creationId="{43EB94B5-FF98-4AFD-A361-E8685227DF1A}"/>
          </ac:picMkLst>
        </pc:picChg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8" creationId="{69AD2595-831B-45B4-BAE6-BEE2A480FF8C}"/>
          </ac:picMkLst>
        </pc:picChg>
        <pc:picChg chg="add mod">
          <ac:chgData name="toby lee" userId="c2b0b406bfa6151f" providerId="LiveId" clId="{B7137B57-65A1-4F6A-AE8D-A0A1C72B1BC0}" dt="2022-04-07T02:24:03.170" v="613" actId="1076"/>
          <ac:picMkLst>
            <pc:docMk/>
            <pc:sldMk cId="2603258543" sldId="297"/>
            <ac:picMk id="10" creationId="{92AD56FC-03BE-4814-A3BB-AA5ED8EBE5B0}"/>
          </ac:picMkLst>
        </pc:picChg>
        <pc:picChg chg="add mod">
          <ac:chgData name="toby lee" userId="c2b0b406bfa6151f" providerId="LiveId" clId="{B7137B57-65A1-4F6A-AE8D-A0A1C72B1BC0}" dt="2022-04-07T02:24:00.234" v="612" actId="1076"/>
          <ac:picMkLst>
            <pc:docMk/>
            <pc:sldMk cId="2603258543" sldId="297"/>
            <ac:picMk id="12" creationId="{05958A9D-A636-4630-9AC9-28137EEBFC24}"/>
          </ac:picMkLst>
        </pc:picChg>
      </pc:sldChg>
      <pc:sldChg chg="modSp new mod">
        <pc:chgData name="toby lee" userId="c2b0b406bfa6151f" providerId="LiveId" clId="{B7137B57-65A1-4F6A-AE8D-A0A1C72B1BC0}" dt="2022-04-08T02:41:47.178" v="806" actId="20577"/>
        <pc:sldMkLst>
          <pc:docMk/>
          <pc:sldMk cId="3024768464" sldId="298"/>
        </pc:sldMkLst>
        <pc:spChg chg="mod">
          <ac:chgData name="toby lee" userId="c2b0b406bfa6151f" providerId="LiveId" clId="{B7137B57-65A1-4F6A-AE8D-A0A1C72B1BC0}" dt="2022-04-08T02:41:20.887" v="718" actId="1076"/>
          <ac:spMkLst>
            <pc:docMk/>
            <pc:sldMk cId="3024768464" sldId="298"/>
            <ac:spMk id="2" creationId="{AC3FC178-43FA-4D99-AFF5-7696CDD9B0A8}"/>
          </ac:spMkLst>
        </pc:spChg>
        <pc:spChg chg="mod">
          <ac:chgData name="toby lee" userId="c2b0b406bfa6151f" providerId="LiveId" clId="{B7137B57-65A1-4F6A-AE8D-A0A1C72B1BC0}" dt="2022-04-08T02:41:47.178" v="806" actId="20577"/>
          <ac:spMkLst>
            <pc:docMk/>
            <pc:sldMk cId="3024768464" sldId="298"/>
            <ac:spMk id="3" creationId="{AFAF94DA-C548-4913-8306-C88D174700F4}"/>
          </ac:spMkLst>
        </pc:spChg>
      </pc:sldChg>
      <pc:sldChg chg="del">
        <pc:chgData name="toby lee" userId="c2b0b406bfa6151f" providerId="LiveId" clId="{B7137B57-65A1-4F6A-AE8D-A0A1C72B1BC0}" dt="2022-04-05T23:08:06.079" v="2" actId="47"/>
        <pc:sldMkLst>
          <pc:docMk/>
          <pc:sldMk cId="3031376011" sldId="475"/>
        </pc:sldMkLst>
      </pc:sldChg>
      <pc:sldChg chg="del">
        <pc:chgData name="toby lee" userId="c2b0b406bfa6151f" providerId="LiveId" clId="{B7137B57-65A1-4F6A-AE8D-A0A1C72B1BC0}" dt="2022-04-05T23:08:05.879" v="1" actId="47"/>
        <pc:sldMkLst>
          <pc:docMk/>
          <pc:sldMk cId="387908632" sldId="493"/>
        </pc:sldMkLst>
      </pc:sldChg>
      <pc:sldChg chg="del">
        <pc:chgData name="toby lee" userId="c2b0b406bfa6151f" providerId="LiveId" clId="{B7137B57-65A1-4F6A-AE8D-A0A1C72B1BC0}" dt="2022-04-05T23:08:06.241" v="3" actId="47"/>
        <pc:sldMkLst>
          <pc:docMk/>
          <pc:sldMk cId="873168419" sldId="494"/>
        </pc:sldMkLst>
      </pc:sldChg>
      <pc:sldMasterChg chg="delSldLayout">
        <pc:chgData name="toby lee" userId="c2b0b406bfa6151f" providerId="LiveId" clId="{B7137B57-65A1-4F6A-AE8D-A0A1C72B1BC0}" dt="2022-04-05T23:08:06.241" v="3" actId="47"/>
        <pc:sldMasterMkLst>
          <pc:docMk/>
          <pc:sldMasterMk cId="3403890307" sldId="2147483712"/>
        </pc:sldMasterMkLst>
        <pc:sldLayoutChg chg="del">
          <pc:chgData name="toby lee" userId="c2b0b406bfa6151f" providerId="LiveId" clId="{B7137B57-65A1-4F6A-AE8D-A0A1C72B1BC0}" dt="2022-04-05T23:08:06.241" v="3" actId="47"/>
          <pc:sldLayoutMkLst>
            <pc:docMk/>
            <pc:sldMasterMk cId="3403890307" sldId="2147483712"/>
            <pc:sldLayoutMk cId="3031484120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0C391-0499-43AC-A94A-48FB45D2F3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8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Imputation strategies for risk prediction models based on Electronic Health Records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Lee Lok hang Toby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9E1-D62E-4B80-97A0-E9B69C8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of the data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7287A5-5560-4021-B3CB-449C6D3EF50F}"/>
              </a:ext>
            </a:extLst>
          </p:cNvPr>
          <p:cNvGrpSpPr/>
          <p:nvPr/>
        </p:nvGrpSpPr>
        <p:grpSpPr>
          <a:xfrm>
            <a:off x="2810605" y="916043"/>
            <a:ext cx="6261274" cy="4838436"/>
            <a:chOff x="2913070" y="792195"/>
            <a:chExt cx="6261274" cy="4838436"/>
          </a:xfrm>
        </p:grpSpPr>
        <p:pic>
          <p:nvPicPr>
            <p:cNvPr id="4" name="Picture 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B01623C-D56D-46A6-8441-03DC210CA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9292" y="2506200"/>
              <a:ext cx="5611938" cy="300132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BECA1E-BC77-4DCD-8125-C610EB8AEBE4}"/>
                </a:ext>
              </a:extLst>
            </p:cNvPr>
            <p:cNvSpPr txBox="1"/>
            <p:nvPr/>
          </p:nvSpPr>
          <p:spPr>
            <a:xfrm>
              <a:off x="5661463" y="5384410"/>
              <a:ext cx="3266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Variables</a:t>
              </a:r>
              <a:endParaRPr lang="en-GB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A7C8E9-5611-4D65-86EB-98E1D25E7F86}"/>
                </a:ext>
              </a:extLst>
            </p:cNvPr>
            <p:cNvSpPr txBox="1"/>
            <p:nvPr/>
          </p:nvSpPr>
          <p:spPr>
            <a:xfrm rot="16200000">
              <a:off x="1402851" y="2302414"/>
              <a:ext cx="3266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Percentage</a:t>
              </a:r>
              <a:endParaRPr lang="en-GB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D459-3912-4496-8ECD-52C1B2E37262}"/>
                </a:ext>
              </a:extLst>
            </p:cNvPr>
            <p:cNvSpPr txBox="1"/>
            <p:nvPr/>
          </p:nvSpPr>
          <p:spPr>
            <a:xfrm>
              <a:off x="5333472" y="2179304"/>
              <a:ext cx="1961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Total number of values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A37D2-18EE-4B0D-8C80-A7CFE6CA8E65}"/>
                </a:ext>
              </a:extLst>
            </p:cNvPr>
            <p:cNvSpPr txBox="1"/>
            <p:nvPr/>
          </p:nvSpPr>
          <p:spPr>
            <a:xfrm rot="5400000">
              <a:off x="8374518" y="3665361"/>
              <a:ext cx="1353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number of values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6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3464-DCDF-4337-A10F-36DD719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of the data</a:t>
            </a:r>
            <a:endParaRPr lang="en-GB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F0E819-B43D-4D48-AF0A-55B32986E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0" r="8942" b="1"/>
          <a:stretch/>
        </p:blipFill>
        <p:spPr>
          <a:xfrm>
            <a:off x="2025307" y="2019300"/>
            <a:ext cx="7105993" cy="43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DFEA-9960-4C2E-A272-C77845C87E91}"/>
              </a:ext>
            </a:extLst>
          </p:cNvPr>
          <p:cNvSpPr txBox="1"/>
          <p:nvPr/>
        </p:nvSpPr>
        <p:spPr>
          <a:xfrm>
            <a:off x="5527248" y="2070100"/>
            <a:ext cx="326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Variables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6257A-1F15-4E2D-9804-C52A5A755D70}"/>
              </a:ext>
            </a:extLst>
          </p:cNvPr>
          <p:cNvSpPr txBox="1"/>
          <p:nvPr/>
        </p:nvSpPr>
        <p:spPr>
          <a:xfrm rot="16200000">
            <a:off x="391978" y="3529519"/>
            <a:ext cx="326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Index by rows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1851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1F753C-57D7-4E1A-8B3C-8CF51223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3" y="1809000"/>
            <a:ext cx="5313913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A86D3-7697-4586-AC49-13081413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09000"/>
            <a:ext cx="531108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7184-2017-4758-80C7-8B96C10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991344"/>
            <a:ext cx="5303244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8956-0B8B-404A-ACC7-4FD85081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991344"/>
            <a:ext cx="52727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FF6-BAFE-4B6C-A546-EC2E4D17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" y="-1705745"/>
            <a:ext cx="11029616" cy="306000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A0BD89-BF40-411E-955C-13B52F59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8" y="1410190"/>
            <a:ext cx="2160000" cy="2534747"/>
          </a:xfrm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26514CBF-E54A-47C0-8B93-307F7CC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2" y="1410190"/>
            <a:ext cx="2160000" cy="2455001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94D8074-07A1-4E33-9633-E4B553DA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0" y="4000872"/>
            <a:ext cx="2160000" cy="257518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33D0FB86-89B8-4E95-A45B-2F5CBAF3A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8" y="3968252"/>
            <a:ext cx="2160000" cy="2690331"/>
          </a:xfrm>
          <a:prstGeom prst="rect">
            <a:avLst/>
          </a:prstGeom>
        </p:spPr>
      </p:pic>
      <p:pic>
        <p:nvPicPr>
          <p:cNvPr id="25" name="Picture 2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5FBCC9E-F122-44E2-BB72-2500BBF70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26" y="1410190"/>
            <a:ext cx="2160000" cy="2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3EFFF1D7-FA0E-4799-A4A3-6F19B27A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42" y="1288896"/>
            <a:ext cx="2880000" cy="2880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E5290F-1781-48DA-B6D8-D19F808AD8FF}"/>
              </a:ext>
            </a:extLst>
          </p:cNvPr>
          <p:cNvSpPr txBox="1">
            <a:spLocks/>
          </p:cNvSpPr>
          <p:nvPr/>
        </p:nvSpPr>
        <p:spPr>
          <a:xfrm>
            <a:off x="230672" y="10017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Logistic Regression (Confusion matrix)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010F94D-4BD5-4FD1-A865-2B75AFF19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0" y="1309296"/>
            <a:ext cx="2880000" cy="2880000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57F4691C-ECC6-4C99-938C-21F3D12FF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/>
          <a:stretch/>
        </p:blipFill>
        <p:spPr>
          <a:xfrm>
            <a:off x="2660494" y="3886104"/>
            <a:ext cx="2880000" cy="2630976"/>
          </a:xfrm>
          <a:prstGeom prst="rect">
            <a:avLst/>
          </a:prstGeom>
        </p:spPr>
      </p:pic>
      <p:pic>
        <p:nvPicPr>
          <p:cNvPr id="16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B5D4F268-093B-4220-8ABC-3576E6109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81" y="1288896"/>
            <a:ext cx="2880000" cy="2880000"/>
          </a:xfrm>
          <a:prstGeom prst="rect">
            <a:avLst/>
          </a:prstGeom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182FD8C5-0D8F-4BBA-BFFB-37D14BAD93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/>
          <a:stretch/>
        </p:blipFill>
        <p:spPr>
          <a:xfrm>
            <a:off x="5540494" y="3886104"/>
            <a:ext cx="2880000" cy="26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0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BFE30C-D978-4469-9BFE-ABC4C97B0FDA}"/>
              </a:ext>
            </a:extLst>
          </p:cNvPr>
          <p:cNvSpPr txBox="1">
            <a:spLocks/>
          </p:cNvSpPr>
          <p:nvPr/>
        </p:nvSpPr>
        <p:spPr>
          <a:xfrm>
            <a:off x="230672" y="10017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Random Forest (Confusion matrix)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D17CFCAA-8F26-42CD-95DE-4521EF75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33" y="1288896"/>
            <a:ext cx="2880000" cy="28800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91C3BBCB-2079-452F-8490-1B7C008A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65" y="1358928"/>
            <a:ext cx="2880000" cy="2880000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A4A6D7C1-16E3-40A1-ABD3-7325D84D7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90" y="3877824"/>
            <a:ext cx="2880000" cy="2880000"/>
          </a:xfrm>
          <a:prstGeom prst="rect">
            <a:avLst/>
          </a:prstGeom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4471232A-CFFA-4A2E-8E9D-F3BA055EC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90" y="3807792"/>
            <a:ext cx="2880000" cy="2880000"/>
          </a:xfrm>
          <a:prstGeom prst="rect">
            <a:avLst/>
          </a:prstGeom>
        </p:spPr>
      </p:pic>
      <p:pic>
        <p:nvPicPr>
          <p:cNvPr id="16" name="Picture 15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93230878-DAF4-4D94-8258-F4881889E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0" y="12888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4506-E2F5-44B5-9B6C-DB400A8E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Support Vector Classification (Confusion matrix)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EF8C836-0897-43F8-B0CE-9AFD2F66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6" y="3848547"/>
            <a:ext cx="2880000" cy="288000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269BB1C-EA72-453F-93DC-FE98A6039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89" y="1288896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12970C8-8729-4B4F-90B4-81834211D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46" y="3877824"/>
            <a:ext cx="2880000" cy="2880000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EEF3BD5E-F6EB-4C8C-8EF0-B43E45522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32" y="1219827"/>
            <a:ext cx="2880000" cy="288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8B239273-EFA7-4D06-A33B-FEDAC1471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97" y="1219827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Logistic regression (ROC Curve)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EC3452-0383-47A3-AF3A-4E71BE3C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46" y="1626384"/>
            <a:ext cx="3360000" cy="2520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3562527-3CA3-4C00-9BCD-EFF442B6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6" y="1626384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2129E4-375C-4A08-8804-FCFD072B3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46" y="4146384"/>
            <a:ext cx="3360000" cy="252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A8D98A3-AC0D-4F26-A6F5-344FE689E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46" y="4146384"/>
            <a:ext cx="3360000" cy="25200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8DC4FA-9B9A-49A5-8087-E8940B4B4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46" y="1626384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Random Forest (ROC Curve)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307242B-2356-4790-9F53-58CEA510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21" y="1610122"/>
            <a:ext cx="3360000" cy="252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C4A7C6A-37A4-4ACA-B255-C6450FA9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3" y="1610122"/>
            <a:ext cx="3360000" cy="2520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4862ED-9B66-41EB-A1CE-4A7AAE8D4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7" y="4130122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8D42568-7E1E-4B74-B783-9232A625F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07" y="4130122"/>
            <a:ext cx="3360000" cy="2520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877855B-7629-4861-8184-3203880BC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07" y="1610122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C178-43FA-4D99-AFF5-7696CDD9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5530"/>
            <a:ext cx="11029616" cy="1188720"/>
          </a:xfrm>
        </p:spPr>
        <p:txBody>
          <a:bodyPr/>
          <a:lstStyle/>
          <a:p>
            <a:r>
              <a:rPr lang="en-GB" dirty="0"/>
              <a:t>Missingness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94DA-C548-4913-8306-C88D1747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Missing at random (MAR)</a:t>
            </a:r>
          </a:p>
          <a:p>
            <a:r>
              <a:rPr lang="en-GB" dirty="0"/>
              <a:t>Missing not at random (MNAR)</a:t>
            </a:r>
          </a:p>
          <a:p>
            <a:r>
              <a:rPr lang="en-GB" dirty="0"/>
              <a:t>Missing completely at random (MCAR)</a:t>
            </a:r>
          </a:p>
        </p:txBody>
      </p:sp>
    </p:spTree>
    <p:extLst>
      <p:ext uri="{BB962C8B-B14F-4D97-AF65-F5344CB8AC3E}">
        <p14:creationId xmlns:p14="http://schemas.microsoft.com/office/powerpoint/2010/main" val="302476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Support Vector Classification (ROC Curve)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A51F38B-0058-4605-912B-E5D41B9F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54" y="1561685"/>
            <a:ext cx="3360000" cy="252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EB94B5-FF98-4AFD-A361-E8685227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4" y="1561685"/>
            <a:ext cx="3360000" cy="2520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AD2595-831B-45B4-BAE6-BEE2A480F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14" y="1561685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2AD56FC-03BE-4814-A3BB-AA5ED8EBE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4" y="4081685"/>
            <a:ext cx="3360000" cy="252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5958A9D-A636-4630-9AC9-28137EEBF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14" y="4081685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FC16AA-8844-492A-85F7-12F40AF9283E}"/>
              </a:ext>
            </a:extLst>
          </p:cNvPr>
          <p:cNvSpPr txBox="1"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\subsection{Correlation coefficient }</a:t>
            </a:r>
          </a:p>
          <a:p>
            <a:endParaRPr lang="en-GB" dirty="0"/>
          </a:p>
          <a:p>
            <a:r>
              <a:rPr lang="en-GB" dirty="0"/>
              <a:t>Pearson's formula:</a:t>
            </a:r>
          </a:p>
          <a:p>
            <a:r>
              <a:rPr lang="en-GB" dirty="0"/>
              <a:t>\begin{equation*}</a:t>
            </a:r>
          </a:p>
          <a:p>
            <a:r>
              <a:rPr lang="en-GB" dirty="0"/>
              <a:t>  r =</a:t>
            </a:r>
          </a:p>
          <a:p>
            <a:r>
              <a:rPr lang="en-GB" dirty="0"/>
              <a:t>  \frac{ 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x_i</a:t>
            </a:r>
            <a:r>
              <a:rPr lang="en-GB" dirty="0"/>
              <a:t>-\bar{x})(</a:t>
            </a:r>
            <a:r>
              <a:rPr lang="en-GB" dirty="0" err="1"/>
              <a:t>y_i</a:t>
            </a:r>
            <a:r>
              <a:rPr lang="en-GB" dirty="0"/>
              <a:t>-\bar{y}) }{%</a:t>
            </a:r>
          </a:p>
          <a:p>
            <a:r>
              <a:rPr lang="en-GB" dirty="0"/>
              <a:t>        \sqrt{\sum_{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x_i</a:t>
            </a:r>
            <a:r>
              <a:rPr lang="en-GB" dirty="0"/>
              <a:t>-\bar{x})^2}\sqrt{\sum_{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y_i</a:t>
            </a:r>
            <a:r>
              <a:rPr lang="en-GB" dirty="0"/>
              <a:t>-\bar{y})^2}}</a:t>
            </a:r>
          </a:p>
          <a:p>
            <a:r>
              <a:rPr lang="en-GB" dirty="0"/>
              <a:t>\end{equation*}</a:t>
            </a:r>
          </a:p>
          <a:p>
            <a:endParaRPr lang="en-GB" dirty="0"/>
          </a:p>
          <a:p>
            <a:r>
              <a:rPr lang="en-GB" dirty="0"/>
              <a:t>\[ r	=	\text{correlation coefficient}\]</a:t>
            </a:r>
          </a:p>
          <a:p>
            <a:r>
              <a:rPr lang="en-GB" dirty="0"/>
              <a:t>\[x_{</a:t>
            </a:r>
            <a:r>
              <a:rPr lang="en-GB" dirty="0" err="1"/>
              <a:t>i</a:t>
            </a:r>
            <a:r>
              <a:rPr lang="en-GB" dirty="0"/>
              <a:t>}	=	\text{values of the x-variable in a sample}\]</a:t>
            </a:r>
          </a:p>
          <a:p>
            <a:r>
              <a:rPr lang="en-GB" dirty="0"/>
              <a:t>\[\bar{x}	=	\text{mean of the values of the x-variable}\]</a:t>
            </a:r>
          </a:p>
          <a:p>
            <a:r>
              <a:rPr lang="en-GB" dirty="0"/>
              <a:t>\[y_{</a:t>
            </a:r>
            <a:r>
              <a:rPr lang="en-GB" dirty="0" err="1"/>
              <a:t>i</a:t>
            </a:r>
            <a:r>
              <a:rPr lang="en-GB" dirty="0"/>
              <a:t>}	=	\text{values of the y-variable in a sample}\]</a:t>
            </a:r>
          </a:p>
          <a:p>
            <a:r>
              <a:rPr lang="en-GB" dirty="0"/>
              <a:t>\[\bar{y}	=	\text{mean of the values of the y-variable}\]</a:t>
            </a:r>
          </a:p>
        </p:txBody>
      </p:sp>
    </p:spTree>
    <p:extLst>
      <p:ext uri="{BB962C8B-B14F-4D97-AF65-F5344CB8AC3E}">
        <p14:creationId xmlns:p14="http://schemas.microsoft.com/office/powerpoint/2010/main" val="381932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207658-0E9E-4E9D-AD38-50BBA19D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7" y="3590394"/>
            <a:ext cx="11491806" cy="1910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256BF-73CA-4B5A-97E0-D20ACCEE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944003"/>
            <a:ext cx="7626350" cy="191085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A67C0B1-788D-48B2-8233-E5CF626F8C7C}"/>
              </a:ext>
            </a:extLst>
          </p:cNvPr>
          <p:cNvSpPr/>
          <p:nvPr/>
        </p:nvSpPr>
        <p:spPr>
          <a:xfrm>
            <a:off x="5930900" y="3051175"/>
            <a:ext cx="330200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721-B4C4-4DD1-BB85-FA630F7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2" y="721397"/>
            <a:ext cx="11029616" cy="1188720"/>
          </a:xfrm>
        </p:spPr>
        <p:txBody>
          <a:bodyPr/>
          <a:lstStyle/>
          <a:p>
            <a:r>
              <a:rPr lang="en-GB" dirty="0"/>
              <a:t>Univariate VS </a:t>
            </a:r>
            <a:r>
              <a:rPr lang="en-GB" dirty="0" err="1"/>
              <a:t>multiVariate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27929-242A-48B6-B59B-88A6C6A7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43196"/>
              </p:ext>
            </p:extLst>
          </p:nvPr>
        </p:nvGraphicFramePr>
        <p:xfrm>
          <a:off x="6541180" y="2729592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8B0B5F-D001-4C66-8BE5-342E16016589}"/>
              </a:ext>
            </a:extLst>
          </p:cNvPr>
          <p:cNvSpPr txBox="1"/>
          <p:nvPr/>
        </p:nvSpPr>
        <p:spPr>
          <a:xfrm>
            <a:off x="6513430" y="251716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9F346-1DEF-4BD6-9150-57E8AB9E2F0B}"/>
              </a:ext>
            </a:extLst>
          </p:cNvPr>
          <p:cNvSpPr txBox="1"/>
          <p:nvPr/>
        </p:nvSpPr>
        <p:spPr>
          <a:xfrm>
            <a:off x="6882873" y="252087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01EAB-DE6C-4F60-8E94-791346C726E7}"/>
              </a:ext>
            </a:extLst>
          </p:cNvPr>
          <p:cNvSpPr txBox="1"/>
          <p:nvPr/>
        </p:nvSpPr>
        <p:spPr>
          <a:xfrm>
            <a:off x="7270010" y="252155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380836-31A9-454C-836E-7A6ACCA646F3}"/>
              </a:ext>
            </a:extLst>
          </p:cNvPr>
          <p:cNvGrpSpPr/>
          <p:nvPr/>
        </p:nvGrpSpPr>
        <p:grpSpPr>
          <a:xfrm>
            <a:off x="5526273" y="2877980"/>
            <a:ext cx="1542392" cy="1127379"/>
            <a:chOff x="579313" y="2879267"/>
            <a:chExt cx="1542392" cy="11273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BFBD28-8E5A-4758-B82D-1B4947F4237E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7A0D2-0C1B-419B-BE66-9D8C7A5FA84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11112-47BB-45C3-8430-F0B30A83FE48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D101C-A915-4F94-99B8-9F61C3B50717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6C62FF-A0FA-4C86-B4CF-D71248CD7CA7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2EDF55-BA0C-491C-8208-4F0B5CDF2E1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1212F3-E2E4-4FED-B31B-18C575963B15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DBF9AC-5A2B-41D3-8C6E-2C4A9514C69F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AAA4A-F2EF-45A5-BD46-BF3E42E8BA2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3CDC51-78EA-498D-827E-FEAE6F48F89A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4C22F4-9591-4D55-8832-124A075D1867}"/>
              </a:ext>
            </a:extLst>
          </p:cNvPr>
          <p:cNvSpPr txBox="1"/>
          <p:nvPr/>
        </p:nvSpPr>
        <p:spPr>
          <a:xfrm>
            <a:off x="7628577" y="252585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6AA1E-8171-41F7-9356-9187E621B94A}"/>
              </a:ext>
            </a:extLst>
          </p:cNvPr>
          <p:cNvSpPr txBox="1"/>
          <p:nvPr/>
        </p:nvSpPr>
        <p:spPr>
          <a:xfrm>
            <a:off x="7987144" y="251500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109531-1611-40A2-B693-99FDE96A981E}"/>
              </a:ext>
            </a:extLst>
          </p:cNvPr>
          <p:cNvSpPr txBox="1"/>
          <p:nvPr/>
        </p:nvSpPr>
        <p:spPr>
          <a:xfrm>
            <a:off x="7171490" y="2294577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EBB91AFF-CBDD-47A9-8251-238EC1EE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662"/>
              </p:ext>
            </p:extLst>
          </p:nvPr>
        </p:nvGraphicFramePr>
        <p:xfrm>
          <a:off x="6572092" y="4630652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D77FAB-1C93-4D0E-BEF9-2C57E6EB29EB}"/>
              </a:ext>
            </a:extLst>
          </p:cNvPr>
          <p:cNvSpPr txBox="1"/>
          <p:nvPr/>
        </p:nvSpPr>
        <p:spPr>
          <a:xfrm>
            <a:off x="6544342" y="441822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6BDDF-E338-4FD8-9B1D-7D865A1E5F16}"/>
              </a:ext>
            </a:extLst>
          </p:cNvPr>
          <p:cNvSpPr txBox="1"/>
          <p:nvPr/>
        </p:nvSpPr>
        <p:spPr>
          <a:xfrm>
            <a:off x="6913785" y="442193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FDE602-DE67-48D0-B9DD-0A4E4789323C}"/>
              </a:ext>
            </a:extLst>
          </p:cNvPr>
          <p:cNvSpPr txBox="1"/>
          <p:nvPr/>
        </p:nvSpPr>
        <p:spPr>
          <a:xfrm>
            <a:off x="7300922" y="442261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3CB7BA-B912-4696-AA0F-CC0DB913D8A4}"/>
              </a:ext>
            </a:extLst>
          </p:cNvPr>
          <p:cNvSpPr txBox="1"/>
          <p:nvPr/>
        </p:nvSpPr>
        <p:spPr>
          <a:xfrm>
            <a:off x="7659489" y="442691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4E84F-AD4A-4085-86E4-A5A48058021A}"/>
              </a:ext>
            </a:extLst>
          </p:cNvPr>
          <p:cNvSpPr txBox="1"/>
          <p:nvPr/>
        </p:nvSpPr>
        <p:spPr>
          <a:xfrm>
            <a:off x="8018056" y="441606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4A2C4B-DF62-4D0D-9753-DECF88AA6CE9}"/>
              </a:ext>
            </a:extLst>
          </p:cNvPr>
          <p:cNvGrpSpPr/>
          <p:nvPr/>
        </p:nvGrpSpPr>
        <p:grpSpPr>
          <a:xfrm>
            <a:off x="5526273" y="4761152"/>
            <a:ext cx="1542392" cy="1127379"/>
            <a:chOff x="579313" y="2879267"/>
            <a:chExt cx="1542392" cy="11273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37FD56-EA04-4F9B-A129-DD8D791E2F02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E7B4D8-6E7D-402C-AB0E-B5F1B8410209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2357F5-820E-46EA-A27E-B29AC65977FC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B3F64B-8330-4F78-B231-2017B82F25D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5DF8EA-1C60-40A0-9EFA-2375F7777CC9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018B80-0D55-4AC1-9153-C98115BF2E6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309347-18BA-4648-AD63-98D57010642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18BA7A-A1F5-4D1D-9298-A97CB6208E94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31B8-29AA-4AFA-A3DB-9507740E11A6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25B519-94AD-46D0-A63B-E7D7685CE141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68D3FE-64BC-42F9-9121-90226F073BED}"/>
              </a:ext>
            </a:extLst>
          </p:cNvPr>
          <p:cNvSpPr txBox="1"/>
          <p:nvPr/>
        </p:nvSpPr>
        <p:spPr>
          <a:xfrm>
            <a:off x="7209496" y="4221161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99999DAB-4128-4155-A74C-7575BB663C74}"/>
              </a:ext>
            </a:extLst>
          </p:cNvPr>
          <p:cNvSpPr/>
          <p:nvPr/>
        </p:nvSpPr>
        <p:spPr>
          <a:xfrm>
            <a:off x="8506890" y="4865393"/>
            <a:ext cx="225706" cy="4437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D4FCA68-D8C7-4977-B12E-92898EFD1A24}"/>
              </a:ext>
            </a:extLst>
          </p:cNvPr>
          <p:cNvSpPr/>
          <p:nvPr/>
        </p:nvSpPr>
        <p:spPr>
          <a:xfrm>
            <a:off x="6676016" y="2994345"/>
            <a:ext cx="98385" cy="911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8001D03-3581-4FB0-B501-3591AECB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71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C9D4-4F17-4A74-A9BB-4CD3174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4A3DB52-DA64-46EB-A051-3A3889FF71B1}"/>
              </a:ext>
            </a:extLst>
          </p:cNvPr>
          <p:cNvGraphicFramePr>
            <a:graphicFrameLocks noGrp="1"/>
          </p:cNvGraphicFramePr>
          <p:nvPr/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AFD88B-C4CE-43B3-B4E4-C2029B6F9484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288B8-997C-4AB5-B9EF-B7BA02083720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B0818-CEDA-47C9-9670-B7D2B895F8E8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5EAF0-B863-4342-8D20-1AB2CAECA81D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8851AB-3AE7-4405-A5ED-8EA9D42CA64A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D56BE3-80FA-40E0-9FFA-1DB7A65B9D3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F02EFB-2294-457E-A1B0-2516C9CC8771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2400B8-0405-4EF7-BFE5-19B887A2F871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7E8393-EE53-46D1-9C44-82ADE9491B6C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504A9B-E14B-46C5-9A60-193FE430D3D0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1C6AF-8771-4674-BFD5-36D98646899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D83935-5C2B-486D-95EA-F3D5DF5977B5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4F7BB6-675A-4395-BB9E-DD140BABF168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7A183-7C93-422D-912E-18F4AF587C1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8C3A5E-C28B-4903-823D-14E037FEB46D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D5348-22A3-4AF6-BB00-8388C8042A2D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651D74-724F-4DAA-9929-4E5583747FBC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03B7A-F459-4D14-BAC2-CAB3B248A94C}"/>
              </a:ext>
            </a:extLst>
          </p:cNvPr>
          <p:cNvSpPr txBox="1"/>
          <p:nvPr/>
        </p:nvSpPr>
        <p:spPr>
          <a:xfrm>
            <a:off x="2710899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/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0.8 + 0.5 + 0.6 + 0.4 + 0.7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8F21AEA4-C977-41C0-9DCA-BDA8F3A94BA0}"/>
              </a:ext>
            </a:extLst>
          </p:cNvPr>
          <p:cNvGraphicFramePr>
            <a:graphicFrameLocks noGrp="1"/>
          </p:cNvGraphicFramePr>
          <p:nvPr/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23C22C91-3205-45E6-80B8-0D09FBFB3E23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7A147E-964D-4388-A46F-38CEC9BA46F5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C072A7-8D0B-4AD0-96F5-F86D83E787A4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7FD19A-8B94-4D54-B902-5BE63D42C977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B2DB72-0B7E-427E-81B6-677A5FAF3E13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6A1BE7-141F-4181-8DCA-E6FCA0D9E0A6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343C201-3374-4ADA-87F9-4F42AB040C85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792F35-A241-4351-BE1A-0A5E4E0C3C33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calculated mean and repeat for all variables across the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E1B17E-C5C8-45D1-94FA-E815FD975364}"/>
              </a:ext>
            </a:extLst>
          </p:cNvPr>
          <p:cNvSpPr txBox="1"/>
          <p:nvPr/>
        </p:nvSpPr>
        <p:spPr>
          <a:xfrm>
            <a:off x="5834888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/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0B9-8510-40B5-B208-8850D555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Frequent imputation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A2A72-BB74-495E-85FE-0BE55DB2FB34}"/>
              </a:ext>
            </a:extLst>
          </p:cNvPr>
          <p:cNvGraphicFramePr>
            <a:graphicFrameLocks noGrp="1"/>
          </p:cNvGraphicFramePr>
          <p:nvPr/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60731-C029-463F-8484-38ED888BC62D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53E8C-0E74-47AE-9070-6E8DE210DC43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E092-9D57-4426-87B2-DC1EE4124825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CEE3E-0C5B-416E-B0C3-48444EA38489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4332D-8F4F-483A-933F-0DC923257E2F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CCD41-5548-48AA-A7A8-9153BD751AAD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F0D94-7B7B-4A20-A6F0-F104991E4439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08D4-2D2D-4AEB-9508-B1D93ADE54C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4135B2-5788-42AF-8EFA-B5BA8EC78DD4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3D237-F9A2-4456-88FA-CD248D437FF8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08DE8-6FC1-4B24-BE62-D6251F5C2DA4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A6FE-230E-4BF1-9D75-886F57EF621D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3DDEC-B587-4C5B-AF88-305F12C9A26E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EF4A-6C00-4DAA-AF4C-5F9D7066C59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52D5BF-2DB6-425A-B5CB-9A4FB84F3F53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F5B19-F37A-44B5-9164-3C38DC498500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3F1FC-EB59-4266-AB8F-0446E8304991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8BA446E-CA97-40CE-BCF9-7BC18BAA2398}"/>
              </a:ext>
            </a:extLst>
          </p:cNvPr>
          <p:cNvGraphicFramePr>
            <a:graphicFrameLocks noGrp="1"/>
          </p:cNvGraphicFramePr>
          <p:nvPr/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52B271-1CB2-43AE-91A9-693C022E6091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4B309-BD4C-4F99-86A5-17BF014A6508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D03AD2-1D80-4077-9000-57353603320A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E8865-9517-4A25-999F-9B30229B1B56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A249C-CD06-4220-B0B2-FD180A8740FA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7FBDC-F5B0-46EC-9F23-7BC711AEBC8F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7A7D2-C5ED-47D8-A4CB-C40BB2DBFFDA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088DD-736B-4886-8853-0D135AEB4FBE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most frequent value and repeat across all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250AE-60D7-4390-BAE3-AD8A6D9A4D51}"/>
              </a:ext>
            </a:extLst>
          </p:cNvPr>
          <p:cNvSpPr txBox="1"/>
          <p:nvPr/>
        </p:nvSpPr>
        <p:spPr>
          <a:xfrm>
            <a:off x="2149840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1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723AB221-720C-4647-B65C-A85578E6BD14}"/>
              </a:ext>
            </a:extLst>
          </p:cNvPr>
          <p:cNvGraphicFramePr>
            <a:graphicFrameLocks noGrp="1"/>
          </p:cNvGraphicFramePr>
          <p:nvPr/>
        </p:nvGraphicFramePr>
        <p:xfrm>
          <a:off x="1886402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17903B-9E77-43A2-B928-8C81E96E3233}"/>
              </a:ext>
            </a:extLst>
          </p:cNvPr>
          <p:cNvSpPr txBox="1"/>
          <p:nvPr/>
        </p:nvSpPr>
        <p:spPr>
          <a:xfrm>
            <a:off x="3341138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0.6 is most frequent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1401E-AE6D-494A-B1C8-29C785E9752A}"/>
              </a:ext>
            </a:extLst>
          </p:cNvPr>
          <p:cNvCxnSpPr>
            <a:cxnSpLocks/>
          </p:cNvCxnSpPr>
          <p:nvPr/>
        </p:nvCxnSpPr>
        <p:spPr>
          <a:xfrm>
            <a:off x="3134270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2569C-44A0-404C-8112-7BA58839095A}"/>
              </a:ext>
            </a:extLst>
          </p:cNvPr>
          <p:cNvSpPr txBox="1"/>
          <p:nvPr/>
        </p:nvSpPr>
        <p:spPr>
          <a:xfrm>
            <a:off x="5329757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3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7A225304-3906-4B7A-85D1-39978F755E0D}"/>
              </a:ext>
            </a:extLst>
          </p:cNvPr>
          <p:cNvGraphicFramePr>
            <a:graphicFrameLocks noGrp="1"/>
          </p:cNvGraphicFramePr>
          <p:nvPr/>
        </p:nvGraphicFramePr>
        <p:xfrm>
          <a:off x="5169753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60871C-F5DB-4550-9568-BF309678ABFD}"/>
              </a:ext>
            </a:extLst>
          </p:cNvPr>
          <p:cNvSpPr txBox="1"/>
          <p:nvPr/>
        </p:nvSpPr>
        <p:spPr>
          <a:xfrm>
            <a:off x="6624489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0.5 is most frequent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6D60A-44F6-4426-85D4-AB029DE61BDD}"/>
              </a:ext>
            </a:extLst>
          </p:cNvPr>
          <p:cNvCxnSpPr>
            <a:cxnSpLocks/>
          </p:cNvCxnSpPr>
          <p:nvPr/>
        </p:nvCxnSpPr>
        <p:spPr>
          <a:xfrm>
            <a:off x="6417621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2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69CC-5AA2-48FC-9F18-AF398B2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658D2-9132-4E94-AB5B-DF7F559D670E}"/>
              </a:ext>
            </a:extLst>
          </p:cNvPr>
          <p:cNvGraphicFramePr>
            <a:graphicFrameLocks noGrp="1"/>
          </p:cNvGraphicFramePr>
          <p:nvPr/>
        </p:nvGraphicFramePr>
        <p:xfrm>
          <a:off x="3357744" y="360769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9A9C0-8826-4DBE-BBB7-2E2D5494BE63}"/>
              </a:ext>
            </a:extLst>
          </p:cNvPr>
          <p:cNvSpPr txBox="1"/>
          <p:nvPr/>
        </p:nvSpPr>
        <p:spPr>
          <a:xfrm>
            <a:off x="3329994" y="339527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0CF2-F16F-4715-85EF-333F7E8D2851}"/>
              </a:ext>
            </a:extLst>
          </p:cNvPr>
          <p:cNvSpPr txBox="1"/>
          <p:nvPr/>
        </p:nvSpPr>
        <p:spPr>
          <a:xfrm>
            <a:off x="3699437" y="33989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A73F7-918B-4AC6-B549-57D0EE39ECFB}"/>
              </a:ext>
            </a:extLst>
          </p:cNvPr>
          <p:cNvSpPr txBox="1"/>
          <p:nvPr/>
        </p:nvSpPr>
        <p:spPr>
          <a:xfrm>
            <a:off x="4086574" y="339965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8F5-D748-4066-9F23-4E1E6F493F24}"/>
              </a:ext>
            </a:extLst>
          </p:cNvPr>
          <p:cNvSpPr txBox="1"/>
          <p:nvPr/>
        </p:nvSpPr>
        <p:spPr>
          <a:xfrm>
            <a:off x="4445141" y="34039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0C119-525E-49A2-94F5-508348CB63FD}"/>
              </a:ext>
            </a:extLst>
          </p:cNvPr>
          <p:cNvSpPr txBox="1"/>
          <p:nvPr/>
        </p:nvSpPr>
        <p:spPr>
          <a:xfrm>
            <a:off x="4803708" y="33931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ABA78-23E8-40BE-8533-C955A5B8DEC7}"/>
              </a:ext>
            </a:extLst>
          </p:cNvPr>
          <p:cNvSpPr txBox="1"/>
          <p:nvPr/>
        </p:nvSpPr>
        <p:spPr>
          <a:xfrm>
            <a:off x="3995148" y="319820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2FD9F4A-87A2-496E-9444-B8454B95525F}"/>
              </a:ext>
            </a:extLst>
          </p:cNvPr>
          <p:cNvSpPr/>
          <p:nvPr/>
        </p:nvSpPr>
        <p:spPr>
          <a:xfrm flipV="1">
            <a:off x="5231014" y="3999238"/>
            <a:ext cx="228511" cy="241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/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/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09207A1B-284C-4FF7-B349-F70820F70084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EFC9748C-BF5B-4329-AA67-E86F007E2E71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E7C3D-08F2-44CD-8CE6-CEC440125CEC}"/>
              </a:ext>
            </a:extLst>
          </p:cNvPr>
          <p:cNvSpPr/>
          <p:nvPr/>
        </p:nvSpPr>
        <p:spPr>
          <a:xfrm>
            <a:off x="3330467" y="4120056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𝑹𝒐𝒘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𝐷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3, 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𝑅𝑜𝑤𝑁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𝑉𝑎𝑟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1 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778" r="-22753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000" t="-2778" r="-57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0755" t="-2778" r="-7547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105714" r="-22753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00000" r="-22753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300000" r="-22753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11429" r="-22753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97222" r="-22753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3B9510D5-AEF5-48CF-8711-A1BB269F8ACD}"/>
              </a:ext>
            </a:extLst>
          </p:cNvPr>
          <p:cNvSpPr txBox="1"/>
          <p:nvPr/>
        </p:nvSpPr>
        <p:spPr>
          <a:xfrm>
            <a:off x="2891447" y="37700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B57EA4-45EF-4F5B-BF80-52C0E3B1EA81}"/>
              </a:ext>
            </a:extLst>
          </p:cNvPr>
          <p:cNvSpPr txBox="1"/>
          <p:nvPr/>
        </p:nvSpPr>
        <p:spPr>
          <a:xfrm>
            <a:off x="2891919" y="396788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A8EDA0-7894-4C47-84F6-D71AD14E384E}"/>
              </a:ext>
            </a:extLst>
          </p:cNvPr>
          <p:cNvSpPr txBox="1"/>
          <p:nvPr/>
        </p:nvSpPr>
        <p:spPr>
          <a:xfrm>
            <a:off x="2892391" y="415328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CB20D3-1A68-4FF1-B39E-1ED955680B48}"/>
              </a:ext>
            </a:extLst>
          </p:cNvPr>
          <p:cNvSpPr txBox="1"/>
          <p:nvPr/>
        </p:nvSpPr>
        <p:spPr>
          <a:xfrm>
            <a:off x="2892390" y="431143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9E053-2236-4A32-9352-76BD4B76CD1F}"/>
              </a:ext>
            </a:extLst>
          </p:cNvPr>
          <p:cNvSpPr txBox="1"/>
          <p:nvPr/>
        </p:nvSpPr>
        <p:spPr>
          <a:xfrm>
            <a:off x="2892389" y="448846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BC6B7B-C004-491B-B3AA-2D79C6328F4B}"/>
              </a:ext>
            </a:extLst>
          </p:cNvPr>
          <p:cNvSpPr txBox="1"/>
          <p:nvPr/>
        </p:nvSpPr>
        <p:spPr>
          <a:xfrm>
            <a:off x="2892388" y="466744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B2039C-F33D-4CF6-879D-69C5548808A8}"/>
              </a:ext>
            </a:extLst>
          </p:cNvPr>
          <p:cNvSpPr txBox="1"/>
          <p:nvPr/>
        </p:nvSpPr>
        <p:spPr>
          <a:xfrm>
            <a:off x="6445096" y="4933202"/>
            <a:ext cx="208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If k=3, closest neighbours: Row 2, 4,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/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𝑖𝑚𝑝𝑢𝑡𝑒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0.5+0.6+0.8</m:t>
                          </m:r>
                        </m:num>
                        <m:den>
                          <m: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=0.633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D456E76-6E85-4252-9FC1-CFCABCC052DC}"/>
              </a:ext>
            </a:extLst>
          </p:cNvPr>
          <p:cNvSpPr/>
          <p:nvPr/>
        </p:nvSpPr>
        <p:spPr>
          <a:xfrm>
            <a:off x="5986477" y="4466679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591889-EFA0-49E4-AE54-57DA9D2715FA}"/>
              </a:ext>
            </a:extLst>
          </p:cNvPr>
          <p:cNvSpPr txBox="1"/>
          <p:nvPr/>
        </p:nvSpPr>
        <p:spPr>
          <a:xfrm>
            <a:off x="5561785" y="3967757"/>
            <a:ext cx="12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Euclidean Distance with all rows to create distance matrix</a:t>
            </a:r>
          </a:p>
        </p:txBody>
      </p:sp>
      <p:sp>
        <p:nvSpPr>
          <p:cNvPr id="138" name="Arrow: Curved Left 137">
            <a:extLst>
              <a:ext uri="{FF2B5EF4-FFF2-40B4-BE49-F238E27FC236}">
                <a16:creationId xmlns:a16="http://schemas.microsoft.com/office/drawing/2014/main" id="{EC1BEED8-3EEC-488C-80C3-7AB22FD0998B}"/>
              </a:ext>
            </a:extLst>
          </p:cNvPr>
          <p:cNvSpPr/>
          <p:nvPr/>
        </p:nvSpPr>
        <p:spPr>
          <a:xfrm rot="16200000" flipV="1">
            <a:off x="5791748" y="1542997"/>
            <a:ext cx="608502" cy="28494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/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/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D06D20DF-65A1-4954-B3B0-173C44B5A19D}"/>
              </a:ext>
            </a:extLst>
          </p:cNvPr>
          <p:cNvSpPr txBox="1"/>
          <p:nvPr/>
        </p:nvSpPr>
        <p:spPr>
          <a:xfrm>
            <a:off x="5459525" y="2961311"/>
            <a:ext cx="1475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Repeat for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113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380-0A3E-459B-8E3C-7FB9E3D5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7" y="50147"/>
            <a:ext cx="11519678" cy="1332080"/>
          </a:xfrm>
        </p:spPr>
        <p:txBody>
          <a:bodyPr/>
          <a:lstStyle/>
          <a:p>
            <a:r>
              <a:rPr lang="en-GB" dirty="0"/>
              <a:t>Multiple imputation with chained equation (MICE)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30F28C8-DB01-42AA-B110-CFA5ED1E9AFF}"/>
              </a:ext>
            </a:extLst>
          </p:cNvPr>
          <p:cNvGraphicFramePr>
            <a:graphicFrameLocks noGrp="1"/>
          </p:cNvGraphicFramePr>
          <p:nvPr/>
        </p:nvGraphicFramePr>
        <p:xfrm>
          <a:off x="1210640" y="1708179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56D30EA-21FD-407A-9866-15575B7202FA}"/>
              </a:ext>
            </a:extLst>
          </p:cNvPr>
          <p:cNvSpPr txBox="1"/>
          <p:nvPr/>
        </p:nvSpPr>
        <p:spPr>
          <a:xfrm>
            <a:off x="1872305" y="149014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66558-3AE0-4BB3-8817-1D875B2EB095}"/>
              </a:ext>
            </a:extLst>
          </p:cNvPr>
          <p:cNvSpPr txBox="1"/>
          <p:nvPr/>
        </p:nvSpPr>
        <p:spPr>
          <a:xfrm>
            <a:off x="744343" y="18705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0486B6-F5AC-463B-B86D-D8D360F1E4E0}"/>
              </a:ext>
            </a:extLst>
          </p:cNvPr>
          <p:cNvSpPr txBox="1"/>
          <p:nvPr/>
        </p:nvSpPr>
        <p:spPr>
          <a:xfrm>
            <a:off x="744815" y="20683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09A766-AFA9-4716-BFAD-589047A67B8D}"/>
              </a:ext>
            </a:extLst>
          </p:cNvPr>
          <p:cNvSpPr txBox="1"/>
          <p:nvPr/>
        </p:nvSpPr>
        <p:spPr>
          <a:xfrm>
            <a:off x="745287" y="225376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68E64-B92A-4507-91DD-72892285F1BB}"/>
              </a:ext>
            </a:extLst>
          </p:cNvPr>
          <p:cNvSpPr txBox="1"/>
          <p:nvPr/>
        </p:nvSpPr>
        <p:spPr>
          <a:xfrm>
            <a:off x="745286" y="24119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CC760-1974-4A29-9292-BDF488614A05}"/>
              </a:ext>
            </a:extLst>
          </p:cNvPr>
          <p:cNvSpPr txBox="1"/>
          <p:nvPr/>
        </p:nvSpPr>
        <p:spPr>
          <a:xfrm>
            <a:off x="745285" y="258894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CFD99-EDD9-4AED-9D3E-2E3FD9B0CCF4}"/>
              </a:ext>
            </a:extLst>
          </p:cNvPr>
          <p:cNvSpPr txBox="1"/>
          <p:nvPr/>
        </p:nvSpPr>
        <p:spPr>
          <a:xfrm>
            <a:off x="745284" y="276793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8DC24B-6C3B-4492-A490-DC45522A45EB}"/>
              </a:ext>
            </a:extLst>
          </p:cNvPr>
          <p:cNvSpPr txBox="1"/>
          <p:nvPr/>
        </p:nvSpPr>
        <p:spPr>
          <a:xfrm>
            <a:off x="1355863" y="3021230"/>
            <a:ext cx="17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1: Create starting data with mean imputation.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1C89A62-9036-404F-A763-FEBC24074E09}"/>
              </a:ext>
            </a:extLst>
          </p:cNvPr>
          <p:cNvSpPr/>
          <p:nvPr/>
        </p:nvSpPr>
        <p:spPr>
          <a:xfrm>
            <a:off x="3171927" y="2293736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1A3008F-5B2B-412A-9A64-BF75A507B052}"/>
              </a:ext>
            </a:extLst>
          </p:cNvPr>
          <p:cNvGraphicFramePr>
            <a:graphicFrameLocks noGrp="1"/>
          </p:cNvGraphicFramePr>
          <p:nvPr/>
        </p:nvGraphicFramePr>
        <p:xfrm>
          <a:off x="3575091" y="1691776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0.58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5" name="Arrow: Right 64">
            <a:extLst>
              <a:ext uri="{FF2B5EF4-FFF2-40B4-BE49-F238E27FC236}">
                <a16:creationId xmlns:a16="http://schemas.microsoft.com/office/drawing/2014/main" id="{AFC93090-9580-4496-BFC1-35F844317D53}"/>
              </a:ext>
            </a:extLst>
          </p:cNvPr>
          <p:cNvSpPr/>
          <p:nvPr/>
        </p:nvSpPr>
        <p:spPr>
          <a:xfrm rot="8105726">
            <a:off x="3188212" y="3392509"/>
            <a:ext cx="202557" cy="12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3E522-1A20-41CE-86BD-4857910A58A2}"/>
              </a:ext>
            </a:extLst>
          </p:cNvPr>
          <p:cNvSpPr txBox="1"/>
          <p:nvPr/>
        </p:nvSpPr>
        <p:spPr>
          <a:xfrm>
            <a:off x="3575701" y="3026139"/>
            <a:ext cx="173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2: Starting from feature </a:t>
            </a:r>
            <a:r>
              <a:rPr lang="en-GB" sz="800" b="1" dirty="0"/>
              <a:t>A</a:t>
            </a:r>
            <a:r>
              <a:rPr lang="en-GB" sz="800" dirty="0"/>
              <a:t>, revert all missing values in </a:t>
            </a:r>
            <a:r>
              <a:rPr lang="en-GB" sz="800" b="1" dirty="0"/>
              <a:t>A</a:t>
            </a:r>
            <a:r>
              <a:rPr lang="en-GB" sz="800" dirty="0"/>
              <a:t>.</a:t>
            </a: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EC6B8FC5-EB31-4F3D-9D62-40BD6B29FC7C}"/>
              </a:ext>
            </a:extLst>
          </p:cNvPr>
          <p:cNvGraphicFramePr>
            <a:graphicFrameLocks noGrp="1"/>
          </p:cNvGraphicFramePr>
          <p:nvPr/>
        </p:nvGraphicFramePr>
        <p:xfrm>
          <a:off x="1232055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79" name="Oval 78">
            <a:extLst>
              <a:ext uri="{FF2B5EF4-FFF2-40B4-BE49-F238E27FC236}">
                <a16:creationId xmlns:a16="http://schemas.microsoft.com/office/drawing/2014/main" id="{32F53CEF-ABE2-4ACC-9043-0890FC02FC64}"/>
              </a:ext>
            </a:extLst>
          </p:cNvPr>
          <p:cNvSpPr/>
          <p:nvPr/>
        </p:nvSpPr>
        <p:spPr>
          <a:xfrm>
            <a:off x="3547341" y="2203262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A87794-D8E5-4309-84ED-CACD770B8AE5}"/>
              </a:ext>
            </a:extLst>
          </p:cNvPr>
          <p:cNvSpPr/>
          <p:nvPr/>
        </p:nvSpPr>
        <p:spPr>
          <a:xfrm>
            <a:off x="1294770" y="3870331"/>
            <a:ext cx="214754" cy="318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D5188D-AFA1-41F1-B969-06DD3E5F3FBF}"/>
              </a:ext>
            </a:extLst>
          </p:cNvPr>
          <p:cNvSpPr/>
          <p:nvPr/>
        </p:nvSpPr>
        <p:spPr>
          <a:xfrm>
            <a:off x="1712163" y="4424608"/>
            <a:ext cx="1247776" cy="464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EF8FED-C585-4D71-AA7A-88F1625C7E0C}"/>
              </a:ext>
            </a:extLst>
          </p:cNvPr>
          <p:cNvSpPr/>
          <p:nvPr/>
        </p:nvSpPr>
        <p:spPr>
          <a:xfrm>
            <a:off x="1295906" y="4411710"/>
            <a:ext cx="225706" cy="477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CD3DB4-B94D-44E0-9262-2EDEBF420C9A}"/>
              </a:ext>
            </a:extLst>
          </p:cNvPr>
          <p:cNvSpPr/>
          <p:nvPr/>
        </p:nvSpPr>
        <p:spPr>
          <a:xfrm>
            <a:off x="1712163" y="3879370"/>
            <a:ext cx="1254472" cy="2908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7C82C531-A596-4C75-8C20-3271BEDB9427}"/>
              </a:ext>
            </a:extLst>
          </p:cNvPr>
          <p:cNvGraphicFramePr>
            <a:graphicFrameLocks noGrp="1"/>
          </p:cNvGraphicFramePr>
          <p:nvPr/>
        </p:nvGraphicFramePr>
        <p:xfrm>
          <a:off x="3571987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1CFDB6B5-552B-4B2E-A386-2284AD58229C}"/>
              </a:ext>
            </a:extLst>
          </p:cNvPr>
          <p:cNvSpPr txBox="1"/>
          <p:nvPr/>
        </p:nvSpPr>
        <p:spPr>
          <a:xfrm>
            <a:off x="5564473" y="3328381"/>
            <a:ext cx="105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5: Repeat step 2-4 for N iterations </a:t>
            </a:r>
          </a:p>
        </p:txBody>
      </p:sp>
      <p:pic>
        <p:nvPicPr>
          <p:cNvPr id="121" name="Graphic 120" descr="Question Mark with solid fill">
            <a:extLst>
              <a:ext uri="{FF2B5EF4-FFF2-40B4-BE49-F238E27FC236}">
                <a16:creationId xmlns:a16="http://schemas.microsoft.com/office/drawing/2014/main" id="{ED8664E9-8E63-4281-8CD6-3421076F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596" y="4233174"/>
            <a:ext cx="128511" cy="128511"/>
          </a:xfrm>
          <a:prstGeom prst="rect">
            <a:avLst/>
          </a:prstGeom>
        </p:spPr>
      </p:pic>
      <p:pic>
        <p:nvPicPr>
          <p:cNvPr id="122" name="Graphic 121" descr="Question Mark with solid fill">
            <a:extLst>
              <a:ext uri="{FF2B5EF4-FFF2-40B4-BE49-F238E27FC236}">
                <a16:creationId xmlns:a16="http://schemas.microsoft.com/office/drawing/2014/main" id="{E85B557A-FD8F-47AC-B799-82173EC5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468" y="4059420"/>
            <a:ext cx="128511" cy="12851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2523A-0D02-4A33-B325-5533F25BD707}"/>
              </a:ext>
            </a:extLst>
          </p:cNvPr>
          <p:cNvSpPr/>
          <p:nvPr/>
        </p:nvSpPr>
        <p:spPr>
          <a:xfrm>
            <a:off x="3643526" y="4247759"/>
            <a:ext cx="577236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BD2B9D-87A3-4A27-8128-D7DE77FC4BDF}"/>
              </a:ext>
            </a:extLst>
          </p:cNvPr>
          <p:cNvSpPr/>
          <p:nvPr/>
        </p:nvSpPr>
        <p:spPr>
          <a:xfrm>
            <a:off x="4729332" y="4244287"/>
            <a:ext cx="601060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3F83D7-BBCB-4E30-A2C8-B4701E0D945D}"/>
              </a:ext>
            </a:extLst>
          </p:cNvPr>
          <p:cNvSpPr/>
          <p:nvPr/>
        </p:nvSpPr>
        <p:spPr>
          <a:xfrm>
            <a:off x="4381893" y="4238118"/>
            <a:ext cx="260325" cy="663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535EED-24B8-40B2-B529-FB52B7A463C1}"/>
              </a:ext>
            </a:extLst>
          </p:cNvPr>
          <p:cNvSpPr/>
          <p:nvPr/>
        </p:nvSpPr>
        <p:spPr>
          <a:xfrm>
            <a:off x="4378254" y="3865229"/>
            <a:ext cx="254848" cy="12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8ACE65-F778-417C-8FE4-A8AD37415402}"/>
              </a:ext>
            </a:extLst>
          </p:cNvPr>
          <p:cNvSpPr/>
          <p:nvPr/>
        </p:nvSpPr>
        <p:spPr>
          <a:xfrm>
            <a:off x="4731838" y="3865102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AA7418-5C3C-4F58-95A2-7B34C5CE52FB}"/>
              </a:ext>
            </a:extLst>
          </p:cNvPr>
          <p:cNvSpPr/>
          <p:nvPr/>
        </p:nvSpPr>
        <p:spPr>
          <a:xfrm>
            <a:off x="3643454" y="3865101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Curved Down 129">
            <a:extLst>
              <a:ext uri="{FF2B5EF4-FFF2-40B4-BE49-F238E27FC236}">
                <a16:creationId xmlns:a16="http://schemas.microsoft.com/office/drawing/2014/main" id="{CE671890-3D32-4E2B-BB8E-6FC96DA18A23}"/>
              </a:ext>
            </a:extLst>
          </p:cNvPr>
          <p:cNvSpPr/>
          <p:nvPr/>
        </p:nvSpPr>
        <p:spPr>
          <a:xfrm rot="5400000" flipH="1">
            <a:off x="4805399" y="2970406"/>
            <a:ext cx="2844027" cy="8135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A747FE1-CF01-4EDF-9111-02735EBDF526}"/>
              </a:ext>
            </a:extLst>
          </p:cNvPr>
          <p:cNvGraphicFramePr>
            <a:graphicFrameLocks noGrp="1"/>
          </p:cNvGraphicFramePr>
          <p:nvPr/>
        </p:nvGraphicFramePr>
        <p:xfrm>
          <a:off x="9448256" y="4288483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r>
                        <a:rPr lang="en-GB" sz="500" dirty="0"/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6231FCE8-6C40-4165-965D-287DEE3EDB26}"/>
              </a:ext>
            </a:extLst>
          </p:cNvPr>
          <p:cNvSpPr txBox="1"/>
          <p:nvPr/>
        </p:nvSpPr>
        <p:spPr>
          <a:xfrm>
            <a:off x="8981959" y="445083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182CDE-C9ED-451D-943F-8321C5B6A408}"/>
              </a:ext>
            </a:extLst>
          </p:cNvPr>
          <p:cNvSpPr txBox="1"/>
          <p:nvPr/>
        </p:nvSpPr>
        <p:spPr>
          <a:xfrm>
            <a:off x="8982431" y="464867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150324-25F0-4494-8282-11B9B891232F}"/>
              </a:ext>
            </a:extLst>
          </p:cNvPr>
          <p:cNvSpPr txBox="1"/>
          <p:nvPr/>
        </p:nvSpPr>
        <p:spPr>
          <a:xfrm>
            <a:off x="8982903" y="483407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9D5BF-3784-4FB4-A34F-FD7C97B0738F}"/>
              </a:ext>
            </a:extLst>
          </p:cNvPr>
          <p:cNvSpPr txBox="1"/>
          <p:nvPr/>
        </p:nvSpPr>
        <p:spPr>
          <a:xfrm>
            <a:off x="8982902" y="49922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0B1D82-B3DE-4A0F-9A1B-43C1B2FD00A7}"/>
              </a:ext>
            </a:extLst>
          </p:cNvPr>
          <p:cNvSpPr txBox="1"/>
          <p:nvPr/>
        </p:nvSpPr>
        <p:spPr>
          <a:xfrm>
            <a:off x="8982901" y="516925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E95A8F-FAA2-4444-9717-D77A5877A680}"/>
              </a:ext>
            </a:extLst>
          </p:cNvPr>
          <p:cNvSpPr txBox="1"/>
          <p:nvPr/>
        </p:nvSpPr>
        <p:spPr>
          <a:xfrm>
            <a:off x="8982900" y="534823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0B002-20F4-4790-B960-926AEAE400AE}"/>
              </a:ext>
            </a:extLst>
          </p:cNvPr>
          <p:cNvSpPr txBox="1"/>
          <p:nvPr/>
        </p:nvSpPr>
        <p:spPr>
          <a:xfrm>
            <a:off x="9400206" y="5590752"/>
            <a:ext cx="192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Split the rows with non missing value as train data, and rows with missing values as test data. Then train the regression model to predict the missing values.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C10B5-0777-4456-A388-6FE27420364F}"/>
              </a:ext>
            </a:extLst>
          </p:cNvPr>
          <p:cNvSpPr txBox="1"/>
          <p:nvPr/>
        </p:nvSpPr>
        <p:spPr>
          <a:xfrm>
            <a:off x="10037554" y="4057084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D7074C-41C7-4BE4-9666-1DC5DD902033}"/>
              </a:ext>
            </a:extLst>
          </p:cNvPr>
          <p:cNvSpPr txBox="1"/>
          <p:nvPr/>
        </p:nvSpPr>
        <p:spPr>
          <a:xfrm>
            <a:off x="1032960" y="4971138"/>
            <a:ext cx="2221844" cy="58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Using </a:t>
            </a:r>
            <a:r>
              <a:rPr lang="en-GB" sz="800" b="1" dirty="0"/>
              <a:t>A</a:t>
            </a:r>
            <a:r>
              <a:rPr lang="en-GB" sz="800" dirty="0"/>
              <a:t> as labels (Green) and everything else as features (Yellow), train the model to predict the missing value in </a:t>
            </a:r>
            <a:r>
              <a:rPr lang="en-GB" sz="800" b="1" dirty="0"/>
              <a:t>A</a:t>
            </a:r>
            <a:r>
              <a:rPr lang="en-GB" sz="800" dirty="0"/>
              <a:t> using values of the same row as features (Red).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11CD40-1E94-4E5E-94DD-AE5A40DB9FAD}"/>
              </a:ext>
            </a:extLst>
          </p:cNvPr>
          <p:cNvSpPr/>
          <p:nvPr/>
        </p:nvSpPr>
        <p:spPr>
          <a:xfrm>
            <a:off x="1712162" y="4233173"/>
            <a:ext cx="1254473" cy="128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16668914-8541-42F0-9806-AF1A33F0126B}"/>
              </a:ext>
            </a:extLst>
          </p:cNvPr>
          <p:cNvSpPr/>
          <p:nvPr/>
        </p:nvSpPr>
        <p:spPr>
          <a:xfrm>
            <a:off x="3184792" y="4272528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3682BC2-A1A9-4B45-BE0E-15F4B6892DA2}"/>
              </a:ext>
            </a:extLst>
          </p:cNvPr>
          <p:cNvSpPr txBox="1"/>
          <p:nvPr/>
        </p:nvSpPr>
        <p:spPr>
          <a:xfrm>
            <a:off x="3524325" y="4961703"/>
            <a:ext cx="192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4: Repeat step 3 for feature </a:t>
            </a:r>
            <a:r>
              <a:rPr lang="en-GB" sz="800" b="1" dirty="0"/>
              <a:t>B</a:t>
            </a:r>
            <a:r>
              <a:rPr lang="en-GB" sz="800" dirty="0"/>
              <a:t>, </a:t>
            </a:r>
            <a:r>
              <a:rPr lang="en-GB" sz="800" b="1" dirty="0"/>
              <a:t>C</a:t>
            </a:r>
            <a:r>
              <a:rPr lang="en-GB" sz="800" dirty="0"/>
              <a:t>, </a:t>
            </a:r>
            <a:r>
              <a:rPr lang="en-GB" sz="800" b="1" dirty="0"/>
              <a:t>D</a:t>
            </a:r>
            <a:r>
              <a:rPr lang="en-GB" sz="800" dirty="0"/>
              <a:t> and </a:t>
            </a:r>
            <a:r>
              <a:rPr lang="en-GB" sz="800" b="1" dirty="0"/>
              <a:t>E</a:t>
            </a:r>
            <a:r>
              <a:rPr lang="en-GB" sz="800" dirty="0"/>
              <a:t>. Each time replacing the mean imputed values with model predicted values.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F1D15-D4AF-4E59-AECF-6D39C87ACF47}"/>
              </a:ext>
            </a:extLst>
          </p:cNvPr>
          <p:cNvSpPr txBox="1"/>
          <p:nvPr/>
        </p:nvSpPr>
        <p:spPr>
          <a:xfrm>
            <a:off x="4240047" y="147462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D6F4F-1E9B-4AA0-815D-124438F2C7BB}"/>
              </a:ext>
            </a:extLst>
          </p:cNvPr>
          <p:cNvSpPr txBox="1"/>
          <p:nvPr/>
        </p:nvSpPr>
        <p:spPr>
          <a:xfrm>
            <a:off x="4220761" y="3453255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25180E-138B-458C-9BA7-433053FDEBC2}"/>
              </a:ext>
            </a:extLst>
          </p:cNvPr>
          <p:cNvSpPr txBox="1"/>
          <p:nvPr/>
        </p:nvSpPr>
        <p:spPr>
          <a:xfrm>
            <a:off x="1889474" y="3451491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1D266AB-99F6-485F-9AB8-DB7DA56D07D3}"/>
              </a:ext>
            </a:extLst>
          </p:cNvPr>
          <p:cNvSpPr txBox="1"/>
          <p:nvPr/>
        </p:nvSpPr>
        <p:spPr>
          <a:xfrm>
            <a:off x="752578" y="38405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9A81B-84A6-4D76-8D07-9FEB4BD5A853}"/>
              </a:ext>
            </a:extLst>
          </p:cNvPr>
          <p:cNvSpPr txBox="1"/>
          <p:nvPr/>
        </p:nvSpPr>
        <p:spPr>
          <a:xfrm>
            <a:off x="753050" y="403836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5BD9F-79DC-44D1-8CBA-3E9846E4DA5B}"/>
              </a:ext>
            </a:extLst>
          </p:cNvPr>
          <p:cNvSpPr txBox="1"/>
          <p:nvPr/>
        </p:nvSpPr>
        <p:spPr>
          <a:xfrm>
            <a:off x="753522" y="42237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78DDA5-CD4C-4B10-B1BA-E6887FA5F6C8}"/>
              </a:ext>
            </a:extLst>
          </p:cNvPr>
          <p:cNvSpPr txBox="1"/>
          <p:nvPr/>
        </p:nvSpPr>
        <p:spPr>
          <a:xfrm>
            <a:off x="753521" y="438192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9560B3-F2A6-453C-84F9-D1ADD5E1EA1A}"/>
              </a:ext>
            </a:extLst>
          </p:cNvPr>
          <p:cNvSpPr txBox="1"/>
          <p:nvPr/>
        </p:nvSpPr>
        <p:spPr>
          <a:xfrm>
            <a:off x="753520" y="45589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995047E-2AD7-4DF0-A531-ABEB67D5DB0C}"/>
              </a:ext>
            </a:extLst>
          </p:cNvPr>
          <p:cNvSpPr txBox="1"/>
          <p:nvPr/>
        </p:nvSpPr>
        <p:spPr>
          <a:xfrm>
            <a:off x="753519" y="473792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</p:spTree>
    <p:extLst>
      <p:ext uri="{BB962C8B-B14F-4D97-AF65-F5344CB8AC3E}">
        <p14:creationId xmlns:p14="http://schemas.microsoft.com/office/powerpoint/2010/main" val="5746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DC0-0D21-4FC1-8548-4062D78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with Denoising Autoencoders (MIDAS)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1B037-490D-4D9C-877D-310C9C83BED3}"/>
              </a:ext>
            </a:extLst>
          </p:cNvPr>
          <p:cNvGraphicFramePr>
            <a:graphicFrameLocks noGrp="1"/>
          </p:cNvGraphicFramePr>
          <p:nvPr/>
        </p:nvGraphicFramePr>
        <p:xfrm>
          <a:off x="1303657" y="2631064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A6C218-A4D2-4641-84AF-D16774E3F952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8E0976-06B1-4136-AE3E-F83E3407618F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033924-015E-432D-BCA2-BC0772EC5310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209006-C332-4712-993F-B9A362BD9CF6}"/>
              </a:ext>
            </a:extLst>
          </p:cNvPr>
          <p:cNvSpPr/>
          <p:nvPr/>
        </p:nvSpPr>
        <p:spPr>
          <a:xfrm>
            <a:off x="2693431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DBCE1-BAFC-49BB-8E94-989D14322BD8}"/>
              </a:ext>
            </a:extLst>
          </p:cNvPr>
          <p:cNvSpPr txBox="1"/>
          <p:nvPr/>
        </p:nvSpPr>
        <p:spPr>
          <a:xfrm>
            <a:off x="1573321" y="2422000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AD6DD9-77E0-46D7-AF69-47C7513018D5}"/>
              </a:ext>
            </a:extLst>
          </p:cNvPr>
          <p:cNvGrpSpPr/>
          <p:nvPr/>
        </p:nvGrpSpPr>
        <p:grpSpPr>
          <a:xfrm>
            <a:off x="318660" y="2784170"/>
            <a:ext cx="1536653" cy="739481"/>
            <a:chOff x="318660" y="2784170"/>
            <a:chExt cx="1536653" cy="739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C0417-E726-47DF-9DBD-0CF7F59C741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3794C-EBFF-43FB-9CD8-1EF83D40C326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61F1E-3F6A-4D7C-B894-0E6BCBE9EFA7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321CC-8B2D-4EA9-AF0F-E70F1AEF0AC3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3AC50-F406-4D93-A295-E84511B138FD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23A2D-CF0B-415A-9262-11E512DFA27A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B74B9-7EFB-4284-96CD-B4128F16D854}"/>
              </a:ext>
            </a:extLst>
          </p:cNvPr>
          <p:cNvGrpSpPr/>
          <p:nvPr/>
        </p:nvGrpSpPr>
        <p:grpSpPr>
          <a:xfrm>
            <a:off x="334406" y="3533318"/>
            <a:ext cx="1536653" cy="739481"/>
            <a:chOff x="318660" y="2784170"/>
            <a:chExt cx="1536653" cy="7394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46EE4E-5295-42EC-973C-DF3C171E77CC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A83EF-F852-4974-A399-4AB63840C081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7DB62-05EF-435E-AA60-599F917AD1A2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A86E31-4952-4F4A-BEFA-84351607F2BF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8CF419-D9D0-4F06-9B69-37A34790854E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72247A-22FF-4C7B-96D5-9ACB70F5EFB9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CC963B-0FC9-4D1E-A783-2FB0F121FED6}"/>
              </a:ext>
            </a:extLst>
          </p:cNvPr>
          <p:cNvGrpSpPr/>
          <p:nvPr/>
        </p:nvGrpSpPr>
        <p:grpSpPr>
          <a:xfrm>
            <a:off x="318658" y="4243476"/>
            <a:ext cx="1536653" cy="739481"/>
            <a:chOff x="318660" y="2784170"/>
            <a:chExt cx="1536653" cy="7394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206393-5583-491F-9E49-341FFDB610C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33AD8B-0C4A-4C3A-8E4B-175EC4E6A24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2E1080-D144-4622-9F7F-232F966C46DB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3FC945-1BD6-4523-BDEE-A2EDD6B0F9F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C7BC-FD6B-44EF-962F-1A8EED1115A5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CA67-812C-4A66-A917-F4F53F1CC655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B4D794-4BC5-4281-BC94-06C82EC38082}"/>
              </a:ext>
            </a:extLst>
          </p:cNvPr>
          <p:cNvSpPr txBox="1"/>
          <p:nvPr/>
        </p:nvSpPr>
        <p:spPr>
          <a:xfrm>
            <a:off x="2378484" y="3410208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Split and shuffle data into batches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3AC155-8ABC-4000-B6D2-97868CCB14B7}"/>
              </a:ext>
            </a:extLst>
          </p:cNvPr>
          <p:cNvSpPr txBox="1"/>
          <p:nvPr/>
        </p:nvSpPr>
        <p:spPr>
          <a:xfrm>
            <a:off x="4412420" y="3410208"/>
            <a:ext cx="84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Introduce extra missingness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CB2D23E-5A70-4303-B352-82D3F174A94B}"/>
              </a:ext>
            </a:extLst>
          </p:cNvPr>
          <p:cNvSpPr/>
          <p:nvPr/>
        </p:nvSpPr>
        <p:spPr>
          <a:xfrm>
            <a:off x="4735488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25A9464-E0E9-4978-A841-5C41DA8A821B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BF42E10-2DB5-424D-A2BD-17F091D32964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AEE48D0-C575-49E5-91CE-3C291CF8473B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E16C5A8-17D0-4E29-BCC1-56D73FB74ED3}"/>
              </a:ext>
            </a:extLst>
          </p:cNvPr>
          <p:cNvSpPr txBox="1"/>
          <p:nvPr/>
        </p:nvSpPr>
        <p:spPr>
          <a:xfrm>
            <a:off x="5857666" y="2239369"/>
            <a:ext cx="19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Forward pass, predict values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35EA0A3-CA44-495F-9895-C60EFCAC8F3D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F22AD0E-6B35-4688-8EBE-E7C908612ACA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7EDFC9-17B2-4FD7-B953-8E3AD5856F04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282492-8921-42DB-AA3E-BAD48AC367E9}"/>
              </a:ext>
            </a:extLst>
          </p:cNvPr>
          <p:cNvCxnSpPr/>
          <p:nvPr/>
        </p:nvCxnSpPr>
        <p:spPr>
          <a:xfrm>
            <a:off x="6493565" y="3037367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2DFAC-B921-4BD0-A203-E43C58B092ED}"/>
              </a:ext>
            </a:extLst>
          </p:cNvPr>
          <p:cNvCxnSpPr/>
          <p:nvPr/>
        </p:nvCxnSpPr>
        <p:spPr>
          <a:xfrm>
            <a:off x="6493565" y="4057355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9D6653-9E2A-4303-94D1-1DC6B04A0ED6}"/>
              </a:ext>
            </a:extLst>
          </p:cNvPr>
          <p:cNvCxnSpPr/>
          <p:nvPr/>
        </p:nvCxnSpPr>
        <p:spPr>
          <a:xfrm>
            <a:off x="6493565" y="5007021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5E467A-D068-4DFC-84EF-F9A0F9BB8B39}"/>
              </a:ext>
            </a:extLst>
          </p:cNvPr>
          <p:cNvCxnSpPr>
            <a:cxnSpLocks/>
          </p:cNvCxnSpPr>
          <p:nvPr/>
        </p:nvCxnSpPr>
        <p:spPr>
          <a:xfrm>
            <a:off x="7977809" y="3354693"/>
            <a:ext cx="470452" cy="44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DACA9A-4091-4DC5-A6CB-A7343FFC23BB}"/>
              </a:ext>
            </a:extLst>
          </p:cNvPr>
          <p:cNvCxnSpPr>
            <a:cxnSpLocks/>
          </p:cNvCxnSpPr>
          <p:nvPr/>
        </p:nvCxnSpPr>
        <p:spPr>
          <a:xfrm>
            <a:off x="7944679" y="3920716"/>
            <a:ext cx="5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BFF065-D169-4535-A4AE-873D8182C857}"/>
              </a:ext>
            </a:extLst>
          </p:cNvPr>
          <p:cNvCxnSpPr>
            <a:cxnSpLocks/>
          </p:cNvCxnSpPr>
          <p:nvPr/>
        </p:nvCxnSpPr>
        <p:spPr>
          <a:xfrm flipV="1">
            <a:off x="7977809" y="4059630"/>
            <a:ext cx="470452" cy="5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7B7AEB-E4CC-4654-AEF0-E3C2EC7EEA82}"/>
              </a:ext>
            </a:extLst>
          </p:cNvPr>
          <p:cNvSpPr txBox="1"/>
          <p:nvPr/>
        </p:nvSpPr>
        <p:spPr>
          <a:xfrm>
            <a:off x="8511365" y="3713716"/>
            <a:ext cx="1147535" cy="3385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Calculate loss by introduced missingness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B45891-21A8-4ED3-9785-D845C3EB55B2}"/>
              </a:ext>
            </a:extLst>
          </p:cNvPr>
          <p:cNvGrpSpPr/>
          <p:nvPr/>
        </p:nvGrpSpPr>
        <p:grpSpPr>
          <a:xfrm>
            <a:off x="3816627" y="4208066"/>
            <a:ext cx="5121521" cy="1800000"/>
            <a:chOff x="3882887" y="4201440"/>
            <a:chExt cx="5121521" cy="1800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67ABDF-C918-4875-BDB6-A5A740BF49A1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87" y="5999645"/>
              <a:ext cx="5120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FB249B-5AF6-47BF-87A1-BA64589D4DB6}"/>
                </a:ext>
              </a:extLst>
            </p:cNvPr>
            <p:cNvGrpSpPr/>
            <p:nvPr/>
          </p:nvGrpSpPr>
          <p:grpSpPr>
            <a:xfrm>
              <a:off x="3882887" y="4201440"/>
              <a:ext cx="5121521" cy="1800000"/>
              <a:chOff x="3882887" y="4201440"/>
              <a:chExt cx="5121521" cy="18000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6BF1F36-7C26-4078-93F5-5A9A846E4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185" y="4201440"/>
                <a:ext cx="1223" cy="180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B76927D-25E9-40A4-BCA2-BE5F9B478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2887" y="5583225"/>
                <a:ext cx="0" cy="407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54ECB-BA31-4416-96B4-FDC700859827}"/>
              </a:ext>
            </a:extLst>
          </p:cNvPr>
          <p:cNvSpPr txBox="1"/>
          <p:nvPr/>
        </p:nvSpPr>
        <p:spPr>
          <a:xfrm>
            <a:off x="5857666" y="5700652"/>
            <a:ext cx="110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Backpropagation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A292A46-8F4F-4A3C-B9E8-3658D05032BD}"/>
              </a:ext>
            </a:extLst>
          </p:cNvPr>
          <p:cNvSpPr/>
          <p:nvPr/>
        </p:nvSpPr>
        <p:spPr>
          <a:xfrm>
            <a:off x="9932305" y="3793056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5D7F3FB-A97C-4306-8767-C568A18A7358}"/>
              </a:ext>
            </a:extLst>
          </p:cNvPr>
          <p:cNvGraphicFramePr>
            <a:graphicFrameLocks noGrp="1"/>
          </p:cNvGraphicFramePr>
          <p:nvPr/>
        </p:nvGraphicFramePr>
        <p:xfrm>
          <a:off x="10504885" y="2752685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6E3EE758-0551-4E2B-8B8F-328D031EF9B5}"/>
              </a:ext>
            </a:extLst>
          </p:cNvPr>
          <p:cNvSpPr txBox="1"/>
          <p:nvPr/>
        </p:nvSpPr>
        <p:spPr>
          <a:xfrm>
            <a:off x="9622108" y="3372756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Reconstruct and unshuffled data</a:t>
            </a:r>
          </a:p>
        </p:txBody>
      </p:sp>
    </p:spTree>
    <p:extLst>
      <p:ext uri="{BB962C8B-B14F-4D97-AF65-F5344CB8AC3E}">
        <p14:creationId xmlns:p14="http://schemas.microsoft.com/office/powerpoint/2010/main" val="25207461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13892</TotalTime>
  <Words>1361</Words>
  <Application>Microsoft Office PowerPoint</Application>
  <PresentationFormat>Widescreen</PresentationFormat>
  <Paragraphs>720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Gill Sans MT</vt:lpstr>
      <vt:lpstr>Open Sans</vt:lpstr>
      <vt:lpstr>Wingdings 2</vt:lpstr>
      <vt:lpstr>DividendVTI</vt:lpstr>
      <vt:lpstr>Imputation strategies for risk prediction models based on Electronic Health Records</vt:lpstr>
      <vt:lpstr>Missingness of data</vt:lpstr>
      <vt:lpstr>PowerPoint Presentation</vt:lpstr>
      <vt:lpstr>Univariate VS multiVariate</vt:lpstr>
      <vt:lpstr>Mean impuation</vt:lpstr>
      <vt:lpstr>Most Frequent imputation</vt:lpstr>
      <vt:lpstr>KNN impuation</vt:lpstr>
      <vt:lpstr>Multiple imputation with chained equation (MICE)</vt:lpstr>
      <vt:lpstr>Multiple Imputation with Denoising Autoencoders (MIDAS)</vt:lpstr>
      <vt:lpstr>Missingness of the data</vt:lpstr>
      <vt:lpstr>Missingness of the data</vt:lpstr>
      <vt:lpstr>PowerPoint Presentation</vt:lpstr>
      <vt:lpstr>PowerPoint Presentation</vt:lpstr>
      <vt:lpstr>Feature importance</vt:lpstr>
      <vt:lpstr>PowerPoint Presentation</vt:lpstr>
      <vt:lpstr>PowerPoint Presentation</vt:lpstr>
      <vt:lpstr>Support Vector Classification (Confusion matrix)</vt:lpstr>
      <vt:lpstr>Logistic regression (ROC Curve)</vt:lpstr>
      <vt:lpstr>Random Forest (ROC Curve)</vt:lpstr>
      <vt:lpstr>Support Vector Classification (ROC Curve)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22</cp:revision>
  <dcterms:created xsi:type="dcterms:W3CDTF">2021-10-17T19:57:15Z</dcterms:created>
  <dcterms:modified xsi:type="dcterms:W3CDTF">2022-04-08T02:41:55Z</dcterms:modified>
</cp:coreProperties>
</file>