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6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BA302B9A-5745-46BB-920E-7D8197CBE755}"/>
    <pc:docChg chg="addSld delSld modSld sldOrd">
      <pc:chgData name="toby lee" userId="c2b0b406bfa6151f" providerId="LiveId" clId="{BA302B9A-5745-46BB-920E-7D8197CBE755}" dt="2021-11-15T13:05:14.666" v="43" actId="1076"/>
      <pc:docMkLst>
        <pc:docMk/>
      </pc:docMkLst>
      <pc:sldChg chg="addSp modSp new mod">
        <pc:chgData name="toby lee" userId="c2b0b406bfa6151f" providerId="LiveId" clId="{BA302B9A-5745-46BB-920E-7D8197CBE755}" dt="2021-11-15T13:05:00.016" v="41" actId="1076"/>
        <pc:sldMkLst>
          <pc:docMk/>
          <pc:sldMk cId="2433645845" sldId="257"/>
        </pc:sldMkLst>
        <pc:spChg chg="mod">
          <ac:chgData name="toby lee" userId="c2b0b406bfa6151f" providerId="LiveId" clId="{BA302B9A-5745-46BB-920E-7D8197CBE755}" dt="2021-11-15T13:03:38.594" v="25" actId="20577"/>
          <ac:spMkLst>
            <pc:docMk/>
            <pc:sldMk cId="2433645845" sldId="257"/>
            <ac:spMk id="2" creationId="{8B8516A7-848F-43F6-B700-8F1A6BE71EC8}"/>
          </ac:spMkLst>
        </pc:spChg>
        <pc:picChg chg="add mod">
          <ac:chgData name="toby lee" userId="c2b0b406bfa6151f" providerId="LiveId" clId="{BA302B9A-5745-46BB-920E-7D8197CBE755}" dt="2021-11-15T13:05:00.016" v="41" actId="1076"/>
          <ac:picMkLst>
            <pc:docMk/>
            <pc:sldMk cId="2433645845" sldId="257"/>
            <ac:picMk id="5" creationId="{7C204564-3C68-4CAF-9F14-C838427AC8C5}"/>
          </ac:picMkLst>
        </pc:picChg>
      </pc:sldChg>
      <pc:sldChg chg="del">
        <pc:chgData name="toby lee" userId="c2b0b406bfa6151f" providerId="LiveId" clId="{BA302B9A-5745-46BB-920E-7D8197CBE755}" dt="2021-11-15T13:03:32.118" v="1" actId="47"/>
        <pc:sldMkLst>
          <pc:docMk/>
          <pc:sldMk cId="3570942867" sldId="257"/>
        </pc:sldMkLst>
      </pc:sldChg>
      <pc:sldChg chg="addSp delSp modSp new mod ord">
        <pc:chgData name="toby lee" userId="c2b0b406bfa6151f" providerId="LiveId" clId="{BA302B9A-5745-46BB-920E-7D8197CBE755}" dt="2021-11-15T13:05:14.666" v="43" actId="1076"/>
        <pc:sldMkLst>
          <pc:docMk/>
          <pc:sldMk cId="984407464" sldId="258"/>
        </pc:sldMkLst>
        <pc:spChg chg="mod">
          <ac:chgData name="toby lee" userId="c2b0b406bfa6151f" providerId="LiveId" clId="{BA302B9A-5745-46BB-920E-7D8197CBE755}" dt="2021-11-15T13:03:43.268" v="35" actId="20577"/>
          <ac:spMkLst>
            <pc:docMk/>
            <pc:sldMk cId="984407464" sldId="258"/>
            <ac:spMk id="2" creationId="{082142B6-A905-4431-82BD-41410830C614}"/>
          </ac:spMkLst>
        </pc:spChg>
        <pc:spChg chg="del">
          <ac:chgData name="toby lee" userId="c2b0b406bfa6151f" providerId="LiveId" clId="{BA302B9A-5745-46BB-920E-7D8197CBE755}" dt="2021-11-15T13:05:13.502" v="42" actId="22"/>
          <ac:spMkLst>
            <pc:docMk/>
            <pc:sldMk cId="984407464" sldId="258"/>
            <ac:spMk id="3" creationId="{D6170ED1-797B-4672-813C-41596736728E}"/>
          </ac:spMkLst>
        </pc:spChg>
        <pc:picChg chg="add mod ord">
          <ac:chgData name="toby lee" userId="c2b0b406bfa6151f" providerId="LiveId" clId="{BA302B9A-5745-46BB-920E-7D8197CBE755}" dt="2021-11-15T13:05:14.666" v="43" actId="1076"/>
          <ac:picMkLst>
            <pc:docMk/>
            <pc:sldMk cId="984407464" sldId="258"/>
            <ac:picMk id="5" creationId="{202E4F98-20D2-491C-955C-8D4B871C5219}"/>
          </ac:picMkLst>
        </pc:picChg>
      </pc:sldChg>
      <pc:sldChg chg="del">
        <pc:chgData name="toby lee" userId="c2b0b406bfa6151f" providerId="LiveId" clId="{BA302B9A-5745-46BB-920E-7D8197CBE755}" dt="2021-11-15T13:03:33.369" v="6" actId="47"/>
        <pc:sldMkLst>
          <pc:docMk/>
          <pc:sldMk cId="3228941756" sldId="263"/>
        </pc:sldMkLst>
      </pc:sldChg>
      <pc:sldChg chg="del">
        <pc:chgData name="toby lee" userId="c2b0b406bfa6151f" providerId="LiveId" clId="{BA302B9A-5745-46BB-920E-7D8197CBE755}" dt="2021-11-15T13:03:32.413" v="2" actId="47"/>
        <pc:sldMkLst>
          <pc:docMk/>
          <pc:sldMk cId="1396386843" sldId="264"/>
        </pc:sldMkLst>
      </pc:sldChg>
      <pc:sldChg chg="del">
        <pc:chgData name="toby lee" userId="c2b0b406bfa6151f" providerId="LiveId" clId="{BA302B9A-5745-46BB-920E-7D8197CBE755}" dt="2021-11-15T13:03:32.745" v="4" actId="47"/>
        <pc:sldMkLst>
          <pc:docMk/>
          <pc:sldMk cId="2364735440" sldId="265"/>
        </pc:sldMkLst>
      </pc:sldChg>
      <pc:sldChg chg="del">
        <pc:chgData name="toby lee" userId="c2b0b406bfa6151f" providerId="LiveId" clId="{BA302B9A-5745-46BB-920E-7D8197CBE755}" dt="2021-11-15T13:03:33.616" v="7" actId="47"/>
        <pc:sldMkLst>
          <pc:docMk/>
          <pc:sldMk cId="3277942888" sldId="266"/>
        </pc:sldMkLst>
      </pc:sldChg>
      <pc:sldChg chg="del">
        <pc:chgData name="toby lee" userId="c2b0b406bfa6151f" providerId="LiveId" clId="{BA302B9A-5745-46BB-920E-7D8197CBE755}" dt="2021-11-15T13:03:31.675" v="0" actId="47"/>
        <pc:sldMkLst>
          <pc:docMk/>
          <pc:sldMk cId="3273096102" sldId="267"/>
        </pc:sldMkLst>
      </pc:sldChg>
      <pc:sldChg chg="del">
        <pc:chgData name="toby lee" userId="c2b0b406bfa6151f" providerId="LiveId" clId="{BA302B9A-5745-46BB-920E-7D8197CBE755}" dt="2021-11-15T13:03:33.136" v="5" actId="47"/>
        <pc:sldMkLst>
          <pc:docMk/>
          <pc:sldMk cId="376848692" sldId="268"/>
        </pc:sldMkLst>
      </pc:sldChg>
      <pc:sldChg chg="del">
        <pc:chgData name="toby lee" userId="c2b0b406bfa6151f" providerId="LiveId" clId="{BA302B9A-5745-46BB-920E-7D8197CBE755}" dt="2021-11-15T13:03:32.540" v="3" actId="47"/>
        <pc:sldMkLst>
          <pc:docMk/>
          <pc:sldMk cId="125120959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6 Meeting, 12/11/2021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42B6-A905-4431-82BD-41410830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E4F98-20D2-491C-955C-8D4B871C5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225" y="2146581"/>
            <a:ext cx="3657537" cy="3633787"/>
          </a:xfrm>
        </p:spPr>
      </p:pic>
    </p:spTree>
    <p:extLst>
      <p:ext uri="{BB962C8B-B14F-4D97-AF65-F5344CB8AC3E}">
        <p14:creationId xmlns:p14="http://schemas.microsoft.com/office/powerpoint/2010/main" val="9844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16A7-848F-43F6-B700-8F1A6BE7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C15E-C180-4839-8A88-557BCEEB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04564-3C68-4CAF-9F14-C838427A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52" y="2591825"/>
            <a:ext cx="9344483" cy="31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58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ROC curve</vt:lpstr>
      <vt:lpstr>Confusion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5</cp:revision>
  <dcterms:created xsi:type="dcterms:W3CDTF">2021-10-17T19:57:15Z</dcterms:created>
  <dcterms:modified xsi:type="dcterms:W3CDTF">2021-11-15T13:05:21Z</dcterms:modified>
</cp:coreProperties>
</file>