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lee" userId="c2b0b406bfa6151f" providerId="LiveId" clId="{A3D4DA1E-6BD0-4881-8D86-598FF5D8AB2F}"/>
    <pc:docChg chg="undo custSel modSld">
      <pc:chgData name="toby lee" userId="c2b0b406bfa6151f" providerId="LiveId" clId="{A3D4DA1E-6BD0-4881-8D86-598FF5D8AB2F}" dt="2021-12-11T21:22:05.602" v="11" actId="20577"/>
      <pc:docMkLst>
        <pc:docMk/>
      </pc:docMkLst>
      <pc:sldChg chg="modSp mod">
        <pc:chgData name="toby lee" userId="c2b0b406bfa6151f" providerId="LiveId" clId="{A3D4DA1E-6BD0-4881-8D86-598FF5D8AB2F}" dt="2021-12-11T21:22:05.602" v="11" actId="20577"/>
        <pc:sldMkLst>
          <pc:docMk/>
          <pc:sldMk cId="3956411206" sldId="256"/>
        </pc:sldMkLst>
        <pc:spChg chg="mod">
          <ac:chgData name="toby lee" userId="c2b0b406bfa6151f" providerId="LiveId" clId="{A3D4DA1E-6BD0-4881-8D86-598FF5D8AB2F}" dt="2021-12-11T21:22:05.602" v="11" actId="20577"/>
          <ac:spMkLst>
            <pc:docMk/>
            <pc:sldMk cId="3956411206" sldId="256"/>
            <ac:spMk id="3" creationId="{29796D7D-3175-4BB8-9B63-55C81B20C750}"/>
          </ac:spMkLst>
        </pc:spChg>
      </pc:sldChg>
    </pc:docChg>
  </pc:docChgLst>
  <pc:docChgLst>
    <pc:chgData name="toby lee" userId="c2b0b406bfa6151f" providerId="LiveId" clId="{BA302B9A-5745-46BB-920E-7D8197CBE755}"/>
    <pc:docChg chg="addSld delSld modSld sldOrd">
      <pc:chgData name="toby lee" userId="c2b0b406bfa6151f" providerId="LiveId" clId="{BA302B9A-5745-46BB-920E-7D8197CBE755}" dt="2021-11-15T13:05:14.666" v="43" actId="1076"/>
      <pc:docMkLst>
        <pc:docMk/>
      </pc:docMkLst>
      <pc:sldChg chg="addSp modSp new mod">
        <pc:chgData name="toby lee" userId="c2b0b406bfa6151f" providerId="LiveId" clId="{BA302B9A-5745-46BB-920E-7D8197CBE755}" dt="2021-11-15T13:05:00.016" v="41" actId="1076"/>
        <pc:sldMkLst>
          <pc:docMk/>
          <pc:sldMk cId="2433645845" sldId="257"/>
        </pc:sldMkLst>
        <pc:spChg chg="mod">
          <ac:chgData name="toby lee" userId="c2b0b406bfa6151f" providerId="LiveId" clId="{BA302B9A-5745-46BB-920E-7D8197CBE755}" dt="2021-11-15T13:03:38.594" v="25" actId="20577"/>
          <ac:spMkLst>
            <pc:docMk/>
            <pc:sldMk cId="2433645845" sldId="257"/>
            <ac:spMk id="2" creationId="{8B8516A7-848F-43F6-B700-8F1A6BE71EC8}"/>
          </ac:spMkLst>
        </pc:spChg>
        <pc:picChg chg="add mod">
          <ac:chgData name="toby lee" userId="c2b0b406bfa6151f" providerId="LiveId" clId="{BA302B9A-5745-46BB-920E-7D8197CBE755}" dt="2021-11-15T13:05:00.016" v="41" actId="1076"/>
          <ac:picMkLst>
            <pc:docMk/>
            <pc:sldMk cId="2433645845" sldId="257"/>
            <ac:picMk id="5" creationId="{7C204564-3C68-4CAF-9F14-C838427AC8C5}"/>
          </ac:picMkLst>
        </pc:picChg>
      </pc:sldChg>
      <pc:sldChg chg="del">
        <pc:chgData name="toby lee" userId="c2b0b406bfa6151f" providerId="LiveId" clId="{BA302B9A-5745-46BB-920E-7D8197CBE755}" dt="2021-11-15T13:03:32.118" v="1" actId="47"/>
        <pc:sldMkLst>
          <pc:docMk/>
          <pc:sldMk cId="3570942867" sldId="257"/>
        </pc:sldMkLst>
      </pc:sldChg>
      <pc:sldChg chg="addSp delSp modSp new mod ord">
        <pc:chgData name="toby lee" userId="c2b0b406bfa6151f" providerId="LiveId" clId="{BA302B9A-5745-46BB-920E-7D8197CBE755}" dt="2021-11-15T13:05:14.666" v="43" actId="1076"/>
        <pc:sldMkLst>
          <pc:docMk/>
          <pc:sldMk cId="984407464" sldId="258"/>
        </pc:sldMkLst>
        <pc:spChg chg="mod">
          <ac:chgData name="toby lee" userId="c2b0b406bfa6151f" providerId="LiveId" clId="{BA302B9A-5745-46BB-920E-7D8197CBE755}" dt="2021-11-15T13:03:43.268" v="35" actId="20577"/>
          <ac:spMkLst>
            <pc:docMk/>
            <pc:sldMk cId="984407464" sldId="258"/>
            <ac:spMk id="2" creationId="{082142B6-A905-4431-82BD-41410830C614}"/>
          </ac:spMkLst>
        </pc:spChg>
        <pc:spChg chg="del">
          <ac:chgData name="toby lee" userId="c2b0b406bfa6151f" providerId="LiveId" clId="{BA302B9A-5745-46BB-920E-7D8197CBE755}" dt="2021-11-15T13:05:13.502" v="42" actId="22"/>
          <ac:spMkLst>
            <pc:docMk/>
            <pc:sldMk cId="984407464" sldId="258"/>
            <ac:spMk id="3" creationId="{D6170ED1-797B-4672-813C-41596736728E}"/>
          </ac:spMkLst>
        </pc:spChg>
        <pc:picChg chg="add mod ord">
          <ac:chgData name="toby lee" userId="c2b0b406bfa6151f" providerId="LiveId" clId="{BA302B9A-5745-46BB-920E-7D8197CBE755}" dt="2021-11-15T13:05:14.666" v="43" actId="1076"/>
          <ac:picMkLst>
            <pc:docMk/>
            <pc:sldMk cId="984407464" sldId="258"/>
            <ac:picMk id="5" creationId="{202E4F98-20D2-491C-955C-8D4B871C5219}"/>
          </ac:picMkLst>
        </pc:picChg>
      </pc:sldChg>
      <pc:sldChg chg="del">
        <pc:chgData name="toby lee" userId="c2b0b406bfa6151f" providerId="LiveId" clId="{BA302B9A-5745-46BB-920E-7D8197CBE755}" dt="2021-11-15T13:03:33.369" v="6" actId="47"/>
        <pc:sldMkLst>
          <pc:docMk/>
          <pc:sldMk cId="3228941756" sldId="263"/>
        </pc:sldMkLst>
      </pc:sldChg>
      <pc:sldChg chg="del">
        <pc:chgData name="toby lee" userId="c2b0b406bfa6151f" providerId="LiveId" clId="{BA302B9A-5745-46BB-920E-7D8197CBE755}" dt="2021-11-15T13:03:32.413" v="2" actId="47"/>
        <pc:sldMkLst>
          <pc:docMk/>
          <pc:sldMk cId="1396386843" sldId="264"/>
        </pc:sldMkLst>
      </pc:sldChg>
      <pc:sldChg chg="del">
        <pc:chgData name="toby lee" userId="c2b0b406bfa6151f" providerId="LiveId" clId="{BA302B9A-5745-46BB-920E-7D8197CBE755}" dt="2021-11-15T13:03:32.745" v="4" actId="47"/>
        <pc:sldMkLst>
          <pc:docMk/>
          <pc:sldMk cId="2364735440" sldId="265"/>
        </pc:sldMkLst>
      </pc:sldChg>
      <pc:sldChg chg="del">
        <pc:chgData name="toby lee" userId="c2b0b406bfa6151f" providerId="LiveId" clId="{BA302B9A-5745-46BB-920E-7D8197CBE755}" dt="2021-11-15T13:03:33.616" v="7" actId="47"/>
        <pc:sldMkLst>
          <pc:docMk/>
          <pc:sldMk cId="3277942888" sldId="266"/>
        </pc:sldMkLst>
      </pc:sldChg>
      <pc:sldChg chg="del">
        <pc:chgData name="toby lee" userId="c2b0b406bfa6151f" providerId="LiveId" clId="{BA302B9A-5745-46BB-920E-7D8197CBE755}" dt="2021-11-15T13:03:31.675" v="0" actId="47"/>
        <pc:sldMkLst>
          <pc:docMk/>
          <pc:sldMk cId="3273096102" sldId="267"/>
        </pc:sldMkLst>
      </pc:sldChg>
      <pc:sldChg chg="del">
        <pc:chgData name="toby lee" userId="c2b0b406bfa6151f" providerId="LiveId" clId="{BA302B9A-5745-46BB-920E-7D8197CBE755}" dt="2021-11-15T13:03:33.136" v="5" actId="47"/>
        <pc:sldMkLst>
          <pc:docMk/>
          <pc:sldMk cId="376848692" sldId="268"/>
        </pc:sldMkLst>
      </pc:sldChg>
      <pc:sldChg chg="del">
        <pc:chgData name="toby lee" userId="c2b0b406bfa6151f" providerId="LiveId" clId="{BA302B9A-5745-46BB-920E-7D8197CBE755}" dt="2021-11-15T13:03:32.540" v="3" actId="47"/>
        <pc:sldMkLst>
          <pc:docMk/>
          <pc:sldMk cId="1251209592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0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5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8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0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7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4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3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ines and dots connected representing a network">
            <a:extLst>
              <a:ext uri="{FF2B5EF4-FFF2-40B4-BE49-F238E27FC236}">
                <a16:creationId xmlns:a16="http://schemas.microsoft.com/office/drawing/2014/main" id="{5F827CDF-9D4F-45C5-B8E2-4A527B25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7AC35-E96C-4FBF-93FB-424C27A8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Open Sans" panose="020B0606030504020204" pitchFamily="34" charset="0"/>
              </a:rPr>
              <a:t>Development of machine learning models to process Electronic Health Records – Explainable Models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96D7D-3175-4BB8-9B63-55C81B20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504576"/>
            <a:ext cx="10965142" cy="447491"/>
          </a:xfrm>
        </p:spPr>
        <p:txBody>
          <a:bodyPr>
            <a:normAutofit/>
          </a:bodyPr>
          <a:lstStyle/>
          <a:p>
            <a:r>
              <a:rPr lang="en-GB" dirty="0"/>
              <a:t>Week 7 Meeting, 12/11/2021</a:t>
            </a:r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845331-155D-430F-AB81-55004E4FBBF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3C8DA8-C17E-43E4-9D09-D50339AEAB74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11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2B6-A905-4431-82BD-41410830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2E4F98-20D2-491C-955C-8D4B871C5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225" y="2146581"/>
            <a:ext cx="3657537" cy="3633787"/>
          </a:xfrm>
        </p:spPr>
      </p:pic>
    </p:spTree>
    <p:extLst>
      <p:ext uri="{BB962C8B-B14F-4D97-AF65-F5344CB8AC3E}">
        <p14:creationId xmlns:p14="http://schemas.microsoft.com/office/powerpoint/2010/main" val="9844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16A7-848F-43F6-B700-8F1A6BE7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C15E-C180-4839-8A88-557BCEEB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04564-3C68-4CAF-9F14-C838427AC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52" y="2591825"/>
            <a:ext cx="9344483" cy="31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58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4871</TotalTime>
  <Words>22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Gill Sans MT</vt:lpstr>
      <vt:lpstr>Open Sans</vt:lpstr>
      <vt:lpstr>Wingdings 2</vt:lpstr>
      <vt:lpstr>DividendVTI</vt:lpstr>
      <vt:lpstr>Development of machine learning models to process Electronic Health Records – Explainable Models</vt:lpstr>
      <vt:lpstr>ROC curve</vt:lpstr>
      <vt:lpstr>Confusion matrix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machine learning models to process Electronic Health Records – Explainable Models</dc:title>
  <dc:creator>toby lee</dc:creator>
  <cp:lastModifiedBy>toby lee</cp:lastModifiedBy>
  <cp:revision>5</cp:revision>
  <dcterms:created xsi:type="dcterms:W3CDTF">2021-10-17T19:57:15Z</dcterms:created>
  <dcterms:modified xsi:type="dcterms:W3CDTF">2021-12-11T21:22:35Z</dcterms:modified>
</cp:coreProperties>
</file>