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F4FD172B-9109-4B50-AEB6-D9F236CB41B6}"/>
    <pc:docChg chg="undo custSel addSld delSld modSld sldOrd">
      <pc:chgData name="toby lee" userId="c2b0b406bfa6151f" providerId="LiveId" clId="{F4FD172B-9109-4B50-AEB6-D9F236CB41B6}" dt="2021-11-29T12:54:18.041" v="793" actId="20577"/>
      <pc:docMkLst>
        <pc:docMk/>
      </pc:docMkLst>
      <pc:sldChg chg="addSp delSp modSp mod">
        <pc:chgData name="toby lee" userId="c2b0b406bfa6151f" providerId="LiveId" clId="{F4FD172B-9109-4B50-AEB6-D9F236CB41B6}" dt="2021-11-23T23:46:36.487" v="23" actId="20577"/>
        <pc:sldMkLst>
          <pc:docMk/>
          <pc:sldMk cId="3956411206" sldId="256"/>
        </pc:sldMkLst>
        <pc:spChg chg="mod">
          <ac:chgData name="toby lee" userId="c2b0b406bfa6151f" providerId="LiveId" clId="{F4FD172B-9109-4B50-AEB6-D9F236CB41B6}" dt="2021-11-23T23:46:36.487" v="23" actId="20577"/>
          <ac:spMkLst>
            <pc:docMk/>
            <pc:sldMk cId="3956411206" sldId="256"/>
            <ac:spMk id="3" creationId="{29796D7D-3175-4BB8-9B63-55C81B20C750}"/>
          </ac:spMkLst>
        </pc:spChg>
        <pc:picChg chg="add del">
          <ac:chgData name="toby lee" userId="c2b0b406bfa6151f" providerId="LiveId" clId="{F4FD172B-9109-4B50-AEB6-D9F236CB41B6}" dt="2021-11-23T23:46:18.708" v="13" actId="478"/>
          <ac:picMkLst>
            <pc:docMk/>
            <pc:sldMk cId="3956411206" sldId="256"/>
            <ac:picMk id="4" creationId="{5F827CDF-9D4F-45C5-B8E2-4A527B25DEAF}"/>
          </ac:picMkLst>
        </pc:picChg>
      </pc:sldChg>
      <pc:sldChg chg="addSp modSp new mod">
        <pc:chgData name="toby lee" userId="c2b0b406bfa6151f" providerId="LiveId" clId="{F4FD172B-9109-4B50-AEB6-D9F236CB41B6}" dt="2021-11-23T23:47:06.879" v="47" actId="20577"/>
        <pc:sldMkLst>
          <pc:docMk/>
          <pc:sldMk cId="3325444023" sldId="257"/>
        </pc:sldMkLst>
        <pc:spChg chg="mod">
          <ac:chgData name="toby lee" userId="c2b0b406bfa6151f" providerId="LiveId" clId="{F4FD172B-9109-4B50-AEB6-D9F236CB41B6}" dt="2021-11-23T23:47:06.879" v="47" actId="20577"/>
          <ac:spMkLst>
            <pc:docMk/>
            <pc:sldMk cId="3325444023" sldId="257"/>
            <ac:spMk id="2" creationId="{3DF5B955-85F6-45B7-B23A-0EE5DE9FB19F}"/>
          </ac:spMkLst>
        </pc:spChg>
        <pc:picChg chg="add mod">
          <ac:chgData name="toby lee" userId="c2b0b406bfa6151f" providerId="LiveId" clId="{F4FD172B-9109-4B50-AEB6-D9F236CB41B6}" dt="2021-11-23T23:47:01.995" v="29" actId="1076"/>
          <ac:picMkLst>
            <pc:docMk/>
            <pc:sldMk cId="3325444023" sldId="257"/>
            <ac:picMk id="5" creationId="{256C4333-452C-4728-94BD-DE72F17C9459}"/>
          </ac:picMkLst>
        </pc:picChg>
      </pc:sldChg>
      <pc:sldChg chg="addSp modSp new mod">
        <pc:chgData name="toby lee" userId="c2b0b406bfa6151f" providerId="LiveId" clId="{F4FD172B-9109-4B50-AEB6-D9F236CB41B6}" dt="2021-11-23T23:48:29.630" v="64" actId="20577"/>
        <pc:sldMkLst>
          <pc:docMk/>
          <pc:sldMk cId="589199539" sldId="258"/>
        </pc:sldMkLst>
        <pc:spChg chg="mod">
          <ac:chgData name="toby lee" userId="c2b0b406bfa6151f" providerId="LiveId" clId="{F4FD172B-9109-4B50-AEB6-D9F236CB41B6}" dt="2021-11-23T23:48:29.630" v="64" actId="20577"/>
          <ac:spMkLst>
            <pc:docMk/>
            <pc:sldMk cId="589199539" sldId="258"/>
            <ac:spMk id="2" creationId="{D031BD24-82C0-4D5E-A392-28C80C8A5C48}"/>
          </ac:spMkLst>
        </pc:spChg>
        <pc:picChg chg="add mod">
          <ac:chgData name="toby lee" userId="c2b0b406bfa6151f" providerId="LiveId" clId="{F4FD172B-9109-4B50-AEB6-D9F236CB41B6}" dt="2021-11-23T23:48:25.806" v="51" actId="1076"/>
          <ac:picMkLst>
            <pc:docMk/>
            <pc:sldMk cId="589199539" sldId="258"/>
            <ac:picMk id="5" creationId="{9E338FF7-2FA9-49BF-97C4-A9A6F38607FD}"/>
          </ac:picMkLst>
        </pc:picChg>
      </pc:sldChg>
      <pc:sldChg chg="addSp delSp modSp new mod">
        <pc:chgData name="toby lee" userId="c2b0b406bfa6151f" providerId="LiveId" clId="{F4FD172B-9109-4B50-AEB6-D9F236CB41B6}" dt="2021-11-23T23:48:46.468" v="66" actId="22"/>
        <pc:sldMkLst>
          <pc:docMk/>
          <pc:sldMk cId="1375718330" sldId="259"/>
        </pc:sldMkLst>
        <pc:spChg chg="del">
          <ac:chgData name="toby lee" userId="c2b0b406bfa6151f" providerId="LiveId" clId="{F4FD172B-9109-4B50-AEB6-D9F236CB41B6}" dt="2021-11-23T23:48:46.468" v="66" actId="22"/>
          <ac:spMkLst>
            <pc:docMk/>
            <pc:sldMk cId="1375718330" sldId="259"/>
            <ac:spMk id="3" creationId="{A880EA9C-CBCC-4C6F-B4AE-89B66B5E3D05}"/>
          </ac:spMkLst>
        </pc:spChg>
        <pc:picChg chg="add mod ord">
          <ac:chgData name="toby lee" userId="c2b0b406bfa6151f" providerId="LiveId" clId="{F4FD172B-9109-4B50-AEB6-D9F236CB41B6}" dt="2021-11-23T23:48:46.468" v="66" actId="22"/>
          <ac:picMkLst>
            <pc:docMk/>
            <pc:sldMk cId="1375718330" sldId="259"/>
            <ac:picMk id="5" creationId="{E722DD5C-5C25-4C72-9FAE-51CE0D6E308E}"/>
          </ac:picMkLst>
        </pc:picChg>
      </pc:sldChg>
      <pc:sldChg chg="add del">
        <pc:chgData name="toby lee" userId="c2b0b406bfa6151f" providerId="LiveId" clId="{F4FD172B-9109-4B50-AEB6-D9F236CB41B6}" dt="2021-11-23T23:46:20.939" v="14" actId="47"/>
        <pc:sldMkLst>
          <pc:docMk/>
          <pc:sldMk cId="3694534440" sldId="259"/>
        </pc:sldMkLst>
      </pc:sldChg>
      <pc:sldChg chg="addSp delSp modSp new mod ord">
        <pc:chgData name="toby lee" userId="c2b0b406bfa6151f" providerId="LiveId" clId="{F4FD172B-9109-4B50-AEB6-D9F236CB41B6}" dt="2021-11-29T12:28:55.797" v="631"/>
        <pc:sldMkLst>
          <pc:docMk/>
          <pc:sldMk cId="1370288923" sldId="260"/>
        </pc:sldMkLst>
        <pc:spChg chg="mod">
          <ac:chgData name="toby lee" userId="c2b0b406bfa6151f" providerId="LiveId" clId="{F4FD172B-9109-4B50-AEB6-D9F236CB41B6}" dt="2021-11-28T19:16:47.444" v="211" actId="20577"/>
          <ac:spMkLst>
            <pc:docMk/>
            <pc:sldMk cId="1370288923" sldId="260"/>
            <ac:spMk id="2" creationId="{AC534D57-3A82-49D4-A99A-0FE64B3720A4}"/>
          </ac:spMkLst>
        </pc:spChg>
        <pc:spChg chg="del">
          <ac:chgData name="toby lee" userId="c2b0b406bfa6151f" providerId="LiveId" clId="{F4FD172B-9109-4B50-AEB6-D9F236CB41B6}" dt="2021-11-28T19:07:31.356" v="168" actId="22"/>
          <ac:spMkLst>
            <pc:docMk/>
            <pc:sldMk cId="1370288923" sldId="260"/>
            <ac:spMk id="3" creationId="{D45739ED-16BF-410C-9C31-F194923701BE}"/>
          </ac:spMkLst>
        </pc:spChg>
        <pc:spChg chg="add del mod">
          <ac:chgData name="toby lee" userId="c2b0b406bfa6151f" providerId="LiveId" clId="{F4FD172B-9109-4B50-AEB6-D9F236CB41B6}" dt="2021-11-28T19:16:53.319" v="213" actId="478"/>
          <ac:spMkLst>
            <pc:docMk/>
            <pc:sldMk cId="1370288923" sldId="260"/>
            <ac:spMk id="7" creationId="{62B3B06F-03F4-49F1-9D3D-3AC100C5999A}"/>
          </ac:spMkLst>
        </pc:spChg>
        <pc:spChg chg="add mod">
          <ac:chgData name="toby lee" userId="c2b0b406bfa6151f" providerId="LiveId" clId="{F4FD172B-9109-4B50-AEB6-D9F236CB41B6}" dt="2021-11-28T23:45:30.094" v="296" actId="1076"/>
          <ac:spMkLst>
            <pc:docMk/>
            <pc:sldMk cId="1370288923" sldId="260"/>
            <ac:spMk id="10" creationId="{EBACD1A8-0687-430D-8997-39080DA1FC71}"/>
          </ac:spMkLst>
        </pc:spChg>
        <pc:spChg chg="add mod">
          <ac:chgData name="toby lee" userId="c2b0b406bfa6151f" providerId="LiveId" clId="{F4FD172B-9109-4B50-AEB6-D9F236CB41B6}" dt="2021-11-28T23:45:32.919" v="298" actId="1076"/>
          <ac:spMkLst>
            <pc:docMk/>
            <pc:sldMk cId="1370288923" sldId="260"/>
            <ac:spMk id="11" creationId="{B0EE3301-044A-4D2D-A6B4-BFFC8B6E4040}"/>
          </ac:spMkLst>
        </pc:spChg>
        <pc:picChg chg="add del mod ord">
          <ac:chgData name="toby lee" userId="c2b0b406bfa6151f" providerId="LiveId" clId="{F4FD172B-9109-4B50-AEB6-D9F236CB41B6}" dt="2021-11-28T19:08:17.499" v="172" actId="478"/>
          <ac:picMkLst>
            <pc:docMk/>
            <pc:sldMk cId="1370288923" sldId="260"/>
            <ac:picMk id="5" creationId="{C99135D9-01AC-4D8B-B9E1-AF88878A51F6}"/>
          </ac:picMkLst>
        </pc:picChg>
        <pc:picChg chg="add mod">
          <ac:chgData name="toby lee" userId="c2b0b406bfa6151f" providerId="LiveId" clId="{F4FD172B-9109-4B50-AEB6-D9F236CB41B6}" dt="2021-11-28T23:45:31.647" v="297" actId="1076"/>
          <ac:picMkLst>
            <pc:docMk/>
            <pc:sldMk cId="1370288923" sldId="260"/>
            <ac:picMk id="9" creationId="{2E215B3E-FF67-43C4-9D6B-85FD0595C715}"/>
          </ac:picMkLst>
        </pc:picChg>
        <pc:picChg chg="add mod">
          <ac:chgData name="toby lee" userId="c2b0b406bfa6151f" providerId="LiveId" clId="{F4FD172B-9109-4B50-AEB6-D9F236CB41B6}" dt="2021-11-28T23:45:35.970" v="301" actId="1076"/>
          <ac:picMkLst>
            <pc:docMk/>
            <pc:sldMk cId="1370288923" sldId="260"/>
            <ac:picMk id="13" creationId="{FEC8B4A9-4502-4294-BEBC-AFC132A4AECE}"/>
          </ac:picMkLst>
        </pc:picChg>
      </pc:sldChg>
      <pc:sldChg chg="add del">
        <pc:chgData name="toby lee" userId="c2b0b406bfa6151f" providerId="LiveId" clId="{F4FD172B-9109-4B50-AEB6-D9F236CB41B6}" dt="2021-11-23T23:46:21.578" v="15" actId="47"/>
        <pc:sldMkLst>
          <pc:docMk/>
          <pc:sldMk cId="2232539987" sldId="260"/>
        </pc:sldMkLst>
      </pc:sldChg>
      <pc:sldChg chg="add del">
        <pc:chgData name="toby lee" userId="c2b0b406bfa6151f" providerId="LiveId" clId="{F4FD172B-9109-4B50-AEB6-D9F236CB41B6}" dt="2021-11-23T23:46:22.119" v="16" actId="47"/>
        <pc:sldMkLst>
          <pc:docMk/>
          <pc:sldMk cId="631455652" sldId="261"/>
        </pc:sldMkLst>
      </pc:sldChg>
      <pc:sldChg chg="addSp modSp new mod">
        <pc:chgData name="toby lee" userId="c2b0b406bfa6151f" providerId="LiveId" clId="{F4FD172B-9109-4B50-AEB6-D9F236CB41B6}" dt="2021-11-28T21:50:04.803" v="273" actId="20577"/>
        <pc:sldMkLst>
          <pc:docMk/>
          <pc:sldMk cId="1313223972" sldId="261"/>
        </pc:sldMkLst>
        <pc:spChg chg="mod">
          <ac:chgData name="toby lee" userId="c2b0b406bfa6151f" providerId="LiveId" clId="{F4FD172B-9109-4B50-AEB6-D9F236CB41B6}" dt="2021-11-28T21:50:04.803" v="273" actId="20577"/>
          <ac:spMkLst>
            <pc:docMk/>
            <pc:sldMk cId="1313223972" sldId="261"/>
            <ac:spMk id="2" creationId="{5ED793A9-1248-4BF3-AE38-C21E2B0B30D2}"/>
          </ac:spMkLst>
        </pc:spChg>
        <pc:picChg chg="add mod">
          <ac:chgData name="toby lee" userId="c2b0b406bfa6151f" providerId="LiveId" clId="{F4FD172B-9109-4B50-AEB6-D9F236CB41B6}" dt="2021-11-28T19:46:24.839" v="251" actId="1076"/>
          <ac:picMkLst>
            <pc:docMk/>
            <pc:sldMk cId="1313223972" sldId="261"/>
            <ac:picMk id="5" creationId="{FFE1DD43-DE64-441E-BE2E-747AC125F271}"/>
          </ac:picMkLst>
        </pc:picChg>
      </pc:sldChg>
      <pc:sldChg chg="add del">
        <pc:chgData name="toby lee" userId="c2b0b406bfa6151f" providerId="LiveId" clId="{F4FD172B-9109-4B50-AEB6-D9F236CB41B6}" dt="2021-11-23T23:46:22.679" v="17" actId="47"/>
        <pc:sldMkLst>
          <pc:docMk/>
          <pc:sldMk cId="3138114050" sldId="262"/>
        </pc:sldMkLst>
      </pc:sldChg>
      <pc:sldChg chg="addSp modSp new mod ord">
        <pc:chgData name="toby lee" userId="c2b0b406bfa6151f" providerId="LiveId" clId="{F4FD172B-9109-4B50-AEB6-D9F236CB41B6}" dt="2021-11-29T12:28:58.979" v="633"/>
        <pc:sldMkLst>
          <pc:docMk/>
          <pc:sldMk cId="3224500178" sldId="262"/>
        </pc:sldMkLst>
        <pc:spChg chg="mod">
          <ac:chgData name="toby lee" userId="c2b0b406bfa6151f" providerId="LiveId" clId="{F4FD172B-9109-4B50-AEB6-D9F236CB41B6}" dt="2021-11-28T23:46:56.748" v="331" actId="20577"/>
          <ac:spMkLst>
            <pc:docMk/>
            <pc:sldMk cId="3224500178" sldId="262"/>
            <ac:spMk id="2" creationId="{4E642097-629B-444F-9EE1-359A524B30CF}"/>
          </ac:spMkLst>
        </pc:spChg>
        <pc:spChg chg="mod">
          <ac:chgData name="toby lee" userId="c2b0b406bfa6151f" providerId="LiveId" clId="{F4FD172B-9109-4B50-AEB6-D9F236CB41B6}" dt="2021-11-28T23:47:18.076" v="405" actId="20577"/>
          <ac:spMkLst>
            <pc:docMk/>
            <pc:sldMk cId="3224500178" sldId="262"/>
            <ac:spMk id="3" creationId="{3B861BF8-76D3-4A7A-A57D-816B198326B1}"/>
          </ac:spMkLst>
        </pc:spChg>
        <pc:picChg chg="add mod">
          <ac:chgData name="toby lee" userId="c2b0b406bfa6151f" providerId="LiveId" clId="{F4FD172B-9109-4B50-AEB6-D9F236CB41B6}" dt="2021-11-28T23:46:49.542" v="305" actId="1076"/>
          <ac:picMkLst>
            <pc:docMk/>
            <pc:sldMk cId="3224500178" sldId="262"/>
            <ac:picMk id="5" creationId="{C05F81CA-AAFE-4DF8-A070-C7698B8BB63C}"/>
          </ac:picMkLst>
        </pc:picChg>
      </pc:sldChg>
      <pc:sldChg chg="modSp new mod">
        <pc:chgData name="toby lee" userId="c2b0b406bfa6151f" providerId="LiveId" clId="{F4FD172B-9109-4B50-AEB6-D9F236CB41B6}" dt="2021-11-29T12:28:12.877" v="629" actId="1076"/>
        <pc:sldMkLst>
          <pc:docMk/>
          <pc:sldMk cId="1724998039" sldId="263"/>
        </pc:sldMkLst>
        <pc:spChg chg="mod">
          <ac:chgData name="toby lee" userId="c2b0b406bfa6151f" providerId="LiveId" clId="{F4FD172B-9109-4B50-AEB6-D9F236CB41B6}" dt="2021-11-29T00:03:47.298" v="416" actId="20577"/>
          <ac:spMkLst>
            <pc:docMk/>
            <pc:sldMk cId="1724998039" sldId="263"/>
            <ac:spMk id="2" creationId="{3849B0EC-EBD4-4E86-AF71-22AEEDB9DB21}"/>
          </ac:spMkLst>
        </pc:spChg>
        <pc:spChg chg="mod">
          <ac:chgData name="toby lee" userId="c2b0b406bfa6151f" providerId="LiveId" clId="{F4FD172B-9109-4B50-AEB6-D9F236CB41B6}" dt="2021-11-29T12:28:12.877" v="629" actId="1076"/>
          <ac:spMkLst>
            <pc:docMk/>
            <pc:sldMk cId="1724998039" sldId="263"/>
            <ac:spMk id="3" creationId="{ABBDFAC4-B204-4EA8-B34F-38D30B5034E8}"/>
          </ac:spMkLst>
        </pc:spChg>
      </pc:sldChg>
      <pc:sldChg chg="add del">
        <pc:chgData name="toby lee" userId="c2b0b406bfa6151f" providerId="LiveId" clId="{F4FD172B-9109-4B50-AEB6-D9F236CB41B6}" dt="2021-11-23T23:46:23.280" v="18" actId="47"/>
        <pc:sldMkLst>
          <pc:docMk/>
          <pc:sldMk cId="2969713301" sldId="263"/>
        </pc:sldMkLst>
      </pc:sldChg>
      <pc:sldChg chg="addSp delSp modSp new mod">
        <pc:chgData name="toby lee" userId="c2b0b406bfa6151f" providerId="LiveId" clId="{F4FD172B-9109-4B50-AEB6-D9F236CB41B6}" dt="2021-11-29T12:29:09.343" v="637" actId="20577"/>
        <pc:sldMkLst>
          <pc:docMk/>
          <pc:sldMk cId="2937200667" sldId="264"/>
        </pc:sldMkLst>
        <pc:spChg chg="mod">
          <ac:chgData name="toby lee" userId="c2b0b406bfa6151f" providerId="LiveId" clId="{F4FD172B-9109-4B50-AEB6-D9F236CB41B6}" dt="2021-11-29T12:29:09.343" v="637" actId="20577"/>
          <ac:spMkLst>
            <pc:docMk/>
            <pc:sldMk cId="2937200667" sldId="264"/>
            <ac:spMk id="2" creationId="{2BD30B88-9907-4910-AA73-156B90C68C22}"/>
          </ac:spMkLst>
        </pc:spChg>
        <pc:spChg chg="del">
          <ac:chgData name="toby lee" userId="c2b0b406bfa6151f" providerId="LiveId" clId="{F4FD172B-9109-4B50-AEB6-D9F236CB41B6}" dt="2021-11-29T00:44:49.102" v="626" actId="22"/>
          <ac:spMkLst>
            <pc:docMk/>
            <pc:sldMk cId="2937200667" sldId="264"/>
            <ac:spMk id="3" creationId="{1B9F0066-7E05-45EE-9160-9A59E2A94CCD}"/>
          </ac:spMkLst>
        </pc:spChg>
        <pc:picChg chg="add mod">
          <ac:chgData name="toby lee" userId="c2b0b406bfa6151f" providerId="LiveId" clId="{F4FD172B-9109-4B50-AEB6-D9F236CB41B6}" dt="2021-11-29T00:44:38.865" v="625" actId="1076"/>
          <ac:picMkLst>
            <pc:docMk/>
            <pc:sldMk cId="2937200667" sldId="264"/>
            <ac:picMk id="5" creationId="{43D54779-2C9F-461F-96A7-49BC7DC38FAA}"/>
          </ac:picMkLst>
        </pc:picChg>
        <pc:picChg chg="add mod ord">
          <ac:chgData name="toby lee" userId="c2b0b406bfa6151f" providerId="LiveId" clId="{F4FD172B-9109-4B50-AEB6-D9F236CB41B6}" dt="2021-11-29T00:44:51.126" v="627" actId="1076"/>
          <ac:picMkLst>
            <pc:docMk/>
            <pc:sldMk cId="2937200667" sldId="264"/>
            <ac:picMk id="7" creationId="{2B61B7E8-D00A-4EC7-B8C5-018B62624DA1}"/>
          </ac:picMkLst>
        </pc:picChg>
      </pc:sldChg>
      <pc:sldChg chg="add del">
        <pc:chgData name="toby lee" userId="c2b0b406bfa6151f" providerId="LiveId" clId="{F4FD172B-9109-4B50-AEB6-D9F236CB41B6}" dt="2021-11-23T23:46:24.380" v="19" actId="47"/>
        <pc:sldMkLst>
          <pc:docMk/>
          <pc:sldMk cId="3504928200" sldId="264"/>
        </pc:sldMkLst>
      </pc:sldChg>
      <pc:sldChg chg="modSp new mod">
        <pc:chgData name="toby lee" userId="c2b0b406bfa6151f" providerId="LiveId" clId="{F4FD172B-9109-4B50-AEB6-D9F236CB41B6}" dt="2021-11-29T12:54:18.041" v="793" actId="20577"/>
        <pc:sldMkLst>
          <pc:docMk/>
          <pc:sldMk cId="1334015022" sldId="265"/>
        </pc:sldMkLst>
        <pc:spChg chg="mod">
          <ac:chgData name="toby lee" userId="c2b0b406bfa6151f" providerId="LiveId" clId="{F4FD172B-9109-4B50-AEB6-D9F236CB41B6}" dt="2021-11-29T12:54:18.041" v="793" actId="20577"/>
          <ac:spMkLst>
            <pc:docMk/>
            <pc:sldMk cId="1334015022" sldId="265"/>
            <ac:spMk id="3" creationId="{B9072A8F-E5A4-42F9-AE93-DC095E15700C}"/>
          </ac:spMkLst>
        </pc:spChg>
      </pc:sldChg>
    </pc:docChg>
  </pc:docChgLst>
  <pc:docChgLst>
    <pc:chgData name="toby lee" userId="c2b0b406bfa6151f" providerId="LiveId" clId="{EF956EEC-8A4A-40F4-8DFB-FE90F481D407}"/>
    <pc:docChg chg="undo custSel modSld">
      <pc:chgData name="toby lee" userId="c2b0b406bfa6151f" providerId="LiveId" clId="{EF956EEC-8A4A-40F4-8DFB-FE90F481D407}" dt="2021-12-11T21:23:59.448" v="12" actId="20577"/>
      <pc:docMkLst>
        <pc:docMk/>
      </pc:docMkLst>
      <pc:sldChg chg="modSp mod">
        <pc:chgData name="toby lee" userId="c2b0b406bfa6151f" providerId="LiveId" clId="{EF956EEC-8A4A-40F4-8DFB-FE90F481D407}" dt="2021-12-11T21:23:59.448" v="12" actId="20577"/>
        <pc:sldMkLst>
          <pc:docMk/>
          <pc:sldMk cId="3956411206" sldId="256"/>
        </pc:sldMkLst>
        <pc:spChg chg="mod">
          <ac:chgData name="toby lee" userId="c2b0b406bfa6151f" providerId="LiveId" clId="{EF956EEC-8A4A-40F4-8DFB-FE90F481D407}" dt="2021-12-11T21:23:59.448" v="12" actId="20577"/>
          <ac:spMkLst>
            <pc:docMk/>
            <pc:sldMk cId="3956411206" sldId="256"/>
            <ac:spMk id="3" creationId="{29796D7D-3175-4BB8-9B63-55C81B20C7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9 Meeting, 29/11/2021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75AE-0011-4F37-9D43-2D0B9B4D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72A8F-E5A4-42F9-AE93-DC095E15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different imputation strategies and see how it affects the accuracy</a:t>
            </a:r>
          </a:p>
          <a:p>
            <a:r>
              <a:rPr lang="en-GB" dirty="0"/>
              <a:t>Nice </a:t>
            </a:r>
            <a:r>
              <a:rPr lang="en-GB"/>
              <a:t>story for the report</a:t>
            </a:r>
          </a:p>
        </p:txBody>
      </p:sp>
    </p:spTree>
    <p:extLst>
      <p:ext uri="{BB962C8B-B14F-4D97-AF65-F5344CB8AC3E}">
        <p14:creationId xmlns:p14="http://schemas.microsoft.com/office/powerpoint/2010/main" val="133401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4D57-3A82-49D4-A99A-0FE64B37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level 1 and level 2 mean?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15B3E-FF67-43C4-9D6B-85FD0595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00655"/>
            <a:ext cx="9977987" cy="17627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ACD1A8-0687-430D-8997-39080DA1FC71}"/>
              </a:ext>
            </a:extLst>
          </p:cNvPr>
          <p:cNvSpPr txBox="1"/>
          <p:nvPr/>
        </p:nvSpPr>
        <p:spPr>
          <a:xfrm>
            <a:off x="581192" y="1861512"/>
            <a:ext cx="19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var_map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E3301-044A-4D2D-A6B4-BFFC8B6E4040}"/>
              </a:ext>
            </a:extLst>
          </p:cNvPr>
          <p:cNvSpPr txBox="1"/>
          <p:nvPr/>
        </p:nvSpPr>
        <p:spPr>
          <a:xfrm>
            <a:off x="646506" y="4103833"/>
            <a:ext cx="19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Events_data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C8B4A9-4502-4294-BEBC-AFC132A4A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" y="4575398"/>
            <a:ext cx="6374674" cy="19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8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2097-629B-444F-9EE1-359A524B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1BF8-76D3-4A7A-A57D-816B1983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62" y="205335"/>
            <a:ext cx="11029615" cy="3634486"/>
          </a:xfrm>
        </p:spPr>
        <p:txBody>
          <a:bodyPr/>
          <a:lstStyle/>
          <a:p>
            <a:r>
              <a:rPr lang="en-GB" dirty="0"/>
              <a:t>There are a lot of missing data but it does make sense.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F81CA-AAFE-4DF8-A070-C7698B8B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18" y="2299745"/>
            <a:ext cx="7170516" cy="38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0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B955-85F6-45B7-B23A-0EE5DE9F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C258-19DD-4ABD-9518-23782A2E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C4333-452C-4728-94BD-DE72F17C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69" y="2044337"/>
            <a:ext cx="6148509" cy="46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4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BD24-82C0-4D5E-A392-28C80C8A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Weird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37FB-1AE1-4D7F-8E75-41F76792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38FF7-2FA9-49BF-97C4-A9A6F386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318" y="1959428"/>
            <a:ext cx="3841871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9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1B8-0B3C-4C7D-BBDE-96864AE5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2DD5C-5C25-4C72-9FAE-51CE0D6E3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537441"/>
            <a:ext cx="11029950" cy="3242030"/>
          </a:xfrm>
        </p:spPr>
      </p:pic>
    </p:spTree>
    <p:extLst>
      <p:ext uri="{BB962C8B-B14F-4D97-AF65-F5344CB8AC3E}">
        <p14:creationId xmlns:p14="http://schemas.microsoft.com/office/powerpoint/2010/main" val="137571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93A9-1248-4BF3-AE38-C21E2B0B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Height was always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2F35-A3A4-4CA9-9FEE-E61395FF2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1DD43-DE64-441E-BE2E-747AC125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25" y="2504149"/>
            <a:ext cx="8138265" cy="310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2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B0EC-EBD4-4E86-AF71-22AEEDB9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FAC4-B204-4EA8-B34F-38D30B50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22" y="1296516"/>
            <a:ext cx="11029615" cy="3634486"/>
          </a:xfrm>
        </p:spPr>
        <p:txBody>
          <a:bodyPr/>
          <a:lstStyle/>
          <a:p>
            <a:r>
              <a:rPr lang="en-GB" dirty="0"/>
              <a:t>Data looks fine before the notebooks imputation strategies</a:t>
            </a:r>
          </a:p>
          <a:p>
            <a:r>
              <a:rPr lang="en-GB" dirty="0"/>
              <a:t>Standardization of continuous data</a:t>
            </a:r>
          </a:p>
          <a:p>
            <a:r>
              <a:rPr lang="en-GB" dirty="0"/>
              <a:t>One-hot encoding categorical variables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99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0B88-9907-4910-AA73-156B90C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Did Some more machine learning!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61B7E8-D00A-4EC7-B8C5-018B62624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1076" y="2225816"/>
            <a:ext cx="3766051" cy="363378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D54779-2C9F-461F-96A7-49BC7DC38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08" y="2184606"/>
            <a:ext cx="3531193" cy="38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006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5503</TotalTime>
  <Words>95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Open Sans</vt:lpstr>
      <vt:lpstr>Wingdings 2</vt:lpstr>
      <vt:lpstr>DividendVTI</vt:lpstr>
      <vt:lpstr>Development of machine learning models to process Electronic Health Records – Explainable Models</vt:lpstr>
      <vt:lpstr>What does level 1 and level 2 mean?</vt:lpstr>
      <vt:lpstr>Missing data</vt:lpstr>
      <vt:lpstr>Pandas warning</vt:lpstr>
      <vt:lpstr>Weird columns</vt:lpstr>
      <vt:lpstr>PowerPoint Presentation</vt:lpstr>
      <vt:lpstr>Height was always null</vt:lpstr>
      <vt:lpstr>Findings</vt:lpstr>
      <vt:lpstr>Did Some more machine learning!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7</cp:revision>
  <dcterms:created xsi:type="dcterms:W3CDTF">2021-10-17T19:57:15Z</dcterms:created>
  <dcterms:modified xsi:type="dcterms:W3CDTF">2021-12-11T21:24:00Z</dcterms:modified>
</cp:coreProperties>
</file>