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B30F8-F2C6-46AE-ABDB-968087D81DCC}" v="8" dt="2022-01-13T01:55:3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439B30F8-F2C6-46AE-ABDB-968087D81DCC}"/>
    <pc:docChg chg="undo redo custSel addSld delSld modSld sldOrd">
      <pc:chgData name="toby lee" userId="c2b0b406bfa6151f" providerId="LiveId" clId="{439B30F8-F2C6-46AE-ABDB-968087D81DCC}" dt="2022-01-13T02:14:00.027" v="3695"/>
      <pc:docMkLst>
        <pc:docMk/>
      </pc:docMkLst>
      <pc:sldChg chg="modSp mod">
        <pc:chgData name="toby lee" userId="c2b0b406bfa6151f" providerId="LiveId" clId="{439B30F8-F2C6-46AE-ABDB-968087D81DCC}" dt="2022-01-12T19:30:41.271" v="5" actId="20577"/>
        <pc:sldMkLst>
          <pc:docMk/>
          <pc:sldMk cId="3956411206" sldId="256"/>
        </pc:sldMkLst>
        <pc:spChg chg="mod">
          <ac:chgData name="toby lee" userId="c2b0b406bfa6151f" providerId="LiveId" clId="{439B30F8-F2C6-46AE-ABDB-968087D81DCC}" dt="2022-01-12T19:30:41.271" v="5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modSp new mod">
        <pc:chgData name="toby lee" userId="c2b0b406bfa6151f" providerId="LiveId" clId="{439B30F8-F2C6-46AE-ABDB-968087D81DCC}" dt="2022-01-13T02:13:58.088" v="3693" actId="20577"/>
        <pc:sldMkLst>
          <pc:docMk/>
          <pc:sldMk cId="413658478" sldId="257"/>
        </pc:sldMkLst>
        <pc:spChg chg="mod">
          <ac:chgData name="toby lee" userId="c2b0b406bfa6151f" providerId="LiveId" clId="{439B30F8-F2C6-46AE-ABDB-968087D81DCC}" dt="2022-01-12T19:31:11.830" v="73" actId="20577"/>
          <ac:spMkLst>
            <pc:docMk/>
            <pc:sldMk cId="413658478" sldId="257"/>
            <ac:spMk id="2" creationId="{47707451-1184-4760-BC0D-381E4FA10D7F}"/>
          </ac:spMkLst>
        </pc:spChg>
        <pc:spChg chg="mod">
          <ac:chgData name="toby lee" userId="c2b0b406bfa6151f" providerId="LiveId" clId="{439B30F8-F2C6-46AE-ABDB-968087D81DCC}" dt="2022-01-13T02:13:58.088" v="3693" actId="20577"/>
          <ac:spMkLst>
            <pc:docMk/>
            <pc:sldMk cId="413658478" sldId="257"/>
            <ac:spMk id="3" creationId="{AE62F1AB-C7F8-48B4-9B69-FF86D50759E4}"/>
          </ac:spMkLst>
        </pc:spChg>
      </pc:sldChg>
      <pc:sldChg chg="del">
        <pc:chgData name="toby lee" userId="c2b0b406bfa6151f" providerId="LiveId" clId="{439B30F8-F2C6-46AE-ABDB-968087D81DCC}" dt="2022-01-12T19:30:42.912" v="6" actId="47"/>
        <pc:sldMkLst>
          <pc:docMk/>
          <pc:sldMk cId="2383121817" sldId="257"/>
        </pc:sldMkLst>
      </pc:sldChg>
      <pc:sldChg chg="modSp new del mod">
        <pc:chgData name="toby lee" userId="c2b0b406bfa6151f" providerId="LiveId" clId="{439B30F8-F2C6-46AE-ABDB-968087D81DCC}" dt="2022-01-13T01:56:58.735" v="2000" actId="47"/>
        <pc:sldMkLst>
          <pc:docMk/>
          <pc:sldMk cId="3329971218" sldId="258"/>
        </pc:sldMkLst>
        <pc:spChg chg="mod">
          <ac:chgData name="toby lee" userId="c2b0b406bfa6151f" providerId="LiveId" clId="{439B30F8-F2C6-46AE-ABDB-968087D81DCC}" dt="2022-01-12T19:52:50.541" v="477" actId="20577"/>
          <ac:spMkLst>
            <pc:docMk/>
            <pc:sldMk cId="3329971218" sldId="258"/>
            <ac:spMk id="2" creationId="{C475E3F5-2F55-4878-A629-2FF3E017D6BF}"/>
          </ac:spMkLst>
        </pc:spChg>
        <pc:spChg chg="mod">
          <ac:chgData name="toby lee" userId="c2b0b406bfa6151f" providerId="LiveId" clId="{439B30F8-F2C6-46AE-ABDB-968087D81DCC}" dt="2022-01-12T20:06:49.007" v="730" actId="5793"/>
          <ac:spMkLst>
            <pc:docMk/>
            <pc:sldMk cId="3329971218" sldId="258"/>
            <ac:spMk id="3" creationId="{33AF9CCB-FCEE-48D0-B295-6742B28524A9}"/>
          </ac:spMkLst>
        </pc:spChg>
      </pc:sldChg>
      <pc:sldChg chg="modSp new mod ord">
        <pc:chgData name="toby lee" userId="c2b0b406bfa6151f" providerId="LiveId" clId="{439B30F8-F2C6-46AE-ABDB-968087D81DCC}" dt="2022-01-13T02:14:00.027" v="3695"/>
        <pc:sldMkLst>
          <pc:docMk/>
          <pc:sldMk cId="3059525669" sldId="259"/>
        </pc:sldMkLst>
        <pc:spChg chg="mod">
          <ac:chgData name="toby lee" userId="c2b0b406bfa6151f" providerId="LiveId" clId="{439B30F8-F2C6-46AE-ABDB-968087D81DCC}" dt="2022-01-12T21:26:08.641" v="848" actId="313"/>
          <ac:spMkLst>
            <pc:docMk/>
            <pc:sldMk cId="3059525669" sldId="259"/>
            <ac:spMk id="2" creationId="{0841C9A3-3474-457A-AEEE-ECC48F5E914D}"/>
          </ac:spMkLst>
        </pc:spChg>
        <pc:spChg chg="mod">
          <ac:chgData name="toby lee" userId="c2b0b406bfa6151f" providerId="LiveId" clId="{439B30F8-F2C6-46AE-ABDB-968087D81DCC}" dt="2022-01-13T01:56:49.992" v="1999" actId="20577"/>
          <ac:spMkLst>
            <pc:docMk/>
            <pc:sldMk cId="3059525669" sldId="259"/>
            <ac:spMk id="3" creationId="{624806C8-CA47-41BF-A10D-9E830E8BC8B4}"/>
          </ac:spMkLst>
        </pc:spChg>
      </pc:sldChg>
      <pc:sldChg chg="modSp new add del mod">
        <pc:chgData name="toby lee" userId="c2b0b406bfa6151f" providerId="LiveId" clId="{439B30F8-F2C6-46AE-ABDB-968087D81DCC}" dt="2022-01-13T00:33:22.720" v="1248" actId="47"/>
        <pc:sldMkLst>
          <pc:docMk/>
          <pc:sldMk cId="261459178" sldId="260"/>
        </pc:sldMkLst>
        <pc:spChg chg="mod">
          <ac:chgData name="toby lee" userId="c2b0b406bfa6151f" providerId="LiveId" clId="{439B30F8-F2C6-46AE-ABDB-968087D81DCC}" dt="2022-01-12T21:24:16.101" v="800"/>
          <ac:spMkLst>
            <pc:docMk/>
            <pc:sldMk cId="261459178" sldId="260"/>
            <ac:spMk id="3" creationId="{F194AE1D-BD22-4218-B07E-D426211ADBFD}"/>
          </ac:spMkLst>
        </pc:spChg>
      </pc:sldChg>
      <pc:sldChg chg="addSp delSp modSp new mod">
        <pc:chgData name="toby lee" userId="c2b0b406bfa6151f" providerId="LiveId" clId="{439B30F8-F2C6-46AE-ABDB-968087D81DCC}" dt="2022-01-13T01:36:18.423" v="1805" actId="20577"/>
        <pc:sldMkLst>
          <pc:docMk/>
          <pc:sldMk cId="3700248481" sldId="260"/>
        </pc:sldMkLst>
        <pc:spChg chg="mod">
          <ac:chgData name="toby lee" userId="c2b0b406bfa6151f" providerId="LiveId" clId="{439B30F8-F2C6-46AE-ABDB-968087D81DCC}" dt="2022-01-13T01:31:41.397" v="1436" actId="20577"/>
          <ac:spMkLst>
            <pc:docMk/>
            <pc:sldMk cId="3700248481" sldId="260"/>
            <ac:spMk id="2" creationId="{64A667BF-702E-4968-9E90-82546674824B}"/>
          </ac:spMkLst>
        </pc:spChg>
        <pc:spChg chg="mod">
          <ac:chgData name="toby lee" userId="c2b0b406bfa6151f" providerId="LiveId" clId="{439B30F8-F2C6-46AE-ABDB-968087D81DCC}" dt="2022-01-13T01:34:12.789" v="1747" actId="1076"/>
          <ac:spMkLst>
            <pc:docMk/>
            <pc:sldMk cId="3700248481" sldId="260"/>
            <ac:spMk id="3" creationId="{A577D32A-0451-4B6D-9488-7A7767044A58}"/>
          </ac:spMkLst>
        </pc:spChg>
        <pc:spChg chg="add mod">
          <ac:chgData name="toby lee" userId="c2b0b406bfa6151f" providerId="LiveId" clId="{439B30F8-F2C6-46AE-ABDB-968087D81DCC}" dt="2022-01-13T01:36:00.464" v="1782" actId="14100"/>
          <ac:spMkLst>
            <pc:docMk/>
            <pc:sldMk cId="3700248481" sldId="260"/>
            <ac:spMk id="12" creationId="{ACD11F45-9947-49AA-8950-D6ADD92449D0}"/>
          </ac:spMkLst>
        </pc:spChg>
        <pc:spChg chg="add mod">
          <ac:chgData name="toby lee" userId="c2b0b406bfa6151f" providerId="LiveId" clId="{439B30F8-F2C6-46AE-ABDB-968087D81DCC}" dt="2022-01-13T01:36:12.123" v="1795" actId="20577"/>
          <ac:spMkLst>
            <pc:docMk/>
            <pc:sldMk cId="3700248481" sldId="260"/>
            <ac:spMk id="13" creationId="{E91983FF-F191-4317-BCDC-E65C1C95793C}"/>
          </ac:spMkLst>
        </pc:spChg>
        <pc:spChg chg="add mod">
          <ac:chgData name="toby lee" userId="c2b0b406bfa6151f" providerId="LiveId" clId="{439B30F8-F2C6-46AE-ABDB-968087D81DCC}" dt="2022-01-13T01:36:18.423" v="1805" actId="20577"/>
          <ac:spMkLst>
            <pc:docMk/>
            <pc:sldMk cId="3700248481" sldId="260"/>
            <ac:spMk id="14" creationId="{AA434CFA-97AE-4B68-B9E8-0776F4E6F4C3}"/>
          </ac:spMkLst>
        </pc:spChg>
        <pc:picChg chg="add del mod">
          <ac:chgData name="toby lee" userId="c2b0b406bfa6151f" providerId="LiveId" clId="{439B30F8-F2C6-46AE-ABDB-968087D81DCC}" dt="2022-01-13T01:34:43.317" v="1751" actId="478"/>
          <ac:picMkLst>
            <pc:docMk/>
            <pc:sldMk cId="3700248481" sldId="260"/>
            <ac:picMk id="5" creationId="{2B480601-AA31-4B02-8892-ED55B243D020}"/>
          </ac:picMkLst>
        </pc:picChg>
        <pc:picChg chg="add mod">
          <ac:chgData name="toby lee" userId="c2b0b406bfa6151f" providerId="LiveId" clId="{439B30F8-F2C6-46AE-ABDB-968087D81DCC}" dt="2022-01-13T01:34:47.336" v="1754" actId="1076"/>
          <ac:picMkLst>
            <pc:docMk/>
            <pc:sldMk cId="3700248481" sldId="260"/>
            <ac:picMk id="7" creationId="{81BB3235-1A74-4942-881C-29EA17A80520}"/>
          </ac:picMkLst>
        </pc:picChg>
        <pc:picChg chg="add mod">
          <ac:chgData name="toby lee" userId="c2b0b406bfa6151f" providerId="LiveId" clId="{439B30F8-F2C6-46AE-ABDB-968087D81DCC}" dt="2022-01-13T01:35:41.092" v="1759" actId="1076"/>
          <ac:picMkLst>
            <pc:docMk/>
            <pc:sldMk cId="3700248481" sldId="260"/>
            <ac:picMk id="9" creationId="{DF590058-561D-473D-99BE-066B0923D06B}"/>
          </ac:picMkLst>
        </pc:picChg>
        <pc:picChg chg="add mod">
          <ac:chgData name="toby lee" userId="c2b0b406bfa6151f" providerId="LiveId" clId="{439B30F8-F2C6-46AE-ABDB-968087D81DCC}" dt="2022-01-13T01:35:42.585" v="1760" actId="1076"/>
          <ac:picMkLst>
            <pc:docMk/>
            <pc:sldMk cId="3700248481" sldId="260"/>
            <ac:picMk id="11" creationId="{2FD2F69D-D89E-4699-A676-2A38B5A0BCA7}"/>
          </ac:picMkLst>
        </pc:picChg>
      </pc:sldChg>
      <pc:sldChg chg="addSp delSp modSp new del mod">
        <pc:chgData name="toby lee" userId="c2b0b406bfa6151f" providerId="LiveId" clId="{439B30F8-F2C6-46AE-ABDB-968087D81DCC}" dt="2022-01-13T00:32:54.145" v="1227" actId="47"/>
        <pc:sldMkLst>
          <pc:docMk/>
          <pc:sldMk cId="655957081" sldId="261"/>
        </pc:sldMkLst>
        <pc:spChg chg="mod">
          <ac:chgData name="toby lee" userId="c2b0b406bfa6151f" providerId="LiveId" clId="{439B30F8-F2C6-46AE-ABDB-968087D81DCC}" dt="2022-01-12T22:30:18.616" v="1142" actId="20577"/>
          <ac:spMkLst>
            <pc:docMk/>
            <pc:sldMk cId="655957081" sldId="261"/>
            <ac:spMk id="2" creationId="{26CE0198-59CE-4A23-93EC-0F4B6E9BF812}"/>
          </ac:spMkLst>
        </pc:spChg>
        <pc:spChg chg="del mod">
          <ac:chgData name="toby lee" userId="c2b0b406bfa6151f" providerId="LiveId" clId="{439B30F8-F2C6-46AE-ABDB-968087D81DCC}" dt="2022-01-12T22:30:41.721" v="1147" actId="478"/>
          <ac:spMkLst>
            <pc:docMk/>
            <pc:sldMk cId="655957081" sldId="261"/>
            <ac:spMk id="3" creationId="{05D9A179-17ED-4950-BA0C-C40FED56A1C4}"/>
          </ac:spMkLst>
        </pc:spChg>
        <pc:spChg chg="add mod">
          <ac:chgData name="toby lee" userId="c2b0b406bfa6151f" providerId="LiveId" clId="{439B30F8-F2C6-46AE-ABDB-968087D81DCC}" dt="2022-01-12T22:32:44.197" v="1226" actId="1076"/>
          <ac:spMkLst>
            <pc:docMk/>
            <pc:sldMk cId="655957081" sldId="261"/>
            <ac:spMk id="10" creationId="{1C03AB0E-348C-4C4E-B7E1-E4B3BEC30065}"/>
          </ac:spMkLst>
        </pc:spChg>
        <pc:spChg chg="add mod">
          <ac:chgData name="toby lee" userId="c2b0b406bfa6151f" providerId="LiveId" clId="{439B30F8-F2C6-46AE-ABDB-968087D81DCC}" dt="2022-01-12T22:32:19.153" v="1212" actId="1076"/>
          <ac:spMkLst>
            <pc:docMk/>
            <pc:sldMk cId="655957081" sldId="261"/>
            <ac:spMk id="11" creationId="{AD1B9D9E-A862-4DBA-AF1C-D70582B6D3AA}"/>
          </ac:spMkLst>
        </pc:spChg>
        <pc:spChg chg="add mod">
          <ac:chgData name="toby lee" userId="c2b0b406bfa6151f" providerId="LiveId" clId="{439B30F8-F2C6-46AE-ABDB-968087D81DCC}" dt="2022-01-12T22:32:35.123" v="1223" actId="20577"/>
          <ac:spMkLst>
            <pc:docMk/>
            <pc:sldMk cId="655957081" sldId="261"/>
            <ac:spMk id="12" creationId="{9BABFA75-036B-43AD-960F-4F9E82478023}"/>
          </ac:spMkLst>
        </pc:spChg>
        <pc:picChg chg="add mod">
          <ac:chgData name="toby lee" userId="c2b0b406bfa6151f" providerId="LiveId" clId="{439B30F8-F2C6-46AE-ABDB-968087D81DCC}" dt="2022-01-12T22:32:42.142" v="1225" actId="1076"/>
          <ac:picMkLst>
            <pc:docMk/>
            <pc:sldMk cId="655957081" sldId="261"/>
            <ac:picMk id="5" creationId="{E127B1CA-4B20-4DF1-8B1D-B076352FE6B2}"/>
          </ac:picMkLst>
        </pc:picChg>
        <pc:picChg chg="add mod">
          <ac:chgData name="toby lee" userId="c2b0b406bfa6151f" providerId="LiveId" clId="{439B30F8-F2C6-46AE-ABDB-968087D81DCC}" dt="2022-01-12T22:32:06.818" v="1194" actId="1076"/>
          <ac:picMkLst>
            <pc:docMk/>
            <pc:sldMk cId="655957081" sldId="261"/>
            <ac:picMk id="7" creationId="{C04711F8-07F8-403E-8D2F-B0558538992E}"/>
          </ac:picMkLst>
        </pc:picChg>
        <pc:picChg chg="add mod">
          <ac:chgData name="toby lee" userId="c2b0b406bfa6151f" providerId="LiveId" clId="{439B30F8-F2C6-46AE-ABDB-968087D81DCC}" dt="2022-01-12T22:32:28.761" v="1216" actId="1076"/>
          <ac:picMkLst>
            <pc:docMk/>
            <pc:sldMk cId="655957081" sldId="261"/>
            <ac:picMk id="9" creationId="{FD6C95DE-F92B-4283-BE59-971264442C59}"/>
          </ac:picMkLst>
        </pc:picChg>
      </pc:sldChg>
      <pc:sldChg chg="addSp delSp modSp new mod">
        <pc:chgData name="toby lee" userId="c2b0b406bfa6151f" providerId="LiveId" clId="{439B30F8-F2C6-46AE-ABDB-968087D81DCC}" dt="2022-01-13T01:56:23.821" v="1993" actId="1076"/>
        <pc:sldMkLst>
          <pc:docMk/>
          <pc:sldMk cId="4236447241" sldId="261"/>
        </pc:sldMkLst>
        <pc:spChg chg="mod">
          <ac:chgData name="toby lee" userId="c2b0b406bfa6151f" providerId="LiveId" clId="{439B30F8-F2C6-46AE-ABDB-968087D81DCC}" dt="2022-01-13T01:48:42.593" v="1849" actId="20577"/>
          <ac:spMkLst>
            <pc:docMk/>
            <pc:sldMk cId="4236447241" sldId="261"/>
            <ac:spMk id="2" creationId="{66E7C0DE-7BBD-4DCC-B5F7-84C244BE9650}"/>
          </ac:spMkLst>
        </pc:spChg>
        <pc:spChg chg="del">
          <ac:chgData name="toby lee" userId="c2b0b406bfa6151f" providerId="LiveId" clId="{439B30F8-F2C6-46AE-ABDB-968087D81DCC}" dt="2022-01-13T01:55:12.085" v="1860" actId="478"/>
          <ac:spMkLst>
            <pc:docMk/>
            <pc:sldMk cId="4236447241" sldId="261"/>
            <ac:spMk id="3" creationId="{58F1ABB0-C8BB-4889-B4E1-23E3618364CA}"/>
          </ac:spMkLst>
        </pc:spChg>
        <pc:spChg chg="add mod">
          <ac:chgData name="toby lee" userId="c2b0b406bfa6151f" providerId="LiveId" clId="{439B30F8-F2C6-46AE-ABDB-968087D81DCC}" dt="2022-01-13T01:56:23.821" v="1993" actId="1076"/>
          <ac:spMkLst>
            <pc:docMk/>
            <pc:sldMk cId="4236447241" sldId="261"/>
            <ac:spMk id="10" creationId="{03A36804-BC3D-4F22-BEFD-2970531F3CFF}"/>
          </ac:spMkLst>
        </pc:spChg>
        <pc:spChg chg="add mod">
          <ac:chgData name="toby lee" userId="c2b0b406bfa6151f" providerId="LiveId" clId="{439B30F8-F2C6-46AE-ABDB-968087D81DCC}" dt="2022-01-13T01:55:43.730" v="1918" actId="14100"/>
          <ac:spMkLst>
            <pc:docMk/>
            <pc:sldMk cId="4236447241" sldId="261"/>
            <ac:spMk id="11" creationId="{5F41C171-9C47-45DF-985F-F820E2919780}"/>
          </ac:spMkLst>
        </pc:spChg>
        <pc:picChg chg="add del">
          <ac:chgData name="toby lee" userId="c2b0b406bfa6151f" providerId="LiveId" clId="{439B30F8-F2C6-46AE-ABDB-968087D81DCC}" dt="2022-01-13T01:54:18.879" v="1851" actId="478"/>
          <ac:picMkLst>
            <pc:docMk/>
            <pc:sldMk cId="4236447241" sldId="261"/>
            <ac:picMk id="5" creationId="{5AA2C96B-0945-42D4-A6E4-8C9A342A463C}"/>
          </ac:picMkLst>
        </pc:picChg>
        <pc:picChg chg="add mod">
          <ac:chgData name="toby lee" userId="c2b0b406bfa6151f" providerId="LiveId" clId="{439B30F8-F2C6-46AE-ABDB-968087D81DCC}" dt="2022-01-13T01:55:46.832" v="1919" actId="1076"/>
          <ac:picMkLst>
            <pc:docMk/>
            <pc:sldMk cId="4236447241" sldId="261"/>
            <ac:picMk id="7" creationId="{24B6B716-0EE2-43DE-913D-7523AEAC1899}"/>
          </ac:picMkLst>
        </pc:picChg>
        <pc:picChg chg="add mod">
          <ac:chgData name="toby lee" userId="c2b0b406bfa6151f" providerId="LiveId" clId="{439B30F8-F2C6-46AE-ABDB-968087D81DCC}" dt="2022-01-13T01:55:27.350" v="1877" actId="1076"/>
          <ac:picMkLst>
            <pc:docMk/>
            <pc:sldMk cId="4236447241" sldId="261"/>
            <ac:picMk id="9" creationId="{A00E07B4-7330-4485-A12D-B95C7C2AB51E}"/>
          </ac:picMkLst>
        </pc:picChg>
      </pc:sldChg>
      <pc:sldChg chg="modSp new mod">
        <pc:chgData name="toby lee" userId="c2b0b406bfa6151f" providerId="LiveId" clId="{439B30F8-F2C6-46AE-ABDB-968087D81DCC}" dt="2022-01-13T02:08:24.846" v="3372" actId="20577"/>
        <pc:sldMkLst>
          <pc:docMk/>
          <pc:sldMk cId="3155468380" sldId="262"/>
        </pc:sldMkLst>
        <pc:spChg chg="mod">
          <ac:chgData name="toby lee" userId="c2b0b406bfa6151f" providerId="LiveId" clId="{439B30F8-F2C6-46AE-ABDB-968087D81DCC}" dt="2022-01-13T02:00:36.033" v="2211" actId="20577"/>
          <ac:spMkLst>
            <pc:docMk/>
            <pc:sldMk cId="3155468380" sldId="262"/>
            <ac:spMk id="2" creationId="{9EAEDCB2-F5DE-43CA-94F7-259D0C66F4E8}"/>
          </ac:spMkLst>
        </pc:spChg>
        <pc:spChg chg="mod">
          <ac:chgData name="toby lee" userId="c2b0b406bfa6151f" providerId="LiveId" clId="{439B30F8-F2C6-46AE-ABDB-968087D81DCC}" dt="2022-01-13T02:08:24.846" v="3372" actId="20577"/>
          <ac:spMkLst>
            <pc:docMk/>
            <pc:sldMk cId="3155468380" sldId="262"/>
            <ac:spMk id="3" creationId="{37CEB944-6401-4A15-937E-5D3E62ECE723}"/>
          </ac:spMkLst>
        </pc:spChg>
      </pc:sldChg>
      <pc:sldChg chg="del">
        <pc:chgData name="toby lee" userId="c2b0b406bfa6151f" providerId="LiveId" clId="{439B30F8-F2C6-46AE-ABDB-968087D81DCC}" dt="2022-01-12T19:30:43.098" v="7" actId="47"/>
        <pc:sldMkLst>
          <pc:docMk/>
          <pc:sldMk cId="2680806697" sldId="263"/>
        </pc:sldMkLst>
      </pc:sldChg>
      <pc:sldChg chg="del">
        <pc:chgData name="toby lee" userId="c2b0b406bfa6151f" providerId="LiveId" clId="{439B30F8-F2C6-46AE-ABDB-968087D81DCC}" dt="2022-01-12T19:30:43.273" v="8" actId="47"/>
        <pc:sldMkLst>
          <pc:docMk/>
          <pc:sldMk cId="2123814733" sldId="264"/>
        </pc:sldMkLst>
      </pc:sldChg>
      <pc:sldChg chg="del">
        <pc:chgData name="toby lee" userId="c2b0b406bfa6151f" providerId="LiveId" clId="{439B30F8-F2C6-46AE-ABDB-968087D81DCC}" dt="2022-01-12T19:30:43.458" v="9" actId="47"/>
        <pc:sldMkLst>
          <pc:docMk/>
          <pc:sldMk cId="3475031995" sldId="265"/>
        </pc:sldMkLst>
      </pc:sldChg>
      <pc:sldChg chg="del">
        <pc:chgData name="toby lee" userId="c2b0b406bfa6151f" providerId="LiveId" clId="{439B30F8-F2C6-46AE-ABDB-968087D81DCC}" dt="2022-01-12T19:30:43.629" v="10" actId="47"/>
        <pc:sldMkLst>
          <pc:docMk/>
          <pc:sldMk cId="2934631297" sldId="266"/>
        </pc:sldMkLst>
      </pc:sldChg>
      <pc:sldChg chg="del">
        <pc:chgData name="toby lee" userId="c2b0b406bfa6151f" providerId="LiveId" clId="{439B30F8-F2C6-46AE-ABDB-968087D81DCC}" dt="2022-01-12T19:30:43.809" v="11" actId="47"/>
        <pc:sldMkLst>
          <pc:docMk/>
          <pc:sldMk cId="1516804692" sldId="267"/>
        </pc:sldMkLst>
      </pc:sldChg>
      <pc:sldChg chg="del">
        <pc:chgData name="toby lee" userId="c2b0b406bfa6151f" providerId="LiveId" clId="{439B30F8-F2C6-46AE-ABDB-968087D81DCC}" dt="2022-01-12T19:30:44.014" v="12" actId="47"/>
        <pc:sldMkLst>
          <pc:docMk/>
          <pc:sldMk cId="259756387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12 Meeting, 13/1/2021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451-1184-4760-BC0D-381E4FA1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week Before holiday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F1AB-C7F8-48B4-9B69-FF86D507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Tried implementing deep learning for classification</a:t>
            </a:r>
          </a:p>
          <a:p>
            <a:r>
              <a:rPr lang="en-GB" dirty="0"/>
              <a:t>Rewatched the deep learning week 4 videos</a:t>
            </a:r>
          </a:p>
          <a:p>
            <a:r>
              <a:rPr lang="en-GB" dirty="0"/>
              <a:t>Tried implementing the deep learning myself but resorted to the script codes at last (lost the visualisations due to version control mistakes)</a:t>
            </a:r>
          </a:p>
          <a:p>
            <a:r>
              <a:rPr lang="en-GB" dirty="0"/>
              <a:t>Might be wise to focus on imputation strategies using deep learning instead of for inference?</a:t>
            </a:r>
          </a:p>
          <a:p>
            <a:r>
              <a:rPr lang="en-GB" dirty="0"/>
              <a:t>Is there a point in using the deep learning models if my focus in on imputation now?</a:t>
            </a:r>
          </a:p>
          <a:p>
            <a:r>
              <a:rPr lang="en-GB" dirty="0"/>
              <a:t>Started researching and looking into what imputation strategies to use and discuss</a:t>
            </a:r>
          </a:p>
        </p:txBody>
      </p:sp>
    </p:spTree>
    <p:extLst>
      <p:ext uri="{BB962C8B-B14F-4D97-AF65-F5344CB8AC3E}">
        <p14:creationId xmlns:p14="http://schemas.microsoft.com/office/powerpoint/2010/main" val="4136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C9A3-3474-457A-AEEE-ECC48F5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Imputation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06C8-CA47-41BF-A10D-9E830E8B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Mean/ Median imputation (Done)</a:t>
            </a:r>
          </a:p>
          <a:p>
            <a:r>
              <a:rPr lang="en-GB" dirty="0"/>
              <a:t>Joint Imputation (Mean + Gaussian) (Done)</a:t>
            </a:r>
          </a:p>
          <a:p>
            <a:r>
              <a:rPr lang="en-GB" dirty="0"/>
              <a:t>Most frequent (?)</a:t>
            </a:r>
          </a:p>
          <a:p>
            <a:r>
              <a:rPr lang="en-GB" dirty="0"/>
              <a:t>KNN imputation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Multivariate Imputation by Chained Equation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Imputation Using Deep Learning</a:t>
            </a:r>
          </a:p>
          <a:p>
            <a:endParaRPr lang="en-GB" dirty="0">
              <a:solidFill>
                <a:srgbClr val="292929"/>
              </a:solidFill>
              <a:latin typeface="so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5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67BF-702E-4968-9E90-82546674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KNN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D32A-0451-4B6D-9488-7A776704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2" y="1204395"/>
            <a:ext cx="11029615" cy="3634486"/>
          </a:xfrm>
        </p:spPr>
        <p:txBody>
          <a:bodyPr/>
          <a:lstStyle/>
          <a:p>
            <a:r>
              <a:rPr lang="en-GB" dirty="0"/>
              <a:t>Used the </a:t>
            </a:r>
            <a:r>
              <a:rPr lang="en-GB" dirty="0" err="1"/>
              <a:t>sk</a:t>
            </a:r>
            <a:r>
              <a:rPr lang="en-GB" dirty="0"/>
              <a:t>-learn </a:t>
            </a:r>
            <a:r>
              <a:rPr lang="en-GB" dirty="0" err="1"/>
              <a:t>KNNImputer</a:t>
            </a:r>
            <a:r>
              <a:rPr lang="en-GB" dirty="0"/>
              <a:t> class</a:t>
            </a:r>
          </a:p>
          <a:p>
            <a:r>
              <a:rPr lang="en-GB" dirty="0"/>
              <a:t>Takes too long to run for entire dataset</a:t>
            </a:r>
          </a:p>
          <a:p>
            <a:r>
              <a:rPr lang="en-GB" dirty="0"/>
              <a:t>Tried feeding first 100 row of data for testing given a shape of 100x16, returned a shape of 100x14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3235-1A74-4942-881C-29EA17A8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9000"/>
            <a:ext cx="9699171" cy="1146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590058-561D-473D-99BE-066B0923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2" y="5260494"/>
            <a:ext cx="4657725" cy="88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2F69D-D89E-4699-A676-2A38B5A0B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11" y="5260494"/>
            <a:ext cx="4829175" cy="876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11F45-9947-49AA-8950-D6ADD92449D0}"/>
              </a:ext>
            </a:extLst>
          </p:cNvPr>
          <p:cNvSpPr txBox="1"/>
          <p:nvPr/>
        </p:nvSpPr>
        <p:spPr>
          <a:xfrm>
            <a:off x="10378439" y="3801292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983FF-F191-4317-BCDC-E65C1C95793C}"/>
              </a:ext>
            </a:extLst>
          </p:cNvPr>
          <p:cNvSpPr txBox="1"/>
          <p:nvPr/>
        </p:nvSpPr>
        <p:spPr>
          <a:xfrm>
            <a:off x="2190205" y="4785822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34CFA-97AE-4B68-B9E8-0776F4E6F4C3}"/>
              </a:ext>
            </a:extLst>
          </p:cNvPr>
          <p:cNvSpPr txBox="1"/>
          <p:nvPr/>
        </p:nvSpPr>
        <p:spPr>
          <a:xfrm>
            <a:off x="7330439" y="4785822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row</a:t>
            </a:r>
          </a:p>
        </p:txBody>
      </p:sp>
    </p:spTree>
    <p:extLst>
      <p:ext uri="{BB962C8B-B14F-4D97-AF65-F5344CB8AC3E}">
        <p14:creationId xmlns:p14="http://schemas.microsoft.com/office/powerpoint/2010/main" val="370024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C0DE-7BBD-4DCC-B5F7-84C244BE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box plots for large datasets?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6B716-0EE2-43DE-913D-7523AEAC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36" y="2926833"/>
            <a:ext cx="4416135" cy="305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E07B4-7330-4485-A12D-B95C7C2AB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09" y="2863626"/>
            <a:ext cx="4601328" cy="3118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36804-BC3D-4F22-BEFD-2970531F3CFF}"/>
              </a:ext>
            </a:extLst>
          </p:cNvPr>
          <p:cNvSpPr txBox="1"/>
          <p:nvPr/>
        </p:nvSpPr>
        <p:spPr>
          <a:xfrm>
            <a:off x="7358745" y="2494294"/>
            <a:ext cx="50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 of scaled data from notebook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1C171-9C47-45DF-985F-F820E2919780}"/>
              </a:ext>
            </a:extLst>
          </p:cNvPr>
          <p:cNvSpPr txBox="1"/>
          <p:nvPr/>
        </p:nvSpPr>
        <p:spPr>
          <a:xfrm>
            <a:off x="1064623" y="2426733"/>
            <a:ext cx="376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 of mean imputation results</a:t>
            </a:r>
          </a:p>
        </p:txBody>
      </p:sp>
    </p:spTree>
    <p:extLst>
      <p:ext uri="{BB962C8B-B14F-4D97-AF65-F5344CB8AC3E}">
        <p14:creationId xmlns:p14="http://schemas.microsoft.com/office/powerpoint/2010/main" val="423644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DCB2-F5DE-43CA-94F7-259D0C66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worries..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B944-6401-4A15-937E-5D3E62E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it challenging and time consuming to create code without relying on sources from the internet or from the notebooks</a:t>
            </a:r>
          </a:p>
          <a:p>
            <a:r>
              <a:rPr lang="en-GB" dirty="0"/>
              <a:t>A lot of time wasted on trying to do an original implementation but couldn’t get it to work at the end</a:t>
            </a:r>
          </a:p>
          <a:p>
            <a:r>
              <a:rPr lang="en-GB" dirty="0"/>
              <a:t>It was also extremely hard and time consuming to understand and use the example scripts without the basic knowledge of deep learning</a:t>
            </a:r>
          </a:p>
          <a:p>
            <a:r>
              <a:rPr lang="en-GB" dirty="0"/>
              <a:t>It feels like I haven’t achieved much in the project (more like learning and studying about things I don’t know)</a:t>
            </a:r>
          </a:p>
          <a:p>
            <a:r>
              <a:rPr lang="en-GB" dirty="0"/>
              <a:t>Not sure if I could write a good dissertation in time with my limited knowledge</a:t>
            </a:r>
          </a:p>
        </p:txBody>
      </p:sp>
    </p:spTree>
    <p:extLst>
      <p:ext uri="{BB962C8B-B14F-4D97-AF65-F5344CB8AC3E}">
        <p14:creationId xmlns:p14="http://schemas.microsoft.com/office/powerpoint/2010/main" val="31554683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5961</TotalTime>
  <Words>306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sohne</vt:lpstr>
      <vt:lpstr>Arial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The week Before holiday</vt:lpstr>
      <vt:lpstr>Imputation strategies</vt:lpstr>
      <vt:lpstr>Problems with KNN imputation</vt:lpstr>
      <vt:lpstr>How to make box plots for large datasets?</vt:lpstr>
      <vt:lpstr>My worries..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9</cp:revision>
  <dcterms:created xsi:type="dcterms:W3CDTF">2021-10-17T19:57:15Z</dcterms:created>
  <dcterms:modified xsi:type="dcterms:W3CDTF">2022-01-13T02:14:17Z</dcterms:modified>
</cp:coreProperties>
</file>