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DCC27E-064C-4666-A868-77B20CA047AF}" v="1" dt="2022-01-17T01:26:42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1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62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lee" userId="c2b0b406bfa6151f" providerId="LiveId" clId="{F6DCC27E-064C-4666-A868-77B20CA047AF}"/>
    <pc:docChg chg="undo custSel addSld delSld modSld sldOrd">
      <pc:chgData name="toby lee" userId="c2b0b406bfa6151f" providerId="LiveId" clId="{F6DCC27E-064C-4666-A868-77B20CA047AF}" dt="2022-01-17T11:24:08.471" v="941" actId="20577"/>
      <pc:docMkLst>
        <pc:docMk/>
      </pc:docMkLst>
      <pc:sldChg chg="modSp mod">
        <pc:chgData name="toby lee" userId="c2b0b406bfa6151f" providerId="LiveId" clId="{F6DCC27E-064C-4666-A868-77B20CA047AF}" dt="2022-01-17T00:46:32.185" v="3" actId="20577"/>
        <pc:sldMkLst>
          <pc:docMk/>
          <pc:sldMk cId="3956411206" sldId="256"/>
        </pc:sldMkLst>
        <pc:spChg chg="mod">
          <ac:chgData name="toby lee" userId="c2b0b406bfa6151f" providerId="LiveId" clId="{F6DCC27E-064C-4666-A868-77B20CA047AF}" dt="2022-01-17T00:46:32.185" v="3" actId="20577"/>
          <ac:spMkLst>
            <pc:docMk/>
            <pc:sldMk cId="3956411206" sldId="256"/>
            <ac:spMk id="3" creationId="{29796D7D-3175-4BB8-9B63-55C81B20C750}"/>
          </ac:spMkLst>
        </pc:spChg>
      </pc:sldChg>
      <pc:sldChg chg="del">
        <pc:chgData name="toby lee" userId="c2b0b406bfa6151f" providerId="LiveId" clId="{F6DCC27E-064C-4666-A868-77B20CA047AF}" dt="2022-01-17T00:46:33.796" v="4" actId="47"/>
        <pc:sldMkLst>
          <pc:docMk/>
          <pc:sldMk cId="413658478" sldId="257"/>
        </pc:sldMkLst>
      </pc:sldChg>
      <pc:sldChg chg="addSp modSp new mod">
        <pc:chgData name="toby lee" userId="c2b0b406bfa6151f" providerId="LiveId" clId="{F6DCC27E-064C-4666-A868-77B20CA047AF}" dt="2022-01-17T00:47:50.692" v="209" actId="20577"/>
        <pc:sldMkLst>
          <pc:docMk/>
          <pc:sldMk cId="2398024682" sldId="257"/>
        </pc:sldMkLst>
        <pc:spChg chg="mod">
          <ac:chgData name="toby lee" userId="c2b0b406bfa6151f" providerId="LiveId" clId="{F6DCC27E-064C-4666-A868-77B20CA047AF}" dt="2022-01-17T00:47:00.768" v="39" actId="20577"/>
          <ac:spMkLst>
            <pc:docMk/>
            <pc:sldMk cId="2398024682" sldId="257"/>
            <ac:spMk id="2" creationId="{5F9300AD-11D8-427A-BA77-F9E286932EB4}"/>
          </ac:spMkLst>
        </pc:spChg>
        <pc:spChg chg="mod">
          <ac:chgData name="toby lee" userId="c2b0b406bfa6151f" providerId="LiveId" clId="{F6DCC27E-064C-4666-A868-77B20CA047AF}" dt="2022-01-17T00:47:50.692" v="209" actId="20577"/>
          <ac:spMkLst>
            <pc:docMk/>
            <pc:sldMk cId="2398024682" sldId="257"/>
            <ac:spMk id="3" creationId="{C36F828E-C812-4C27-918D-0E5EF50ACC07}"/>
          </ac:spMkLst>
        </pc:spChg>
        <pc:picChg chg="add mod">
          <ac:chgData name="toby lee" userId="c2b0b406bfa6151f" providerId="LiveId" clId="{F6DCC27E-064C-4666-A868-77B20CA047AF}" dt="2022-01-17T00:47:08.832" v="41" actId="1076"/>
          <ac:picMkLst>
            <pc:docMk/>
            <pc:sldMk cId="2398024682" sldId="257"/>
            <ac:picMk id="5" creationId="{5F85A511-3734-473B-ACB6-2F77A6CE6360}"/>
          </ac:picMkLst>
        </pc:picChg>
      </pc:sldChg>
      <pc:sldChg chg="addSp delSp modSp new mod ord">
        <pc:chgData name="toby lee" userId="c2b0b406bfa6151f" providerId="LiveId" clId="{F6DCC27E-064C-4666-A868-77B20CA047AF}" dt="2022-01-17T10:12:04.590" v="640" actId="20577"/>
        <pc:sldMkLst>
          <pc:docMk/>
          <pc:sldMk cId="2448456017" sldId="258"/>
        </pc:sldMkLst>
        <pc:spChg chg="mod">
          <ac:chgData name="toby lee" userId="c2b0b406bfa6151f" providerId="LiveId" clId="{F6DCC27E-064C-4666-A868-77B20CA047AF}" dt="2022-01-17T10:12:04.590" v="640" actId="20577"/>
          <ac:spMkLst>
            <pc:docMk/>
            <pc:sldMk cId="2448456017" sldId="258"/>
            <ac:spMk id="2" creationId="{0E98A2E2-CD6C-44A3-8E0A-C3506D458E98}"/>
          </ac:spMkLst>
        </pc:spChg>
        <pc:spChg chg="del">
          <ac:chgData name="toby lee" userId="c2b0b406bfa6151f" providerId="LiveId" clId="{F6DCC27E-064C-4666-A868-77B20CA047AF}" dt="2022-01-17T00:53:37.459" v="210" actId="22"/>
          <ac:spMkLst>
            <pc:docMk/>
            <pc:sldMk cId="2448456017" sldId="258"/>
            <ac:spMk id="3" creationId="{B9799036-72BE-4746-BD21-37D23D68E204}"/>
          </ac:spMkLst>
        </pc:spChg>
        <pc:picChg chg="add mod ord">
          <ac:chgData name="toby lee" userId="c2b0b406bfa6151f" providerId="LiveId" clId="{F6DCC27E-064C-4666-A868-77B20CA047AF}" dt="2022-01-17T00:56:30.867" v="219" actId="1076"/>
          <ac:picMkLst>
            <pc:docMk/>
            <pc:sldMk cId="2448456017" sldId="258"/>
            <ac:picMk id="5" creationId="{A714D638-2238-4308-A565-0024FC2FCEB1}"/>
          </ac:picMkLst>
        </pc:picChg>
        <pc:picChg chg="add mod">
          <ac:chgData name="toby lee" userId="c2b0b406bfa6151f" providerId="LiveId" clId="{F6DCC27E-064C-4666-A868-77B20CA047AF}" dt="2022-01-17T00:56:28.110" v="216" actId="1076"/>
          <ac:picMkLst>
            <pc:docMk/>
            <pc:sldMk cId="2448456017" sldId="258"/>
            <ac:picMk id="7" creationId="{E08F3121-92D7-4526-810A-D9DDCA64AB1A}"/>
          </ac:picMkLst>
        </pc:picChg>
      </pc:sldChg>
      <pc:sldChg chg="del">
        <pc:chgData name="toby lee" userId="c2b0b406bfa6151f" providerId="LiveId" clId="{F6DCC27E-064C-4666-A868-77B20CA047AF}" dt="2022-01-17T00:46:34.401" v="5" actId="47"/>
        <pc:sldMkLst>
          <pc:docMk/>
          <pc:sldMk cId="3059525669" sldId="259"/>
        </pc:sldMkLst>
      </pc:sldChg>
      <pc:sldChg chg="modSp new mod">
        <pc:chgData name="toby lee" userId="c2b0b406bfa6151f" providerId="LiveId" clId="{F6DCC27E-064C-4666-A868-77B20CA047AF}" dt="2022-01-17T11:24:08.471" v="941" actId="20577"/>
        <pc:sldMkLst>
          <pc:docMk/>
          <pc:sldMk cId="3957891562" sldId="259"/>
        </pc:sldMkLst>
        <pc:spChg chg="mod">
          <ac:chgData name="toby lee" userId="c2b0b406bfa6151f" providerId="LiveId" clId="{F6DCC27E-064C-4666-A868-77B20CA047AF}" dt="2022-01-17T00:58:12.787" v="329" actId="20577"/>
          <ac:spMkLst>
            <pc:docMk/>
            <pc:sldMk cId="3957891562" sldId="259"/>
            <ac:spMk id="2" creationId="{3CDFA1D8-D886-4DB5-8FD0-832C36CD20A6}"/>
          </ac:spMkLst>
        </pc:spChg>
        <pc:spChg chg="mod">
          <ac:chgData name="toby lee" userId="c2b0b406bfa6151f" providerId="LiveId" clId="{F6DCC27E-064C-4666-A868-77B20CA047AF}" dt="2022-01-17T11:24:08.471" v="941" actId="20577"/>
          <ac:spMkLst>
            <pc:docMk/>
            <pc:sldMk cId="3957891562" sldId="259"/>
            <ac:spMk id="3" creationId="{B1A87C9F-7CF4-4144-827A-C9B546DCAEAF}"/>
          </ac:spMkLst>
        </pc:spChg>
      </pc:sldChg>
      <pc:sldChg chg="addSp delSp modSp new del mod">
        <pc:chgData name="toby lee" userId="c2b0b406bfa6151f" providerId="LiveId" clId="{F6DCC27E-064C-4666-A868-77B20CA047AF}" dt="2022-01-17T01:43:59.542" v="544" actId="47"/>
        <pc:sldMkLst>
          <pc:docMk/>
          <pc:sldMk cId="462702196" sldId="260"/>
        </pc:sldMkLst>
        <pc:spChg chg="mod">
          <ac:chgData name="toby lee" userId="c2b0b406bfa6151f" providerId="LiveId" clId="{F6DCC27E-064C-4666-A868-77B20CA047AF}" dt="2022-01-17T01:26:35.670" v="450" actId="20577"/>
          <ac:spMkLst>
            <pc:docMk/>
            <pc:sldMk cId="462702196" sldId="260"/>
            <ac:spMk id="2" creationId="{4027A757-825C-4ADA-8F89-39525103AB73}"/>
          </ac:spMkLst>
        </pc:spChg>
        <pc:picChg chg="add del mod">
          <ac:chgData name="toby lee" userId="c2b0b406bfa6151f" providerId="LiveId" clId="{F6DCC27E-064C-4666-A868-77B20CA047AF}" dt="2022-01-17T01:26:41.187" v="453" actId="21"/>
          <ac:picMkLst>
            <pc:docMk/>
            <pc:sldMk cId="462702196" sldId="260"/>
            <ac:picMk id="5" creationId="{BDF2B97B-B39A-474E-8745-D134B5B123E9}"/>
          </ac:picMkLst>
        </pc:picChg>
      </pc:sldChg>
      <pc:sldChg chg="new del">
        <pc:chgData name="toby lee" userId="c2b0b406bfa6151f" providerId="LiveId" clId="{F6DCC27E-064C-4666-A868-77B20CA047AF}" dt="2022-01-17T01:02:57.538" v="346" actId="47"/>
        <pc:sldMkLst>
          <pc:docMk/>
          <pc:sldMk cId="1806536035" sldId="260"/>
        </pc:sldMkLst>
      </pc:sldChg>
      <pc:sldChg chg="del">
        <pc:chgData name="toby lee" userId="c2b0b406bfa6151f" providerId="LiveId" clId="{F6DCC27E-064C-4666-A868-77B20CA047AF}" dt="2022-01-17T00:46:34.956" v="6" actId="47"/>
        <pc:sldMkLst>
          <pc:docMk/>
          <pc:sldMk cId="3700248481" sldId="260"/>
        </pc:sldMkLst>
      </pc:sldChg>
      <pc:sldChg chg="addSp modSp new mod">
        <pc:chgData name="toby lee" userId="c2b0b406bfa6151f" providerId="LiveId" clId="{F6DCC27E-064C-4666-A868-77B20CA047AF}" dt="2022-01-17T10:05:33.852" v="638" actId="20577"/>
        <pc:sldMkLst>
          <pc:docMk/>
          <pc:sldMk cId="178942521" sldId="261"/>
        </pc:sldMkLst>
        <pc:spChg chg="mod">
          <ac:chgData name="toby lee" userId="c2b0b406bfa6151f" providerId="LiveId" clId="{F6DCC27E-064C-4666-A868-77B20CA047AF}" dt="2022-01-17T01:27:59.715" v="543" actId="20577"/>
          <ac:spMkLst>
            <pc:docMk/>
            <pc:sldMk cId="178942521" sldId="261"/>
            <ac:spMk id="2" creationId="{75808077-684C-4730-93FB-F9E16384F9F1}"/>
          </ac:spMkLst>
        </pc:spChg>
        <pc:spChg chg="mod">
          <ac:chgData name="toby lee" userId="c2b0b406bfa6151f" providerId="LiveId" clId="{F6DCC27E-064C-4666-A868-77B20CA047AF}" dt="2022-01-17T10:05:33.852" v="638" actId="20577"/>
          <ac:spMkLst>
            <pc:docMk/>
            <pc:sldMk cId="178942521" sldId="261"/>
            <ac:spMk id="3" creationId="{76D4E571-8625-4E0C-B5F1-21C54C99B03F}"/>
          </ac:spMkLst>
        </pc:spChg>
        <pc:picChg chg="add mod">
          <ac:chgData name="toby lee" userId="c2b0b406bfa6151f" providerId="LiveId" clId="{F6DCC27E-064C-4666-A868-77B20CA047AF}" dt="2022-01-17T10:05:30.182" v="635" actId="1076"/>
          <ac:picMkLst>
            <pc:docMk/>
            <pc:sldMk cId="178942521" sldId="261"/>
            <ac:picMk id="4" creationId="{B7C48745-424C-4309-8C74-5E9C0281444A}"/>
          </ac:picMkLst>
        </pc:picChg>
        <pc:picChg chg="add mod modCrop">
          <ac:chgData name="toby lee" userId="c2b0b406bfa6151f" providerId="LiveId" clId="{F6DCC27E-064C-4666-A868-77B20CA047AF}" dt="2022-01-17T10:05:22.511" v="628" actId="1076"/>
          <ac:picMkLst>
            <pc:docMk/>
            <pc:sldMk cId="178942521" sldId="261"/>
            <ac:picMk id="6" creationId="{65DCC436-C648-4AFC-9726-C69563899DFF}"/>
          </ac:picMkLst>
        </pc:picChg>
      </pc:sldChg>
      <pc:sldChg chg="del">
        <pc:chgData name="toby lee" userId="c2b0b406bfa6151f" providerId="LiveId" clId="{F6DCC27E-064C-4666-A868-77B20CA047AF}" dt="2022-01-17T00:46:35.425" v="7" actId="47"/>
        <pc:sldMkLst>
          <pc:docMk/>
          <pc:sldMk cId="4236447241" sldId="261"/>
        </pc:sldMkLst>
      </pc:sldChg>
      <pc:sldChg chg="modSp new del mod">
        <pc:chgData name="toby lee" userId="c2b0b406bfa6151f" providerId="LiveId" clId="{F6DCC27E-064C-4666-A868-77B20CA047AF}" dt="2022-01-17T10:12:55.781" v="666" actId="47"/>
        <pc:sldMkLst>
          <pc:docMk/>
          <pc:sldMk cId="363931178" sldId="262"/>
        </pc:sldMkLst>
        <pc:spChg chg="mod">
          <ac:chgData name="toby lee" userId="c2b0b406bfa6151f" providerId="LiveId" clId="{F6DCC27E-064C-4666-A868-77B20CA047AF}" dt="2022-01-17T10:12:42.078" v="665" actId="20577"/>
          <ac:spMkLst>
            <pc:docMk/>
            <pc:sldMk cId="363931178" sldId="262"/>
            <ac:spMk id="2" creationId="{81C02509-C31B-4D43-A5AC-1AE2143C6725}"/>
          </ac:spMkLst>
        </pc:spChg>
      </pc:sldChg>
      <pc:sldChg chg="del">
        <pc:chgData name="toby lee" userId="c2b0b406bfa6151f" providerId="LiveId" clId="{F6DCC27E-064C-4666-A868-77B20CA047AF}" dt="2022-01-17T00:46:36.758" v="8" actId="47"/>
        <pc:sldMkLst>
          <pc:docMk/>
          <pc:sldMk cId="3155468380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6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0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5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0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7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4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389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nes and dots connected representing a network">
            <a:extLst>
              <a:ext uri="{FF2B5EF4-FFF2-40B4-BE49-F238E27FC236}">
                <a16:creationId xmlns:a16="http://schemas.microsoft.com/office/drawing/2014/main" id="{5F827CDF-9D4F-45C5-B8E2-4A527B25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7AC35-E96C-4FBF-93FB-424C27A85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 pitchFamily="34" charset="0"/>
              </a:rPr>
              <a:t>Development of machine learning models to process Electronic Health Records – Explainable Models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96D7D-3175-4BB8-9B63-55C81B2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>
            <a:normAutofit/>
          </a:bodyPr>
          <a:lstStyle/>
          <a:p>
            <a:r>
              <a:rPr lang="en-GB" dirty="0"/>
              <a:t>Week 13 Meeting, 18/1/2021</a:t>
            </a:r>
            <a:endParaRPr lang="en-US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845331-155D-430F-AB81-55004E4FBBF2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13C8DA8-C17E-43E4-9D09-D50339AEAB74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1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00AD-11D8-427A-BA77-F9E286932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Takes too long to compile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F828E-C812-4C27-918D-0E5EF50AC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9483739" cy="1480022"/>
          </a:xfrm>
        </p:spPr>
        <p:txBody>
          <a:bodyPr/>
          <a:lstStyle/>
          <a:p>
            <a:r>
              <a:rPr lang="en-GB" dirty="0"/>
              <a:t>The previous problem exist due to small sample size, when all values are nan the column is skipped, that’s why a smaller size is returned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511-3734-473B-ACB6-2F77A6CE6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546" y="3874445"/>
            <a:ext cx="71151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2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8A2E2-CD6C-44A3-8E0A-C3506D45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for the first 10000 samples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14D638-2238-4308-A565-0024FC2FC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2046" y="1998580"/>
            <a:ext cx="7341597" cy="22494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8F3121-92D7-4526-810A-D9DDCA64A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046" y="4459414"/>
            <a:ext cx="8353697" cy="198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56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8077-684C-4730-93FB-F9E16384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After using standard scaler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4E571-8625-4E0C-B5F1-21C54C99B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84069"/>
            <a:ext cx="11029615" cy="3634486"/>
          </a:xfrm>
        </p:spPr>
        <p:txBody>
          <a:bodyPr/>
          <a:lstStyle/>
          <a:p>
            <a:r>
              <a:rPr lang="en-GB" dirty="0"/>
              <a:t>100k rows took 16 minutes</a:t>
            </a:r>
          </a:p>
          <a:p>
            <a:r>
              <a:rPr lang="en-GB" dirty="0"/>
              <a:t>But the full 800k samples still takes too long to run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48745-424C-4309-8C74-5E9C02814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592" y="1972789"/>
            <a:ext cx="4689616" cy="35839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DCC436-C648-4AFC-9726-C69563899D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053"/>
          <a:stretch/>
        </p:blipFill>
        <p:spPr>
          <a:xfrm>
            <a:off x="757645" y="3173011"/>
            <a:ext cx="4748349" cy="219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A1D8-D886-4DB5-8FD0-832C36CD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between different KNN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87C9F-7CF4-4144-827A-C9B546DCA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Even with the same parameters, it gives different values </a:t>
            </a:r>
            <a:r>
              <a:rPr lang="en-GB" dirty="0" err="1"/>
              <a:t>everytime</a:t>
            </a:r>
            <a:endParaRPr lang="en-GB" dirty="0"/>
          </a:p>
          <a:p>
            <a:r>
              <a:rPr lang="en-GB" dirty="0"/>
              <a:t>Keep note on KNN returning different results</a:t>
            </a:r>
          </a:p>
          <a:p>
            <a:r>
              <a:rPr lang="en-GB" dirty="0"/>
              <a:t>Compare -&gt; Quantify and qualify the results</a:t>
            </a:r>
          </a:p>
          <a:p>
            <a:pPr lvl="1"/>
            <a:r>
              <a:rPr lang="en-GB" dirty="0"/>
              <a:t>1. performance of logistic regression</a:t>
            </a:r>
          </a:p>
          <a:p>
            <a:pPr lvl="1"/>
            <a:r>
              <a:rPr lang="en-GB" dirty="0"/>
              <a:t>2. Masked values (discuss the bias)</a:t>
            </a:r>
          </a:p>
          <a:p>
            <a:pPr lvl="2"/>
            <a:r>
              <a:rPr lang="en-GB" dirty="0"/>
              <a:t>Discuss missing values </a:t>
            </a:r>
            <a:r>
              <a:rPr lang="en-GB"/>
              <a:t>of healthcare data (not random)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78915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6599</TotalTime>
  <Words>132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Gill Sans MT</vt:lpstr>
      <vt:lpstr>Open Sans</vt:lpstr>
      <vt:lpstr>Wingdings 2</vt:lpstr>
      <vt:lpstr>DividendVTI</vt:lpstr>
      <vt:lpstr>Development of machine learning models to process Electronic Health Records – Explainable Models</vt:lpstr>
      <vt:lpstr>Takes too long to compile</vt:lpstr>
      <vt:lpstr>Worked for the first 10000 samples</vt:lpstr>
      <vt:lpstr>After using standard scaler scaling</vt:lpstr>
      <vt:lpstr>Comparison between different KNN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machine learning models to process Electronic Health Records – Explainable Models</dc:title>
  <dc:creator>toby lee</dc:creator>
  <cp:lastModifiedBy>toby lee</cp:lastModifiedBy>
  <cp:revision>10</cp:revision>
  <dcterms:created xsi:type="dcterms:W3CDTF">2021-10-17T19:57:15Z</dcterms:created>
  <dcterms:modified xsi:type="dcterms:W3CDTF">2022-01-17T11:24:11Z</dcterms:modified>
</cp:coreProperties>
</file>