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A4541-91CE-4694-BA03-14DDF92B2167}" v="7" dt="2022-01-24T04:24:2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A8EA4541-91CE-4694-BA03-14DDF92B2167}"/>
    <pc:docChg chg="undo custSel addSld delSld modSld">
      <pc:chgData name="toby lee" userId="c2b0b406bfa6151f" providerId="LiveId" clId="{A8EA4541-91CE-4694-BA03-14DDF92B2167}" dt="2022-01-24T04:24:49.069" v="1649" actId="20577"/>
      <pc:docMkLst>
        <pc:docMk/>
      </pc:docMkLst>
      <pc:sldChg chg="modSp mod">
        <pc:chgData name="toby lee" userId="c2b0b406bfa6151f" providerId="LiveId" clId="{A8EA4541-91CE-4694-BA03-14DDF92B2167}" dt="2022-01-23T19:43:50.732" v="5" actId="20577"/>
        <pc:sldMkLst>
          <pc:docMk/>
          <pc:sldMk cId="3956411206" sldId="256"/>
        </pc:sldMkLst>
        <pc:spChg chg="mod">
          <ac:chgData name="toby lee" userId="c2b0b406bfa6151f" providerId="LiveId" clId="{A8EA4541-91CE-4694-BA03-14DDF92B2167}" dt="2022-01-23T19:43:50.732" v="5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A8EA4541-91CE-4694-BA03-14DDF92B2167}" dt="2022-01-23T21:33:09.896" v="1277" actId="20577"/>
        <pc:sldMkLst>
          <pc:docMk/>
          <pc:sldMk cId="1418450208" sldId="257"/>
        </pc:sldMkLst>
        <pc:spChg chg="mod">
          <ac:chgData name="toby lee" userId="c2b0b406bfa6151f" providerId="LiveId" clId="{A8EA4541-91CE-4694-BA03-14DDF92B2167}" dt="2022-01-23T19:44:00.835" v="24" actId="20577"/>
          <ac:spMkLst>
            <pc:docMk/>
            <pc:sldMk cId="1418450208" sldId="257"/>
            <ac:spMk id="2" creationId="{13BF1BBC-91B9-4F7B-9EC5-A6F23639A7D0}"/>
          </ac:spMkLst>
        </pc:spChg>
        <pc:spChg chg="del mod">
          <ac:chgData name="toby lee" userId="c2b0b406bfa6151f" providerId="LiveId" clId="{A8EA4541-91CE-4694-BA03-14DDF92B2167}" dt="2022-01-23T20:47:25.237" v="319" actId="478"/>
          <ac:spMkLst>
            <pc:docMk/>
            <pc:sldMk cId="1418450208" sldId="257"/>
            <ac:spMk id="3" creationId="{5580C988-4F5B-40FA-AB80-AE1BC5E6A176}"/>
          </ac:spMkLst>
        </pc:spChg>
        <pc:spChg chg="add del mod">
          <ac:chgData name="toby lee" userId="c2b0b406bfa6151f" providerId="LiveId" clId="{A8EA4541-91CE-4694-BA03-14DDF92B2167}" dt="2022-01-23T20:47:28.049" v="321" actId="478"/>
          <ac:spMkLst>
            <pc:docMk/>
            <pc:sldMk cId="1418450208" sldId="257"/>
            <ac:spMk id="11" creationId="{D0F04F9E-EBAA-40A0-B3EC-23E9BD884456}"/>
          </ac:spMkLst>
        </pc:spChg>
        <pc:spChg chg="add mod">
          <ac:chgData name="toby lee" userId="c2b0b406bfa6151f" providerId="LiveId" clId="{A8EA4541-91CE-4694-BA03-14DDF92B2167}" dt="2022-01-23T21:33:09.896" v="1277" actId="20577"/>
          <ac:spMkLst>
            <pc:docMk/>
            <pc:sldMk cId="1418450208" sldId="257"/>
            <ac:spMk id="13" creationId="{51138DB0-AFE2-43B2-9A2A-515EA97E1457}"/>
          </ac:spMkLst>
        </pc:spChg>
        <pc:picChg chg="add mod">
          <ac:chgData name="toby lee" userId="c2b0b406bfa6151f" providerId="LiveId" clId="{A8EA4541-91CE-4694-BA03-14DDF92B2167}" dt="2022-01-23T19:48:01.646" v="271" actId="14100"/>
          <ac:picMkLst>
            <pc:docMk/>
            <pc:sldMk cId="1418450208" sldId="257"/>
            <ac:picMk id="5" creationId="{C0B38E68-9A43-414E-811E-20CBCB8741E2}"/>
          </ac:picMkLst>
        </pc:picChg>
        <pc:picChg chg="add mod">
          <ac:chgData name="toby lee" userId="c2b0b406bfa6151f" providerId="LiveId" clId="{A8EA4541-91CE-4694-BA03-14DDF92B2167}" dt="2022-01-23T19:49:07.417" v="283" actId="1076"/>
          <ac:picMkLst>
            <pc:docMk/>
            <pc:sldMk cId="1418450208" sldId="257"/>
            <ac:picMk id="7" creationId="{3822FBE1-BB64-4AEB-A250-7E4BE73EE554}"/>
          </ac:picMkLst>
        </pc:picChg>
        <pc:picChg chg="add mod">
          <ac:chgData name="toby lee" userId="c2b0b406bfa6151f" providerId="LiveId" clId="{A8EA4541-91CE-4694-BA03-14DDF92B2167}" dt="2022-01-23T20:47:32.237" v="323" actId="1076"/>
          <ac:picMkLst>
            <pc:docMk/>
            <pc:sldMk cId="1418450208" sldId="257"/>
            <ac:picMk id="9" creationId="{2F3559BA-0985-478E-8E55-7AC4CC2B5B50}"/>
          </ac:picMkLst>
        </pc:picChg>
      </pc:sldChg>
      <pc:sldChg chg="del">
        <pc:chgData name="toby lee" userId="c2b0b406bfa6151f" providerId="LiveId" clId="{A8EA4541-91CE-4694-BA03-14DDF92B2167}" dt="2022-01-23T19:43:52.535" v="6" actId="47"/>
        <pc:sldMkLst>
          <pc:docMk/>
          <pc:sldMk cId="2398024682" sldId="257"/>
        </pc:sldMkLst>
      </pc:sldChg>
      <pc:sldChg chg="del">
        <pc:chgData name="toby lee" userId="c2b0b406bfa6151f" providerId="LiveId" clId="{A8EA4541-91CE-4694-BA03-14DDF92B2167}" dt="2022-01-23T19:43:53.063" v="7" actId="47"/>
        <pc:sldMkLst>
          <pc:docMk/>
          <pc:sldMk cId="2448456017" sldId="258"/>
        </pc:sldMkLst>
      </pc:sldChg>
      <pc:sldChg chg="addSp delSp modSp new mod">
        <pc:chgData name="toby lee" userId="c2b0b406bfa6151f" providerId="LiveId" clId="{A8EA4541-91CE-4694-BA03-14DDF92B2167}" dt="2022-01-23T21:33:15.556" v="1284" actId="20577"/>
        <pc:sldMkLst>
          <pc:docMk/>
          <pc:sldMk cId="3681671571" sldId="258"/>
        </pc:sldMkLst>
        <pc:spChg chg="mod">
          <ac:chgData name="toby lee" userId="c2b0b406bfa6151f" providerId="LiveId" clId="{A8EA4541-91CE-4694-BA03-14DDF92B2167}" dt="2022-01-23T19:47:29.709" v="263"/>
          <ac:spMkLst>
            <pc:docMk/>
            <pc:sldMk cId="3681671571" sldId="258"/>
            <ac:spMk id="2" creationId="{65E44C52-4B6F-490E-888A-60C239D988A7}"/>
          </ac:spMkLst>
        </pc:spChg>
        <pc:spChg chg="del mod">
          <ac:chgData name="toby lee" userId="c2b0b406bfa6151f" providerId="LiveId" clId="{A8EA4541-91CE-4694-BA03-14DDF92B2167}" dt="2022-01-23T20:47:17.712" v="315" actId="478"/>
          <ac:spMkLst>
            <pc:docMk/>
            <pc:sldMk cId="3681671571" sldId="258"/>
            <ac:spMk id="3" creationId="{2ACF0969-8B17-495A-8841-FD2C0C21EB07}"/>
          </ac:spMkLst>
        </pc:spChg>
        <pc:spChg chg="add mod">
          <ac:chgData name="toby lee" userId="c2b0b406bfa6151f" providerId="LiveId" clId="{A8EA4541-91CE-4694-BA03-14DDF92B2167}" dt="2022-01-23T21:33:15.556" v="1284" actId="20577"/>
          <ac:spMkLst>
            <pc:docMk/>
            <pc:sldMk cId="3681671571" sldId="258"/>
            <ac:spMk id="11" creationId="{C7F4A291-24E5-477F-95BC-B869DF3C3DB5}"/>
          </ac:spMkLst>
        </pc:spChg>
        <pc:picChg chg="add del mod">
          <ac:chgData name="toby lee" userId="c2b0b406bfa6151f" providerId="LiveId" clId="{A8EA4541-91CE-4694-BA03-14DDF92B2167}" dt="2022-01-23T20:46:51.339" v="302" actId="478"/>
          <ac:picMkLst>
            <pc:docMk/>
            <pc:sldMk cId="3681671571" sldId="258"/>
            <ac:picMk id="5" creationId="{E87F4D61-6D08-4555-8CD1-9E306813DD9D}"/>
          </ac:picMkLst>
        </pc:picChg>
        <pc:picChg chg="add mod">
          <ac:chgData name="toby lee" userId="c2b0b406bfa6151f" providerId="LiveId" clId="{A8EA4541-91CE-4694-BA03-14DDF92B2167}" dt="2022-01-23T20:46:58.461" v="307" actId="1076"/>
          <ac:picMkLst>
            <pc:docMk/>
            <pc:sldMk cId="3681671571" sldId="258"/>
            <ac:picMk id="6" creationId="{2C975C3D-0D4C-4523-837D-D32BECB03AF7}"/>
          </ac:picMkLst>
        </pc:picChg>
        <pc:picChg chg="add mod">
          <ac:chgData name="toby lee" userId="c2b0b406bfa6151f" providerId="LiveId" clId="{A8EA4541-91CE-4694-BA03-14DDF92B2167}" dt="2022-01-23T20:47:03.965" v="310" actId="1076"/>
          <ac:picMkLst>
            <pc:docMk/>
            <pc:sldMk cId="3681671571" sldId="258"/>
            <ac:picMk id="8" creationId="{92889981-9F2F-42D5-9C47-3AA6B0CA6197}"/>
          </ac:picMkLst>
        </pc:picChg>
        <pc:picChg chg="add mod">
          <ac:chgData name="toby lee" userId="c2b0b406bfa6151f" providerId="LiveId" clId="{A8EA4541-91CE-4694-BA03-14DDF92B2167}" dt="2022-01-23T20:47:03.161" v="309" actId="1076"/>
          <ac:picMkLst>
            <pc:docMk/>
            <pc:sldMk cId="3681671571" sldId="258"/>
            <ac:picMk id="9" creationId="{5D049C46-F465-44CA-A9A2-8FECA371A698}"/>
          </ac:picMkLst>
        </pc:picChg>
        <pc:inkChg chg="add">
          <ac:chgData name="toby lee" userId="c2b0b406bfa6151f" providerId="LiveId" clId="{A8EA4541-91CE-4694-BA03-14DDF92B2167}" dt="2022-01-23T20:50:27.069" v="672" actId="9405"/>
          <ac:inkMkLst>
            <pc:docMk/>
            <pc:sldMk cId="3681671571" sldId="258"/>
            <ac:inkMk id="12" creationId="{5001D7B3-A56D-4687-AD78-DECF90515016}"/>
          </ac:inkMkLst>
        </pc:inkChg>
        <pc:inkChg chg="add">
          <ac:chgData name="toby lee" userId="c2b0b406bfa6151f" providerId="LiveId" clId="{A8EA4541-91CE-4694-BA03-14DDF92B2167}" dt="2022-01-23T20:50:28.025" v="673" actId="9405"/>
          <ac:inkMkLst>
            <pc:docMk/>
            <pc:sldMk cId="3681671571" sldId="258"/>
            <ac:inkMk id="13" creationId="{4F9C6036-70CF-41CD-BB96-0FDB8DA9A8EB}"/>
          </ac:inkMkLst>
        </pc:inkChg>
        <pc:inkChg chg="add">
          <ac:chgData name="toby lee" userId="c2b0b406bfa6151f" providerId="LiveId" clId="{A8EA4541-91CE-4694-BA03-14DDF92B2167}" dt="2022-01-23T20:50:29.186" v="674" actId="9405"/>
          <ac:inkMkLst>
            <pc:docMk/>
            <pc:sldMk cId="3681671571" sldId="258"/>
            <ac:inkMk id="14" creationId="{6B31C796-1089-49C8-9544-7FBF651E6EE9}"/>
          </ac:inkMkLst>
        </pc:inkChg>
        <pc:inkChg chg="add del">
          <ac:chgData name="toby lee" userId="c2b0b406bfa6151f" providerId="LiveId" clId="{A8EA4541-91CE-4694-BA03-14DDF92B2167}" dt="2022-01-23T20:50:47.095" v="676" actId="9405"/>
          <ac:inkMkLst>
            <pc:docMk/>
            <pc:sldMk cId="3681671571" sldId="258"/>
            <ac:inkMk id="15" creationId="{E15A46A4-CC5F-47E4-9077-0FB157331737}"/>
          </ac:inkMkLst>
        </pc:inkChg>
      </pc:sldChg>
      <pc:sldChg chg="addSp delSp modSp new del mod">
        <pc:chgData name="toby lee" userId="c2b0b406bfa6151f" providerId="LiveId" clId="{A8EA4541-91CE-4694-BA03-14DDF92B2167}" dt="2022-01-23T20:47:49.393" v="329" actId="47"/>
        <pc:sldMkLst>
          <pc:docMk/>
          <pc:sldMk cId="2573050203" sldId="259"/>
        </pc:sldMkLst>
        <pc:spChg chg="add del mod">
          <ac:chgData name="toby lee" userId="c2b0b406bfa6151f" providerId="LiveId" clId="{A8EA4541-91CE-4694-BA03-14DDF92B2167}" dt="2022-01-23T20:47:48.007" v="328"/>
          <ac:spMkLst>
            <pc:docMk/>
            <pc:sldMk cId="2573050203" sldId="259"/>
            <ac:spMk id="5" creationId="{F8F86F7D-1A46-4087-B4E6-6A1D8A675DC7}"/>
          </ac:spMkLst>
        </pc:spChg>
      </pc:sldChg>
      <pc:sldChg chg="del">
        <pc:chgData name="toby lee" userId="c2b0b406bfa6151f" providerId="LiveId" clId="{A8EA4541-91CE-4694-BA03-14DDF92B2167}" dt="2022-01-23T19:43:54.068" v="9" actId="47"/>
        <pc:sldMkLst>
          <pc:docMk/>
          <pc:sldMk cId="3957891562" sldId="259"/>
        </pc:sldMkLst>
      </pc:sldChg>
      <pc:sldChg chg="addSp delSp modSp add mod">
        <pc:chgData name="toby lee" userId="c2b0b406bfa6151f" providerId="LiveId" clId="{A8EA4541-91CE-4694-BA03-14DDF92B2167}" dt="2022-01-23T21:34:54.901" v="1410" actId="1076"/>
        <pc:sldMkLst>
          <pc:docMk/>
          <pc:sldMk cId="2958012088" sldId="260"/>
        </pc:sldMkLst>
        <pc:spChg chg="mod">
          <ac:chgData name="toby lee" userId="c2b0b406bfa6151f" providerId="LiveId" clId="{A8EA4541-91CE-4694-BA03-14DDF92B2167}" dt="2022-01-23T21:34:13.224" v="1393" actId="1076"/>
          <ac:spMkLst>
            <pc:docMk/>
            <pc:sldMk cId="2958012088" sldId="260"/>
            <ac:spMk id="11" creationId="{C7F4A291-24E5-477F-95BC-B869DF3C3DB5}"/>
          </ac:spMkLst>
        </pc:spChg>
        <pc:picChg chg="add mod">
          <ac:chgData name="toby lee" userId="c2b0b406bfa6151f" providerId="LiveId" clId="{A8EA4541-91CE-4694-BA03-14DDF92B2167}" dt="2022-01-23T21:34:54.901" v="1410" actId="1076"/>
          <ac:picMkLst>
            <pc:docMk/>
            <pc:sldMk cId="2958012088" sldId="260"/>
            <ac:picMk id="4" creationId="{5D4C28AA-2347-4A9D-9834-DB8C98DC7778}"/>
          </ac:picMkLst>
        </pc:picChg>
        <pc:picChg chg="del mod">
          <ac:chgData name="toby lee" userId="c2b0b406bfa6151f" providerId="LiveId" clId="{A8EA4541-91CE-4694-BA03-14DDF92B2167}" dt="2022-01-23T21:33:54.825" v="1387" actId="478"/>
          <ac:picMkLst>
            <pc:docMk/>
            <pc:sldMk cId="2958012088" sldId="260"/>
            <ac:picMk id="6" creationId="{2C975C3D-0D4C-4523-837D-D32BECB03AF7}"/>
          </ac:picMkLst>
        </pc:picChg>
        <pc:picChg chg="add mod">
          <ac:chgData name="toby lee" userId="c2b0b406bfa6151f" providerId="LiveId" clId="{A8EA4541-91CE-4694-BA03-14DDF92B2167}" dt="2022-01-23T21:34:53.806" v="1409" actId="1076"/>
          <ac:picMkLst>
            <pc:docMk/>
            <pc:sldMk cId="2958012088" sldId="260"/>
            <ac:picMk id="7" creationId="{6CEAFCBB-8CE7-4EDC-B567-B8C123A3CCD2}"/>
          </ac:picMkLst>
        </pc:picChg>
        <pc:picChg chg="del mod">
          <ac:chgData name="toby lee" userId="c2b0b406bfa6151f" providerId="LiveId" clId="{A8EA4541-91CE-4694-BA03-14DDF92B2167}" dt="2022-01-23T21:33:56.180" v="1388" actId="478"/>
          <ac:picMkLst>
            <pc:docMk/>
            <pc:sldMk cId="2958012088" sldId="260"/>
            <ac:picMk id="8" creationId="{92889981-9F2F-42D5-9C47-3AA6B0CA6197}"/>
          </ac:picMkLst>
        </pc:picChg>
        <pc:picChg chg="del">
          <ac:chgData name="toby lee" userId="c2b0b406bfa6151f" providerId="LiveId" clId="{A8EA4541-91CE-4694-BA03-14DDF92B2167}" dt="2022-01-23T21:33:56.800" v="1389" actId="478"/>
          <ac:picMkLst>
            <pc:docMk/>
            <pc:sldMk cId="2958012088" sldId="260"/>
            <ac:picMk id="9" creationId="{5D049C46-F465-44CA-A9A2-8FECA371A698}"/>
          </ac:picMkLst>
        </pc:picChg>
      </pc:sldChg>
      <pc:sldChg chg="del">
        <pc:chgData name="toby lee" userId="c2b0b406bfa6151f" providerId="LiveId" clId="{A8EA4541-91CE-4694-BA03-14DDF92B2167}" dt="2022-01-23T19:43:53.575" v="8" actId="47"/>
        <pc:sldMkLst>
          <pc:docMk/>
          <pc:sldMk cId="178942521" sldId="261"/>
        </pc:sldMkLst>
      </pc:sldChg>
      <pc:sldChg chg="addSp delSp modSp new mod">
        <pc:chgData name="toby lee" userId="c2b0b406bfa6151f" providerId="LiveId" clId="{A8EA4541-91CE-4694-BA03-14DDF92B2167}" dt="2022-01-23T21:31:30.319" v="1128" actId="1076"/>
        <pc:sldMkLst>
          <pc:docMk/>
          <pc:sldMk cId="3946974460" sldId="261"/>
        </pc:sldMkLst>
        <pc:spChg chg="mod">
          <ac:chgData name="toby lee" userId="c2b0b406bfa6151f" providerId="LiveId" clId="{A8EA4541-91CE-4694-BA03-14DDF92B2167}" dt="2022-01-23T21:30:26.380" v="967" actId="20577"/>
          <ac:spMkLst>
            <pc:docMk/>
            <pc:sldMk cId="3946974460" sldId="261"/>
            <ac:spMk id="2" creationId="{9A156BC1-AD21-49F1-9380-00E0F871D146}"/>
          </ac:spMkLst>
        </pc:spChg>
        <pc:spChg chg="mod">
          <ac:chgData name="toby lee" userId="c2b0b406bfa6151f" providerId="LiveId" clId="{A8EA4541-91CE-4694-BA03-14DDF92B2167}" dt="2022-01-23T21:31:12.196" v="1123" actId="20577"/>
          <ac:spMkLst>
            <pc:docMk/>
            <pc:sldMk cId="3946974460" sldId="261"/>
            <ac:spMk id="3" creationId="{C6959D12-34B3-4644-AEA1-8C1E25AE153C}"/>
          </ac:spMkLst>
        </pc:spChg>
        <pc:picChg chg="add del mod">
          <ac:chgData name="toby lee" userId="c2b0b406bfa6151f" providerId="LiveId" clId="{A8EA4541-91CE-4694-BA03-14DDF92B2167}" dt="2022-01-23T21:31:26.467" v="1124" actId="478"/>
          <ac:picMkLst>
            <pc:docMk/>
            <pc:sldMk cId="3946974460" sldId="261"/>
            <ac:picMk id="5" creationId="{AD923F93-57E4-462E-A8FA-7CDA72A27CCD}"/>
          </ac:picMkLst>
        </pc:picChg>
        <pc:picChg chg="add mod">
          <ac:chgData name="toby lee" userId="c2b0b406bfa6151f" providerId="LiveId" clId="{A8EA4541-91CE-4694-BA03-14DDF92B2167}" dt="2022-01-23T21:31:30.319" v="1128" actId="1076"/>
          <ac:picMkLst>
            <pc:docMk/>
            <pc:sldMk cId="3946974460" sldId="261"/>
            <ac:picMk id="7" creationId="{DAB93203-E967-4BBD-95BD-8E0253C51CB3}"/>
          </ac:picMkLst>
        </pc:picChg>
      </pc:sldChg>
      <pc:sldChg chg="modSp new mod">
        <pc:chgData name="toby lee" userId="c2b0b406bfa6151f" providerId="LiveId" clId="{A8EA4541-91CE-4694-BA03-14DDF92B2167}" dt="2022-01-23T21:35:54.562" v="1412"/>
        <pc:sldMkLst>
          <pc:docMk/>
          <pc:sldMk cId="3124227446" sldId="262"/>
        </pc:sldMkLst>
        <pc:spChg chg="mod">
          <ac:chgData name="toby lee" userId="c2b0b406bfa6151f" providerId="LiveId" clId="{A8EA4541-91CE-4694-BA03-14DDF92B2167}" dt="2022-01-23T21:35:54.562" v="1412"/>
          <ac:spMkLst>
            <pc:docMk/>
            <pc:sldMk cId="3124227446" sldId="262"/>
            <ac:spMk id="3" creationId="{074753CE-A2FD-4789-97A1-8D699C28185A}"/>
          </ac:spMkLst>
        </pc:spChg>
      </pc:sldChg>
      <pc:sldChg chg="addSp delSp modSp new mod">
        <pc:chgData name="toby lee" userId="c2b0b406bfa6151f" providerId="LiveId" clId="{A8EA4541-91CE-4694-BA03-14DDF92B2167}" dt="2022-01-24T04:24:20.238" v="1600" actId="20577"/>
        <pc:sldMkLst>
          <pc:docMk/>
          <pc:sldMk cId="2143207813" sldId="263"/>
        </pc:sldMkLst>
        <pc:spChg chg="mod">
          <ac:chgData name="toby lee" userId="c2b0b406bfa6151f" providerId="LiveId" clId="{A8EA4541-91CE-4694-BA03-14DDF92B2167}" dt="2022-01-24T04:24:20.238" v="1600" actId="20577"/>
          <ac:spMkLst>
            <pc:docMk/>
            <pc:sldMk cId="2143207813" sldId="263"/>
            <ac:spMk id="2" creationId="{16B03E48-FA15-4546-8005-9AA9DACA1F66}"/>
          </ac:spMkLst>
        </pc:spChg>
        <pc:spChg chg="del">
          <ac:chgData name="toby lee" userId="c2b0b406bfa6151f" providerId="LiveId" clId="{A8EA4541-91CE-4694-BA03-14DDF92B2167}" dt="2022-01-23T23:10:54.566" v="1461" actId="22"/>
          <ac:spMkLst>
            <pc:docMk/>
            <pc:sldMk cId="2143207813" sldId="263"/>
            <ac:spMk id="3" creationId="{8FCFF71F-27D4-4D1F-BAD4-83B1A4D34537}"/>
          </ac:spMkLst>
        </pc:spChg>
        <pc:spChg chg="add del mod">
          <ac:chgData name="toby lee" userId="c2b0b406bfa6151f" providerId="LiveId" clId="{A8EA4541-91CE-4694-BA03-14DDF92B2167}" dt="2022-01-23T23:13:32.966" v="1529" actId="478"/>
          <ac:spMkLst>
            <pc:docMk/>
            <pc:sldMk cId="2143207813" sldId="263"/>
            <ac:spMk id="15" creationId="{AC0F1630-1D15-4285-B52D-C35EEF506CF9}"/>
          </ac:spMkLst>
        </pc:spChg>
        <pc:picChg chg="add del mod">
          <ac:chgData name="toby lee" userId="c2b0b406bfa6151f" providerId="LiveId" clId="{A8EA4541-91CE-4694-BA03-14DDF92B2167}" dt="2022-01-24T02:49:42.614" v="1533" actId="478"/>
          <ac:picMkLst>
            <pc:docMk/>
            <pc:sldMk cId="2143207813" sldId="263"/>
            <ac:picMk id="5" creationId="{3B87D3CC-01EC-426A-8CCE-A68B8ABD8CA1}"/>
          </ac:picMkLst>
        </pc:picChg>
        <pc:picChg chg="add del mod modCrop">
          <ac:chgData name="toby lee" userId="c2b0b406bfa6151f" providerId="LiveId" clId="{A8EA4541-91CE-4694-BA03-14DDF92B2167}" dt="2022-01-23T23:12:30.793" v="1492" actId="478"/>
          <ac:picMkLst>
            <pc:docMk/>
            <pc:sldMk cId="2143207813" sldId="263"/>
            <ac:picMk id="7" creationId="{79A6EC2A-5AE8-4264-90F3-F94ABE56C5D3}"/>
          </ac:picMkLst>
        </pc:picChg>
        <pc:picChg chg="add del mod ord modCrop">
          <ac:chgData name="toby lee" userId="c2b0b406bfa6151f" providerId="LiveId" clId="{A8EA4541-91CE-4694-BA03-14DDF92B2167}" dt="2022-01-23T23:13:29.812" v="1528" actId="478"/>
          <ac:picMkLst>
            <pc:docMk/>
            <pc:sldMk cId="2143207813" sldId="263"/>
            <ac:picMk id="9" creationId="{23203197-5FFF-428C-B9D8-368053190379}"/>
          </ac:picMkLst>
        </pc:picChg>
        <pc:picChg chg="add del mod modCrop">
          <ac:chgData name="toby lee" userId="c2b0b406bfa6151f" providerId="LiveId" clId="{A8EA4541-91CE-4694-BA03-14DDF92B2167}" dt="2022-01-23T23:12:29.469" v="1491" actId="478"/>
          <ac:picMkLst>
            <pc:docMk/>
            <pc:sldMk cId="2143207813" sldId="263"/>
            <ac:picMk id="11" creationId="{A91BA23D-621E-45B8-A7F2-BFC112A54075}"/>
          </ac:picMkLst>
        </pc:picChg>
        <pc:picChg chg="add del mod">
          <ac:chgData name="toby lee" userId="c2b0b406bfa6151f" providerId="LiveId" clId="{A8EA4541-91CE-4694-BA03-14DDF92B2167}" dt="2022-01-24T02:50:18.427" v="1536" actId="478"/>
          <ac:picMkLst>
            <pc:docMk/>
            <pc:sldMk cId="2143207813" sldId="263"/>
            <ac:picMk id="12" creationId="{06E6E63F-49A0-4DDD-B39B-E261992AF0E6}"/>
          </ac:picMkLst>
        </pc:picChg>
        <pc:picChg chg="add del mod">
          <ac:chgData name="toby lee" userId="c2b0b406bfa6151f" providerId="LiveId" clId="{A8EA4541-91CE-4694-BA03-14DDF92B2167}" dt="2022-01-24T02:50:45.682" v="1540" actId="478"/>
          <ac:picMkLst>
            <pc:docMk/>
            <pc:sldMk cId="2143207813" sldId="263"/>
            <ac:picMk id="13" creationId="{A57CD89B-864B-423E-B5B1-07B53EB957C5}"/>
          </ac:picMkLst>
        </pc:picChg>
        <pc:picChg chg="add del mod">
          <ac:chgData name="toby lee" userId="c2b0b406bfa6151f" providerId="LiveId" clId="{A8EA4541-91CE-4694-BA03-14DDF92B2167}" dt="2022-01-24T04:20:40.676" v="1546" actId="478"/>
          <ac:picMkLst>
            <pc:docMk/>
            <pc:sldMk cId="2143207813" sldId="263"/>
            <ac:picMk id="17" creationId="{DEBBBC1B-B682-4780-A791-0F392A4517B8}"/>
          </ac:picMkLst>
        </pc:picChg>
        <pc:picChg chg="add del mod">
          <ac:chgData name="toby lee" userId="c2b0b406bfa6151f" providerId="LiveId" clId="{A8EA4541-91CE-4694-BA03-14DDF92B2167}" dt="2022-01-24T04:20:47.231" v="1551" actId="478"/>
          <ac:picMkLst>
            <pc:docMk/>
            <pc:sldMk cId="2143207813" sldId="263"/>
            <ac:picMk id="19" creationId="{555C863D-C66F-44CB-A361-19561DF016DD}"/>
          </ac:picMkLst>
        </pc:picChg>
        <pc:picChg chg="add del mod">
          <ac:chgData name="toby lee" userId="c2b0b406bfa6151f" providerId="LiveId" clId="{A8EA4541-91CE-4694-BA03-14DDF92B2167}" dt="2022-01-24T04:20:48.829" v="1552" actId="478"/>
          <ac:picMkLst>
            <pc:docMk/>
            <pc:sldMk cId="2143207813" sldId="263"/>
            <ac:picMk id="21" creationId="{EC1419F8-DBDF-42D7-BA67-13BFE25F4477}"/>
          </ac:picMkLst>
        </pc:picChg>
        <pc:picChg chg="add mod">
          <ac:chgData name="toby lee" userId="c2b0b406bfa6151f" providerId="LiveId" clId="{A8EA4541-91CE-4694-BA03-14DDF92B2167}" dt="2022-01-24T04:20:46.008" v="1550" actId="1076"/>
          <ac:picMkLst>
            <pc:docMk/>
            <pc:sldMk cId="2143207813" sldId="263"/>
            <ac:picMk id="23" creationId="{0C0CF27D-698D-4353-8F9B-469F7EB047FA}"/>
          </ac:picMkLst>
        </pc:picChg>
        <pc:picChg chg="add mod">
          <ac:chgData name="toby lee" userId="c2b0b406bfa6151f" providerId="LiveId" clId="{A8EA4541-91CE-4694-BA03-14DDF92B2167}" dt="2022-01-24T04:24:04.739" v="1579" actId="1076"/>
          <ac:picMkLst>
            <pc:docMk/>
            <pc:sldMk cId="2143207813" sldId="263"/>
            <ac:picMk id="25" creationId="{342BE2D9-9082-49F9-9052-4FC2EBCC553A}"/>
          </ac:picMkLst>
        </pc:picChg>
        <pc:picChg chg="add mod">
          <ac:chgData name="toby lee" userId="c2b0b406bfa6151f" providerId="LiveId" clId="{A8EA4541-91CE-4694-BA03-14DDF92B2167}" dt="2022-01-24T04:24:03.426" v="1578" actId="1076"/>
          <ac:picMkLst>
            <pc:docMk/>
            <pc:sldMk cId="2143207813" sldId="263"/>
            <ac:picMk id="27" creationId="{2C60723F-5B1B-42CD-8633-C29D0BA10772}"/>
          </ac:picMkLst>
        </pc:picChg>
        <pc:picChg chg="add mod">
          <ac:chgData name="toby lee" userId="c2b0b406bfa6151f" providerId="LiveId" clId="{A8EA4541-91CE-4694-BA03-14DDF92B2167}" dt="2022-01-24T04:24:01.881" v="1577" actId="1076"/>
          <ac:picMkLst>
            <pc:docMk/>
            <pc:sldMk cId="2143207813" sldId="263"/>
            <ac:picMk id="29" creationId="{0A37471A-14A5-4A5E-B9CE-1288D4DA07E5}"/>
          </ac:picMkLst>
        </pc:picChg>
        <pc:picChg chg="add mod">
          <ac:chgData name="toby lee" userId="c2b0b406bfa6151f" providerId="LiveId" clId="{A8EA4541-91CE-4694-BA03-14DDF92B2167}" dt="2022-01-24T04:24:07.488" v="1580" actId="1076"/>
          <ac:picMkLst>
            <pc:docMk/>
            <pc:sldMk cId="2143207813" sldId="263"/>
            <ac:picMk id="31" creationId="{5F00108C-72A6-46A0-AD62-475B01950D59}"/>
          </ac:picMkLst>
        </pc:picChg>
      </pc:sldChg>
      <pc:sldChg chg="new del">
        <pc:chgData name="toby lee" userId="c2b0b406bfa6151f" providerId="LiveId" clId="{A8EA4541-91CE-4694-BA03-14DDF92B2167}" dt="2022-01-24T04:24:28.103" v="1603" actId="47"/>
        <pc:sldMkLst>
          <pc:docMk/>
          <pc:sldMk cId="1164727395" sldId="264"/>
        </pc:sldMkLst>
      </pc:sldChg>
      <pc:sldChg chg="modSp add mod">
        <pc:chgData name="toby lee" userId="c2b0b406bfa6151f" providerId="LiveId" clId="{A8EA4541-91CE-4694-BA03-14DDF92B2167}" dt="2022-01-24T04:24:34.217" v="1616" actId="20577"/>
        <pc:sldMkLst>
          <pc:docMk/>
          <pc:sldMk cId="2501847746" sldId="265"/>
        </pc:sldMkLst>
        <pc:spChg chg="mod">
          <ac:chgData name="toby lee" userId="c2b0b406bfa6151f" providerId="LiveId" clId="{A8EA4541-91CE-4694-BA03-14DDF92B2167}" dt="2022-01-24T04:24:34.217" v="1616" actId="20577"/>
          <ac:spMkLst>
            <pc:docMk/>
            <pc:sldMk cId="2501847746" sldId="265"/>
            <ac:spMk id="2" creationId="{16B03E48-FA15-4546-8005-9AA9DACA1F66}"/>
          </ac:spMkLst>
        </pc:spChg>
      </pc:sldChg>
      <pc:sldChg chg="modSp new mod">
        <pc:chgData name="toby lee" userId="c2b0b406bfa6151f" providerId="LiveId" clId="{A8EA4541-91CE-4694-BA03-14DDF92B2167}" dt="2022-01-24T04:24:43.551" v="1636" actId="20577"/>
        <pc:sldMkLst>
          <pc:docMk/>
          <pc:sldMk cId="563442722" sldId="266"/>
        </pc:sldMkLst>
        <pc:spChg chg="mod">
          <ac:chgData name="toby lee" userId="c2b0b406bfa6151f" providerId="LiveId" clId="{A8EA4541-91CE-4694-BA03-14DDF92B2167}" dt="2022-01-24T04:24:43.551" v="1636" actId="20577"/>
          <ac:spMkLst>
            <pc:docMk/>
            <pc:sldMk cId="563442722" sldId="266"/>
            <ac:spMk id="2" creationId="{F2A75966-0EEF-4B05-84CD-1340760C6FD0}"/>
          </ac:spMkLst>
        </pc:spChg>
      </pc:sldChg>
      <pc:sldChg chg="modSp new mod">
        <pc:chgData name="toby lee" userId="c2b0b406bfa6151f" providerId="LiveId" clId="{A8EA4541-91CE-4694-BA03-14DDF92B2167}" dt="2022-01-24T04:24:49.069" v="1649" actId="20577"/>
        <pc:sldMkLst>
          <pc:docMk/>
          <pc:sldMk cId="1813198703" sldId="267"/>
        </pc:sldMkLst>
        <pc:spChg chg="mod">
          <ac:chgData name="toby lee" userId="c2b0b406bfa6151f" providerId="LiveId" clId="{A8EA4541-91CE-4694-BA03-14DDF92B2167}" dt="2022-01-24T04:24:49.069" v="1649" actId="20577"/>
          <ac:spMkLst>
            <pc:docMk/>
            <pc:sldMk cId="1813198703" sldId="267"/>
            <ac:spMk id="2" creationId="{FDF10F4E-0CA5-4FD5-B44E-8F50FC51E6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1,'483'0,"-469"0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8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1,'18'0,"35"0,0 2,53 8,-32-4,-57-6,1 0,-1 2,20 4,5 0,-29-5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3T20:50:29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0,'291'17,"-179"-17,-99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14 Meeting, 24/1/2021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4CA8-633E-4B5A-A654-75C61D73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53CE-A2FD-4789-97A1-8D699C28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https://www.numpyninja.com/post/mice-algorithm-to-impute-missing-values-in-a-dataset</a:t>
            </a:r>
          </a:p>
        </p:txBody>
      </p:sp>
    </p:spTree>
    <p:extLst>
      <p:ext uri="{BB962C8B-B14F-4D97-AF65-F5344CB8AC3E}">
        <p14:creationId xmlns:p14="http://schemas.microsoft.com/office/powerpoint/2010/main" val="312422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BBC-91B9-4F7B-9EC5-A6F23639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38E68-9A43-414E-811E-20CBCB87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969112"/>
            <a:ext cx="5170099" cy="2505713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3822FBE1-BB64-4AEB-A250-7E4BE73EE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761853" y="3858287"/>
            <a:ext cx="668293" cy="668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559BA-0985-478E-8E55-7AC4CC2B5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451" y="2920683"/>
            <a:ext cx="5380677" cy="2602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138DB0-AFE2-43B2-9A2A-515EA97E1457}"/>
              </a:ext>
            </a:extLst>
          </p:cNvPr>
          <p:cNvSpPr txBox="1"/>
          <p:nvPr/>
        </p:nvSpPr>
        <p:spPr>
          <a:xfrm>
            <a:off x="2531533" y="2307282"/>
            <a:ext cx="831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1: Impute all missing values using mean imputation (and use this as the baseline)</a:t>
            </a:r>
          </a:p>
        </p:txBody>
      </p:sp>
    </p:spTree>
    <p:extLst>
      <p:ext uri="{BB962C8B-B14F-4D97-AF65-F5344CB8AC3E}">
        <p14:creationId xmlns:p14="http://schemas.microsoft.com/office/powerpoint/2010/main" val="141845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4C52-4B6F-490E-888A-60C239D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5C3D-0D4C-4523-837D-D32BECB0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51556"/>
            <a:ext cx="5151528" cy="249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89981-9F2F-42D5-9C47-3AA6B0CA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14" y="3332914"/>
            <a:ext cx="4664393" cy="2329015"/>
          </a:xfrm>
          <a:prstGeom prst="rect">
            <a:avLst/>
          </a:prstGeom>
        </p:spPr>
      </p:pic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5D049C46-F465-44CA-A9A2-8FECA371A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951265" y="3963610"/>
            <a:ext cx="668293" cy="668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4A291-24E5-477F-95BC-B869DF3C3DB5}"/>
              </a:ext>
            </a:extLst>
          </p:cNvPr>
          <p:cNvSpPr txBox="1"/>
          <p:nvPr/>
        </p:nvSpPr>
        <p:spPr>
          <a:xfrm>
            <a:off x="1138446" y="2014252"/>
            <a:ext cx="9915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2: Replace the column with the original data (with missing values), use this column as label, and all other columns with  </a:t>
            </a:r>
          </a:p>
          <a:p>
            <a:r>
              <a:rPr lang="en-GB" dirty="0"/>
              <a:t>Step 3:  Predict the missing value using linear regression, repeat this for every column.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01D7B3-A56D-4687-AD78-DECF90515016}"/>
                  </a:ext>
                </a:extLst>
              </p14:cNvPr>
              <p14:cNvContentPartPr/>
              <p14:nvPr/>
            </p14:nvContentPartPr>
            <p14:xfrm>
              <a:off x="7395822" y="5051944"/>
              <a:ext cx="1792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01D7B3-A56D-4687-AD78-DECF905150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2182" y="4944304"/>
                <a:ext cx="28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9C6036-70CF-41CD-BB96-0FDB8DA9A8EB}"/>
                  </a:ext>
                </a:extLst>
              </p14:cNvPr>
              <p14:cNvContentPartPr/>
              <p14:nvPr/>
            </p14:nvContentPartPr>
            <p14:xfrm>
              <a:off x="7419222" y="5208184"/>
              <a:ext cx="161640" cy="1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9C6036-70CF-41CD-BB96-0FDB8DA9A8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5222" y="5100544"/>
                <a:ext cx="269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31C796-1089-49C8-9544-7FBF651E6EE9}"/>
                  </a:ext>
                </a:extLst>
              </p14:cNvPr>
              <p14:cNvContentPartPr/>
              <p14:nvPr/>
            </p14:nvContentPartPr>
            <p14:xfrm>
              <a:off x="7430742" y="5555584"/>
              <a:ext cx="150120" cy="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31C796-1089-49C8-9544-7FBF651E6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742" y="5447584"/>
                <a:ext cx="25776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4C52-4B6F-490E-888A-60C239D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4A291-24E5-477F-95BC-B869DF3C3DB5}"/>
              </a:ext>
            </a:extLst>
          </p:cNvPr>
          <p:cNvSpPr txBox="1"/>
          <p:nvPr/>
        </p:nvSpPr>
        <p:spPr>
          <a:xfrm>
            <a:off x="1332765" y="1890876"/>
            <a:ext cx="90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4: Replace the baseline with the new data, repeat step 2-3 for multiple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28AA-2347-4A9D-9834-DB8C98DC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66" y="2575024"/>
            <a:ext cx="8830490" cy="160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AFCBB-8CE7-4EDC-B567-B8C123A3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65" y="4597793"/>
            <a:ext cx="8830491" cy="15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6BC1-AD21-49F1-9380-00E0F87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9D12-34B3-4644-AEA1-8C1E25AE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14" y="854798"/>
            <a:ext cx="11029615" cy="3634486"/>
          </a:xfrm>
        </p:spPr>
        <p:txBody>
          <a:bodyPr/>
          <a:lstStyle/>
          <a:p>
            <a:r>
              <a:rPr lang="en-GB" dirty="0"/>
              <a:t>Height obviously should only have 1 same value instead of different value for each patient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93203-E967-4BBD-95BD-8E0253C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71045"/>
            <a:ext cx="10652760" cy="19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E48-FA15-4546-8005-9AA9DAC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7025"/>
            <a:ext cx="11029616" cy="1188720"/>
          </a:xfrm>
        </p:spPr>
        <p:txBody>
          <a:bodyPr/>
          <a:lstStyle/>
          <a:p>
            <a:r>
              <a:rPr lang="en-GB" dirty="0"/>
              <a:t>Performance comparison (Logistic Regression)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0CF27D-698D-4353-8F9B-469F7EB0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2" y="2026055"/>
            <a:ext cx="2018456" cy="4485458"/>
          </a:xfrm>
          <a:prstGeom prst="rect">
            <a:avLst/>
          </a:prstGeom>
        </p:spPr>
      </p:pic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342BE2D9-9082-49F9-9052-4FC2EBCC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1736304"/>
            <a:ext cx="2635229" cy="2520000"/>
          </a:xfrm>
          <a:prstGeom prst="rect">
            <a:avLst/>
          </a:prstGeom>
        </p:spPr>
      </p:pic>
      <p:pic>
        <p:nvPicPr>
          <p:cNvPr id="27" name="Picture 26" descr="Chart, treemap chart&#10;&#10;Description automatically generated">
            <a:extLst>
              <a:ext uri="{FF2B5EF4-FFF2-40B4-BE49-F238E27FC236}">
                <a16:creationId xmlns:a16="http://schemas.microsoft.com/office/drawing/2014/main" id="{2C60723F-5B1B-42CD-8633-C29D0BA10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4256304"/>
            <a:ext cx="2635229" cy="2520000"/>
          </a:xfrm>
          <a:prstGeom prst="rect">
            <a:avLst/>
          </a:prstGeom>
        </p:spPr>
      </p:pic>
      <p:pic>
        <p:nvPicPr>
          <p:cNvPr id="29" name="Picture 28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0A37471A-14A5-4A5E-B9CE-1288D4DA0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1736304"/>
            <a:ext cx="2635229" cy="2520000"/>
          </a:xfrm>
          <a:prstGeom prst="rect">
            <a:avLst/>
          </a:prstGeom>
        </p:spPr>
      </p:pic>
      <p:pic>
        <p:nvPicPr>
          <p:cNvPr id="31" name="Picture 30" descr="Chart, treemap chart&#10;&#10;Description automatically generated">
            <a:extLst>
              <a:ext uri="{FF2B5EF4-FFF2-40B4-BE49-F238E27FC236}">
                <a16:creationId xmlns:a16="http://schemas.microsoft.com/office/drawing/2014/main" id="{5F00108C-72A6-46A0-AD62-475B01950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9" y="4151218"/>
            <a:ext cx="263522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E48-FA15-4546-8005-9AA9DAC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7025"/>
            <a:ext cx="11029616" cy="1188720"/>
          </a:xfrm>
        </p:spPr>
        <p:txBody>
          <a:bodyPr/>
          <a:lstStyle/>
          <a:p>
            <a:r>
              <a:rPr lang="en-GB" dirty="0"/>
              <a:t>Performance comparison (Random forest)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0CF27D-698D-4353-8F9B-469F7EB0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2" y="2026055"/>
            <a:ext cx="2018456" cy="4485458"/>
          </a:xfrm>
          <a:prstGeom prst="rect">
            <a:avLst/>
          </a:prstGeom>
        </p:spPr>
      </p:pic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342BE2D9-9082-49F9-9052-4FC2EBCC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1736304"/>
            <a:ext cx="2635229" cy="2520000"/>
          </a:xfrm>
          <a:prstGeom prst="rect">
            <a:avLst/>
          </a:prstGeom>
        </p:spPr>
      </p:pic>
      <p:pic>
        <p:nvPicPr>
          <p:cNvPr id="27" name="Picture 26" descr="Chart, treemap chart&#10;&#10;Description automatically generated">
            <a:extLst>
              <a:ext uri="{FF2B5EF4-FFF2-40B4-BE49-F238E27FC236}">
                <a16:creationId xmlns:a16="http://schemas.microsoft.com/office/drawing/2014/main" id="{2C60723F-5B1B-42CD-8633-C29D0BA10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7" y="4256304"/>
            <a:ext cx="2635229" cy="2520000"/>
          </a:xfrm>
          <a:prstGeom prst="rect">
            <a:avLst/>
          </a:prstGeom>
        </p:spPr>
      </p:pic>
      <p:pic>
        <p:nvPicPr>
          <p:cNvPr id="29" name="Picture 28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0A37471A-14A5-4A5E-B9CE-1288D4DA0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1736304"/>
            <a:ext cx="2635229" cy="2520000"/>
          </a:xfrm>
          <a:prstGeom prst="rect">
            <a:avLst/>
          </a:prstGeom>
        </p:spPr>
      </p:pic>
      <p:pic>
        <p:nvPicPr>
          <p:cNvPr id="31" name="Picture 30" descr="Chart, treemap chart&#10;&#10;Description automatically generated">
            <a:extLst>
              <a:ext uri="{FF2B5EF4-FFF2-40B4-BE49-F238E27FC236}">
                <a16:creationId xmlns:a16="http://schemas.microsoft.com/office/drawing/2014/main" id="{5F00108C-72A6-46A0-AD62-475B01950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9" y="4151218"/>
            <a:ext cx="263522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5966-0EEF-4B05-84CD-1340760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82EE-1500-4847-9402-018FB2C2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0F4E-0CA5-4FD5-B44E-8F50FC51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B0E7-A756-4AFD-840A-5083B7E0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987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7121</TotalTime>
  <Words>146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MICE algorithm</vt:lpstr>
      <vt:lpstr>MICE algorithm</vt:lpstr>
      <vt:lpstr>MICE algorithm</vt:lpstr>
      <vt:lpstr>Problems with the algorithm</vt:lpstr>
      <vt:lpstr>Performance comparison (Logistic Regression)</vt:lpstr>
      <vt:lpstr>Performance comparison (Random forest)</vt:lpstr>
      <vt:lpstr>Distributions</vt:lpstr>
      <vt:lpstr>Correlations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11</cp:revision>
  <dcterms:created xsi:type="dcterms:W3CDTF">2021-10-17T19:57:15Z</dcterms:created>
  <dcterms:modified xsi:type="dcterms:W3CDTF">2022-01-24T04:25:16Z</dcterms:modified>
</cp:coreProperties>
</file>