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66" r:id="rId3"/>
    <p:sldId id="493" r:id="rId4"/>
    <p:sldId id="475" r:id="rId5"/>
    <p:sldId id="494" r:id="rId6"/>
    <p:sldId id="267" r:id="rId7"/>
    <p:sldId id="265" r:id="rId8"/>
    <p:sldId id="262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4DD99-42C9-4FC5-9565-C8F41EFD895A}" v="4" dt="2022-04-04T10:46:24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87105" autoAdjust="0"/>
  </p:normalViewPr>
  <p:slideViewPr>
    <p:cSldViewPr snapToGrid="0">
      <p:cViewPr>
        <p:scale>
          <a:sx n="150" d="100"/>
          <a:sy n="150" d="100"/>
        </p:scale>
        <p:origin x="720" y="-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1544DD99-42C9-4FC5-9565-C8F41EFD895A}"/>
    <pc:docChg chg="undo redo custSel addSld delSld modSld sldOrd">
      <pc:chgData name="toby lee" userId="c2b0b406bfa6151f" providerId="LiveId" clId="{1544DD99-42C9-4FC5-9565-C8F41EFD895A}" dt="2022-04-04T10:47:39.693" v="940" actId="20577"/>
      <pc:docMkLst>
        <pc:docMk/>
      </pc:docMkLst>
      <pc:sldChg chg="modSp mod">
        <pc:chgData name="toby lee" userId="c2b0b406bfa6151f" providerId="LiveId" clId="{1544DD99-42C9-4FC5-9565-C8F41EFD895A}" dt="2022-04-04T09:18:54.203" v="73" actId="20577"/>
        <pc:sldMkLst>
          <pc:docMk/>
          <pc:sldMk cId="3956411206" sldId="256"/>
        </pc:sldMkLst>
        <pc:spChg chg="mod">
          <ac:chgData name="toby lee" userId="c2b0b406bfa6151f" providerId="LiveId" clId="{1544DD99-42C9-4FC5-9565-C8F41EFD895A}" dt="2022-04-04T09:18:54.203" v="73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add del mod">
        <pc:chgData name="toby lee" userId="c2b0b406bfa6151f" providerId="LiveId" clId="{1544DD99-42C9-4FC5-9565-C8F41EFD895A}" dt="2022-04-04T09:20:15.127" v="160" actId="47"/>
        <pc:sldMkLst>
          <pc:docMk/>
          <pc:sldMk cId="170923166" sldId="257"/>
        </pc:sldMkLst>
        <pc:spChg chg="mod">
          <ac:chgData name="toby lee" userId="c2b0b406bfa6151f" providerId="LiveId" clId="{1544DD99-42C9-4FC5-9565-C8F41EFD895A}" dt="2022-04-04T09:19:46.567" v="129" actId="21"/>
          <ac:spMkLst>
            <pc:docMk/>
            <pc:sldMk cId="170923166" sldId="257"/>
            <ac:spMk id="2" creationId="{C4F036F0-EABA-4896-806E-F72FF1FDF5DA}"/>
          </ac:spMkLst>
        </pc:spChg>
        <pc:spChg chg="del">
          <ac:chgData name="toby lee" userId="c2b0b406bfa6151f" providerId="LiveId" clId="{1544DD99-42C9-4FC5-9565-C8F41EFD895A}" dt="2022-04-04T09:19:09.069" v="84" actId="478"/>
          <ac:spMkLst>
            <pc:docMk/>
            <pc:sldMk cId="170923166" sldId="257"/>
            <ac:spMk id="3" creationId="{123C805D-E373-48DA-B35E-86146AA6B078}"/>
          </ac:spMkLst>
        </pc:spChg>
        <pc:spChg chg="add">
          <ac:chgData name="toby lee" userId="c2b0b406bfa6151f" providerId="LiveId" clId="{1544DD99-42C9-4FC5-9565-C8F41EFD895A}" dt="2022-04-04T09:19:07.295" v="83" actId="22"/>
          <ac:spMkLst>
            <pc:docMk/>
            <pc:sldMk cId="170923166" sldId="257"/>
            <ac:spMk id="5" creationId="{B7C184C4-55AA-42EF-93CA-B621231A3673}"/>
          </ac:spMkLst>
        </pc:spChg>
      </pc:sldChg>
      <pc:sldChg chg="del">
        <pc:chgData name="toby lee" userId="c2b0b406bfa6151f" providerId="LiveId" clId="{1544DD99-42C9-4FC5-9565-C8F41EFD895A}" dt="2022-04-04T09:18:18.396" v="1" actId="47"/>
        <pc:sldMkLst>
          <pc:docMk/>
          <pc:sldMk cId="3025828428" sldId="257"/>
        </pc:sldMkLst>
      </pc:sldChg>
      <pc:sldChg chg="modSp new del mod">
        <pc:chgData name="toby lee" userId="c2b0b406bfa6151f" providerId="LiveId" clId="{1544DD99-42C9-4FC5-9565-C8F41EFD895A}" dt="2022-04-04T09:20:25.661" v="164" actId="47"/>
        <pc:sldMkLst>
          <pc:docMk/>
          <pc:sldMk cId="1661892353" sldId="258"/>
        </pc:sldMkLst>
        <pc:spChg chg="mod">
          <ac:chgData name="toby lee" userId="c2b0b406bfa6151f" providerId="LiveId" clId="{1544DD99-42C9-4FC5-9565-C8F41EFD895A}" dt="2022-04-04T09:20:18.616" v="161" actId="21"/>
          <ac:spMkLst>
            <pc:docMk/>
            <pc:sldMk cId="1661892353" sldId="258"/>
            <ac:spMk id="2" creationId="{9F44FAB0-741F-480C-A4EC-482563AE15FD}"/>
          </ac:spMkLst>
        </pc:spChg>
      </pc:sldChg>
      <pc:sldChg chg="del">
        <pc:chgData name="toby lee" userId="c2b0b406bfa6151f" providerId="LiveId" clId="{1544DD99-42C9-4FC5-9565-C8F41EFD895A}" dt="2022-04-04T09:18:19.334" v="6" actId="47"/>
        <pc:sldMkLst>
          <pc:docMk/>
          <pc:sldMk cId="3728695824" sldId="258"/>
        </pc:sldMkLst>
      </pc:sldChg>
      <pc:sldChg chg="modSp new del mod">
        <pc:chgData name="toby lee" userId="c2b0b406bfa6151f" providerId="LiveId" clId="{1544DD99-42C9-4FC5-9565-C8F41EFD895A}" dt="2022-04-04T09:20:25.901" v="165" actId="47"/>
        <pc:sldMkLst>
          <pc:docMk/>
          <pc:sldMk cId="3577786545" sldId="259"/>
        </pc:sldMkLst>
        <pc:spChg chg="mod">
          <ac:chgData name="toby lee" userId="c2b0b406bfa6151f" providerId="LiveId" clId="{1544DD99-42C9-4FC5-9565-C8F41EFD895A}" dt="2022-04-04T09:19:30.749" v="118" actId="20577"/>
          <ac:spMkLst>
            <pc:docMk/>
            <pc:sldMk cId="3577786545" sldId="259"/>
            <ac:spMk id="2" creationId="{034D2F9D-9ABA-4946-A551-D11C398CC3DA}"/>
          </ac:spMkLst>
        </pc:spChg>
      </pc:sldChg>
      <pc:sldChg chg="del">
        <pc:chgData name="toby lee" userId="c2b0b406bfa6151f" providerId="LiveId" clId="{1544DD99-42C9-4FC5-9565-C8F41EFD895A}" dt="2022-04-04T09:18:18.760" v="3" actId="47"/>
        <pc:sldMkLst>
          <pc:docMk/>
          <pc:sldMk cId="3988247216" sldId="259"/>
        </pc:sldMkLst>
      </pc:sldChg>
      <pc:sldChg chg="del">
        <pc:chgData name="toby lee" userId="c2b0b406bfa6151f" providerId="LiveId" clId="{1544DD99-42C9-4FC5-9565-C8F41EFD895A}" dt="2022-04-04T09:18:18.194" v="0" actId="47"/>
        <pc:sldMkLst>
          <pc:docMk/>
          <pc:sldMk cId="2884687524" sldId="260"/>
        </pc:sldMkLst>
      </pc:sldChg>
      <pc:sldChg chg="modSp new del mod ord">
        <pc:chgData name="toby lee" userId="c2b0b406bfa6151f" providerId="LiveId" clId="{1544DD99-42C9-4FC5-9565-C8F41EFD895A}" dt="2022-04-04T09:25:58.107" v="356" actId="47"/>
        <pc:sldMkLst>
          <pc:docMk/>
          <pc:sldMk cId="3706100700" sldId="260"/>
        </pc:sldMkLst>
        <pc:spChg chg="mod">
          <ac:chgData name="toby lee" userId="c2b0b406bfa6151f" providerId="LiveId" clId="{1544DD99-42C9-4FC5-9565-C8F41EFD895A}" dt="2022-04-04T09:19:49.782" v="130"/>
          <ac:spMkLst>
            <pc:docMk/>
            <pc:sldMk cId="3706100700" sldId="260"/>
            <ac:spMk id="2" creationId="{77A02065-F1AD-4CD4-B5CB-F67FC0C8C754}"/>
          </ac:spMkLst>
        </pc:spChg>
        <pc:spChg chg="mod">
          <ac:chgData name="toby lee" userId="c2b0b406bfa6151f" providerId="LiveId" clId="{1544DD99-42C9-4FC5-9565-C8F41EFD895A}" dt="2022-04-04T09:20:10.460" v="157" actId="20577"/>
          <ac:spMkLst>
            <pc:docMk/>
            <pc:sldMk cId="3706100700" sldId="260"/>
            <ac:spMk id="3" creationId="{9973EB4E-013E-40CF-945B-F65B13E4254D}"/>
          </ac:spMkLst>
        </pc:spChg>
      </pc:sldChg>
      <pc:sldChg chg="add del">
        <pc:chgData name="toby lee" userId="c2b0b406bfa6151f" providerId="LiveId" clId="{1544DD99-42C9-4FC5-9565-C8F41EFD895A}" dt="2022-04-04T09:18:44.810" v="47" actId="47"/>
        <pc:sldMkLst>
          <pc:docMk/>
          <pc:sldMk cId="298368016" sldId="261"/>
        </pc:sldMkLst>
      </pc:sldChg>
      <pc:sldChg chg="add ord">
        <pc:chgData name="toby lee" userId="c2b0b406bfa6151f" providerId="LiveId" clId="{1544DD99-42C9-4FC5-9565-C8F41EFD895A}" dt="2022-04-04T09:25:55.415" v="355"/>
        <pc:sldMkLst>
          <pc:docMk/>
          <pc:sldMk cId="3979852217" sldId="261"/>
        </pc:sldMkLst>
      </pc:sldChg>
      <pc:sldChg chg="add del">
        <pc:chgData name="toby lee" userId="c2b0b406bfa6151f" providerId="LiveId" clId="{1544DD99-42C9-4FC5-9565-C8F41EFD895A}" dt="2022-04-04T09:18:45.331" v="48" actId="47"/>
        <pc:sldMkLst>
          <pc:docMk/>
          <pc:sldMk cId="1340142174" sldId="262"/>
        </pc:sldMkLst>
      </pc:sldChg>
      <pc:sldChg chg="addSp modSp add mod">
        <pc:chgData name="toby lee" userId="c2b0b406bfa6151f" providerId="LiveId" clId="{1544DD99-42C9-4FC5-9565-C8F41EFD895A}" dt="2022-04-04T10:23:53.327" v="811" actId="1076"/>
        <pc:sldMkLst>
          <pc:docMk/>
          <pc:sldMk cId="2807769868" sldId="262"/>
        </pc:sldMkLst>
        <pc:spChg chg="mod">
          <ac:chgData name="toby lee" userId="c2b0b406bfa6151f" providerId="LiveId" clId="{1544DD99-42C9-4FC5-9565-C8F41EFD895A}" dt="2022-04-04T10:23:48.896" v="809" actId="1076"/>
          <ac:spMkLst>
            <pc:docMk/>
            <pc:sldMk cId="2807769868" sldId="262"/>
            <ac:spMk id="3" creationId="{9973EB4E-013E-40CF-945B-F65B13E4254D}"/>
          </ac:spMkLst>
        </pc:spChg>
        <pc:picChg chg="add mod modCrop">
          <ac:chgData name="toby lee" userId="c2b0b406bfa6151f" providerId="LiveId" clId="{1544DD99-42C9-4FC5-9565-C8F41EFD895A}" dt="2022-04-04T10:23:50.839" v="810" actId="1076"/>
          <ac:picMkLst>
            <pc:docMk/>
            <pc:sldMk cId="2807769868" sldId="262"/>
            <ac:picMk id="5" creationId="{24F656DA-34DC-4C61-8ED2-BA67AC8CB0CD}"/>
          </ac:picMkLst>
        </pc:picChg>
        <pc:picChg chg="add mod">
          <ac:chgData name="toby lee" userId="c2b0b406bfa6151f" providerId="LiveId" clId="{1544DD99-42C9-4FC5-9565-C8F41EFD895A}" dt="2022-04-04T10:23:53.327" v="811" actId="1076"/>
          <ac:picMkLst>
            <pc:docMk/>
            <pc:sldMk cId="2807769868" sldId="262"/>
            <ac:picMk id="7" creationId="{24EC0FD3-2439-4A02-8080-581DDE182204}"/>
          </ac:picMkLst>
        </pc:picChg>
      </pc:sldChg>
      <pc:sldChg chg="addSp delSp modSp new mod">
        <pc:chgData name="toby lee" userId="c2b0b406bfa6151f" providerId="LiveId" clId="{1544DD99-42C9-4FC5-9565-C8F41EFD895A}" dt="2022-04-04T09:37:45.046" v="767" actId="1076"/>
        <pc:sldMkLst>
          <pc:docMk/>
          <pc:sldMk cId="1219378693" sldId="263"/>
        </pc:sldMkLst>
        <pc:spChg chg="mod">
          <ac:chgData name="toby lee" userId="c2b0b406bfa6151f" providerId="LiveId" clId="{1544DD99-42C9-4FC5-9565-C8F41EFD895A}" dt="2022-04-04T09:20:29.959" v="166"/>
          <ac:spMkLst>
            <pc:docMk/>
            <pc:sldMk cId="1219378693" sldId="263"/>
            <ac:spMk id="2" creationId="{41196B9F-8076-4EB3-AA2F-B7D3EB7E2BB0}"/>
          </ac:spMkLst>
        </pc:spChg>
        <pc:spChg chg="mod">
          <ac:chgData name="toby lee" userId="c2b0b406bfa6151f" providerId="LiveId" clId="{1544DD99-42C9-4FC5-9565-C8F41EFD895A}" dt="2022-04-04T09:37:41.692" v="765" actId="20577"/>
          <ac:spMkLst>
            <pc:docMk/>
            <pc:sldMk cId="1219378693" sldId="263"/>
            <ac:spMk id="3" creationId="{EA70EFB2-D771-4E0E-9856-601A679C3C0A}"/>
          </ac:spMkLst>
        </pc:spChg>
        <pc:picChg chg="add del mod">
          <ac:chgData name="toby lee" userId="c2b0b406bfa6151f" providerId="LiveId" clId="{1544DD99-42C9-4FC5-9565-C8F41EFD895A}" dt="2022-04-04T09:36:55.439" v="593" actId="478"/>
          <ac:picMkLst>
            <pc:docMk/>
            <pc:sldMk cId="1219378693" sldId="263"/>
            <ac:picMk id="5" creationId="{8187B1CE-CF01-42E3-A367-280F642405F9}"/>
          </ac:picMkLst>
        </pc:picChg>
        <pc:picChg chg="add mod">
          <ac:chgData name="toby lee" userId="c2b0b406bfa6151f" providerId="LiveId" clId="{1544DD99-42C9-4FC5-9565-C8F41EFD895A}" dt="2022-04-04T09:37:45.046" v="767" actId="1076"/>
          <ac:picMkLst>
            <pc:docMk/>
            <pc:sldMk cId="1219378693" sldId="263"/>
            <ac:picMk id="7" creationId="{077A58D7-9B79-4637-9168-B282303E3D20}"/>
          </ac:picMkLst>
        </pc:picChg>
      </pc:sldChg>
      <pc:sldChg chg="del">
        <pc:chgData name="toby lee" userId="c2b0b406bfa6151f" providerId="LiveId" clId="{1544DD99-42C9-4FC5-9565-C8F41EFD895A}" dt="2022-04-04T09:18:18.587" v="2" actId="47"/>
        <pc:sldMkLst>
          <pc:docMk/>
          <pc:sldMk cId="3920942039" sldId="263"/>
        </pc:sldMkLst>
      </pc:sldChg>
      <pc:sldChg chg="addSp delSp modSp new mod">
        <pc:chgData name="toby lee" userId="c2b0b406bfa6151f" providerId="LiveId" clId="{1544DD99-42C9-4FC5-9565-C8F41EFD895A}" dt="2022-04-04T09:35:43.305" v="588" actId="1076"/>
        <pc:sldMkLst>
          <pc:docMk/>
          <pc:sldMk cId="213212588" sldId="264"/>
        </pc:sldMkLst>
        <pc:spChg chg="mod">
          <ac:chgData name="toby lee" userId="c2b0b406bfa6151f" providerId="LiveId" clId="{1544DD99-42C9-4FC5-9565-C8F41EFD895A}" dt="2022-04-04T09:25:26.641" v="298" actId="20577"/>
          <ac:spMkLst>
            <pc:docMk/>
            <pc:sldMk cId="213212588" sldId="264"/>
            <ac:spMk id="2" creationId="{066A3AF9-23AD-4763-BE2B-56A99B4D3768}"/>
          </ac:spMkLst>
        </pc:spChg>
        <pc:spChg chg="mod">
          <ac:chgData name="toby lee" userId="c2b0b406bfa6151f" providerId="LiveId" clId="{1544DD99-42C9-4FC5-9565-C8F41EFD895A}" dt="2022-04-04T09:35:41.763" v="587"/>
          <ac:spMkLst>
            <pc:docMk/>
            <pc:sldMk cId="213212588" sldId="264"/>
            <ac:spMk id="3" creationId="{14773EAA-0804-4AEC-842A-CD3DF327CA77}"/>
          </ac:spMkLst>
        </pc:spChg>
        <pc:picChg chg="add del mod">
          <ac:chgData name="toby lee" userId="c2b0b406bfa6151f" providerId="LiveId" clId="{1544DD99-42C9-4FC5-9565-C8F41EFD895A}" dt="2022-04-04T09:33:53.693" v="550" actId="478"/>
          <ac:picMkLst>
            <pc:docMk/>
            <pc:sldMk cId="213212588" sldId="264"/>
            <ac:picMk id="5" creationId="{FED0CE52-C68A-495C-8A55-1DAF0B016842}"/>
          </ac:picMkLst>
        </pc:picChg>
        <pc:picChg chg="add mod">
          <ac:chgData name="toby lee" userId="c2b0b406bfa6151f" providerId="LiveId" clId="{1544DD99-42C9-4FC5-9565-C8F41EFD895A}" dt="2022-04-04T09:35:43.305" v="588" actId="1076"/>
          <ac:picMkLst>
            <pc:docMk/>
            <pc:sldMk cId="213212588" sldId="264"/>
            <ac:picMk id="7" creationId="{D7BC60D9-B76C-44BC-9445-62190AB79F6B}"/>
          </ac:picMkLst>
        </pc:picChg>
      </pc:sldChg>
      <pc:sldChg chg="del">
        <pc:chgData name="toby lee" userId="c2b0b406bfa6151f" providerId="LiveId" clId="{1544DD99-42C9-4FC5-9565-C8F41EFD895A}" dt="2022-04-04T09:18:19.139" v="5" actId="47"/>
        <pc:sldMkLst>
          <pc:docMk/>
          <pc:sldMk cId="2614305195" sldId="264"/>
        </pc:sldMkLst>
      </pc:sldChg>
      <pc:sldChg chg="del">
        <pc:chgData name="toby lee" userId="c2b0b406bfa6151f" providerId="LiveId" clId="{1544DD99-42C9-4FC5-9565-C8F41EFD895A}" dt="2022-04-04T09:18:18.956" v="4" actId="47"/>
        <pc:sldMkLst>
          <pc:docMk/>
          <pc:sldMk cId="2461663436" sldId="265"/>
        </pc:sldMkLst>
      </pc:sldChg>
      <pc:sldChg chg="modSp new mod">
        <pc:chgData name="toby lee" userId="c2b0b406bfa6151f" providerId="LiveId" clId="{1544DD99-42C9-4FC5-9565-C8F41EFD895A}" dt="2022-04-04T09:38:07.939" v="807" actId="20577"/>
        <pc:sldMkLst>
          <pc:docMk/>
          <pc:sldMk cId="3291410275" sldId="265"/>
        </pc:sldMkLst>
        <pc:spChg chg="mod">
          <ac:chgData name="toby lee" userId="c2b0b406bfa6151f" providerId="LiveId" clId="{1544DD99-42C9-4FC5-9565-C8F41EFD895A}" dt="2022-04-04T09:27:46.327" v="372" actId="20577"/>
          <ac:spMkLst>
            <pc:docMk/>
            <pc:sldMk cId="3291410275" sldId="265"/>
            <ac:spMk id="2" creationId="{EFB7788C-4B05-44DA-B1EC-D2A0E89CF710}"/>
          </ac:spMkLst>
        </pc:spChg>
        <pc:spChg chg="mod">
          <ac:chgData name="toby lee" userId="c2b0b406bfa6151f" providerId="LiveId" clId="{1544DD99-42C9-4FC5-9565-C8F41EFD895A}" dt="2022-04-04T09:38:07.939" v="807" actId="20577"/>
          <ac:spMkLst>
            <pc:docMk/>
            <pc:sldMk cId="3291410275" sldId="265"/>
            <ac:spMk id="3" creationId="{C79013C9-0B0A-4429-9119-4EAC97363478}"/>
          </ac:spMkLst>
        </pc:spChg>
      </pc:sldChg>
      <pc:sldChg chg="modSp new mod">
        <pc:chgData name="toby lee" userId="c2b0b406bfa6151f" providerId="LiveId" clId="{1544DD99-42C9-4FC5-9565-C8F41EFD895A}" dt="2022-04-04T10:40:18.609" v="848" actId="20577"/>
        <pc:sldMkLst>
          <pc:docMk/>
          <pc:sldMk cId="2924863826" sldId="266"/>
        </pc:sldMkLst>
        <pc:spChg chg="mod">
          <ac:chgData name="toby lee" userId="c2b0b406bfa6151f" providerId="LiveId" clId="{1544DD99-42C9-4FC5-9565-C8F41EFD895A}" dt="2022-04-04T10:40:18.609" v="848" actId="20577"/>
          <ac:spMkLst>
            <pc:docMk/>
            <pc:sldMk cId="2924863826" sldId="266"/>
            <ac:spMk id="3" creationId="{18B223E0-6920-451E-9548-DD04855155F9}"/>
          </ac:spMkLst>
        </pc:spChg>
      </pc:sldChg>
      <pc:sldChg chg="add del">
        <pc:chgData name="toby lee" userId="c2b0b406bfa6151f" providerId="LiveId" clId="{1544DD99-42C9-4FC5-9565-C8F41EFD895A}" dt="2022-04-04T09:18:45.415" v="49" actId="47"/>
        <pc:sldMkLst>
          <pc:docMk/>
          <pc:sldMk cId="4015716514" sldId="266"/>
        </pc:sldMkLst>
      </pc:sldChg>
      <pc:sldChg chg="modSp new mod">
        <pc:chgData name="toby lee" userId="c2b0b406bfa6151f" providerId="LiveId" clId="{1544DD99-42C9-4FC5-9565-C8F41EFD895A}" dt="2022-04-04T10:43:37.237" v="876" actId="20577"/>
        <pc:sldMkLst>
          <pc:docMk/>
          <pc:sldMk cId="1660405706" sldId="267"/>
        </pc:sldMkLst>
        <pc:spChg chg="mod">
          <ac:chgData name="toby lee" userId="c2b0b406bfa6151f" providerId="LiveId" clId="{1544DD99-42C9-4FC5-9565-C8F41EFD895A}" dt="2022-04-04T10:43:37.237" v="876" actId="20577"/>
          <ac:spMkLst>
            <pc:docMk/>
            <pc:sldMk cId="1660405706" sldId="267"/>
            <ac:spMk id="3" creationId="{9CC7D202-9F3A-4BC2-BBC6-1D9124B3FD88}"/>
          </ac:spMkLst>
        </pc:spChg>
      </pc:sldChg>
      <pc:sldChg chg="add del">
        <pc:chgData name="toby lee" userId="c2b0b406bfa6151f" providerId="LiveId" clId="{1544DD99-42C9-4FC5-9565-C8F41EFD895A}" dt="2022-04-04T09:18:45.505" v="50" actId="47"/>
        <pc:sldMkLst>
          <pc:docMk/>
          <pc:sldMk cId="1877441366" sldId="267"/>
        </pc:sldMkLst>
      </pc:sldChg>
      <pc:sldChg chg="add del">
        <pc:chgData name="toby lee" userId="c2b0b406bfa6151f" providerId="LiveId" clId="{1544DD99-42C9-4FC5-9565-C8F41EFD895A}" dt="2022-04-04T09:18:45.626" v="51" actId="47"/>
        <pc:sldMkLst>
          <pc:docMk/>
          <pc:sldMk cId="1929921157" sldId="268"/>
        </pc:sldMkLst>
      </pc:sldChg>
      <pc:sldChg chg="add del">
        <pc:chgData name="toby lee" userId="c2b0b406bfa6151f" providerId="LiveId" clId="{1544DD99-42C9-4FC5-9565-C8F41EFD895A}" dt="2022-04-04T09:18:45.831" v="52" actId="47"/>
        <pc:sldMkLst>
          <pc:docMk/>
          <pc:sldMk cId="3711358134" sldId="269"/>
        </pc:sldMkLst>
      </pc:sldChg>
      <pc:sldChg chg="add del">
        <pc:chgData name="toby lee" userId="c2b0b406bfa6151f" providerId="LiveId" clId="{1544DD99-42C9-4FC5-9565-C8F41EFD895A}" dt="2022-04-04T09:18:45.921" v="53" actId="47"/>
        <pc:sldMkLst>
          <pc:docMk/>
          <pc:sldMk cId="574679917" sldId="270"/>
        </pc:sldMkLst>
      </pc:sldChg>
      <pc:sldChg chg="add del">
        <pc:chgData name="toby lee" userId="c2b0b406bfa6151f" providerId="LiveId" clId="{1544DD99-42C9-4FC5-9565-C8F41EFD895A}" dt="2022-04-04T09:18:45.945" v="54" actId="47"/>
        <pc:sldMkLst>
          <pc:docMk/>
          <pc:sldMk cId="2520746196" sldId="271"/>
        </pc:sldMkLst>
      </pc:sldChg>
      <pc:sldChg chg="add del">
        <pc:chgData name="toby lee" userId="c2b0b406bfa6151f" providerId="LiveId" clId="{1544DD99-42C9-4FC5-9565-C8F41EFD895A}" dt="2022-04-04T09:18:45.957" v="55" actId="47"/>
        <pc:sldMkLst>
          <pc:docMk/>
          <pc:sldMk cId="1218718276" sldId="272"/>
        </pc:sldMkLst>
      </pc:sldChg>
      <pc:sldChg chg="add del">
        <pc:chgData name="toby lee" userId="c2b0b406bfa6151f" providerId="LiveId" clId="{1544DD99-42C9-4FC5-9565-C8F41EFD895A}" dt="2022-04-04T09:18:45.966" v="56" actId="47"/>
        <pc:sldMkLst>
          <pc:docMk/>
          <pc:sldMk cId="4089664259" sldId="273"/>
        </pc:sldMkLst>
      </pc:sldChg>
      <pc:sldChg chg="add del">
        <pc:chgData name="toby lee" userId="c2b0b406bfa6151f" providerId="LiveId" clId="{1544DD99-42C9-4FC5-9565-C8F41EFD895A}" dt="2022-04-04T09:18:45.993" v="59" actId="47"/>
        <pc:sldMkLst>
          <pc:docMk/>
          <pc:sldMk cId="3987543945" sldId="274"/>
        </pc:sldMkLst>
      </pc:sldChg>
      <pc:sldChg chg="add del">
        <pc:chgData name="toby lee" userId="c2b0b406bfa6151f" providerId="LiveId" clId="{1544DD99-42C9-4FC5-9565-C8F41EFD895A}" dt="2022-04-04T09:18:46.024" v="61" actId="47"/>
        <pc:sldMkLst>
          <pc:docMk/>
          <pc:sldMk cId="2170730778" sldId="275"/>
        </pc:sldMkLst>
      </pc:sldChg>
      <pc:sldChg chg="add del">
        <pc:chgData name="toby lee" userId="c2b0b406bfa6151f" providerId="LiveId" clId="{1544DD99-42C9-4FC5-9565-C8F41EFD895A}" dt="2022-04-04T09:18:46.045" v="62" actId="47"/>
        <pc:sldMkLst>
          <pc:docMk/>
          <pc:sldMk cId="3539791196" sldId="276"/>
        </pc:sldMkLst>
      </pc:sldChg>
      <pc:sldChg chg="add del">
        <pc:chgData name="toby lee" userId="c2b0b406bfa6151f" providerId="LiveId" clId="{1544DD99-42C9-4FC5-9565-C8F41EFD895A}" dt="2022-04-04T09:18:45.977" v="57" actId="47"/>
        <pc:sldMkLst>
          <pc:docMk/>
          <pc:sldMk cId="3354822276" sldId="277"/>
        </pc:sldMkLst>
      </pc:sldChg>
      <pc:sldChg chg="add del">
        <pc:chgData name="toby lee" userId="c2b0b406bfa6151f" providerId="LiveId" clId="{1544DD99-42C9-4FC5-9565-C8F41EFD895A}" dt="2022-04-04T09:18:46.003" v="60" actId="47"/>
        <pc:sldMkLst>
          <pc:docMk/>
          <pc:sldMk cId="2728572064" sldId="278"/>
        </pc:sldMkLst>
      </pc:sldChg>
      <pc:sldChg chg="add del">
        <pc:chgData name="toby lee" userId="c2b0b406bfa6151f" providerId="LiveId" clId="{1544DD99-42C9-4FC5-9565-C8F41EFD895A}" dt="2022-04-04T09:18:46.076" v="64" actId="47"/>
        <pc:sldMkLst>
          <pc:docMk/>
          <pc:sldMk cId="2854487709" sldId="279"/>
        </pc:sldMkLst>
      </pc:sldChg>
      <pc:sldChg chg="add del">
        <pc:chgData name="toby lee" userId="c2b0b406bfa6151f" providerId="LiveId" clId="{1544DD99-42C9-4FC5-9565-C8F41EFD895A}" dt="2022-04-04T09:18:46.066" v="63" actId="47"/>
        <pc:sldMkLst>
          <pc:docMk/>
          <pc:sldMk cId="133834093" sldId="280"/>
        </pc:sldMkLst>
      </pc:sldChg>
      <pc:sldChg chg="add del">
        <pc:chgData name="toby lee" userId="c2b0b406bfa6151f" providerId="LiveId" clId="{1544DD99-42C9-4FC5-9565-C8F41EFD895A}" dt="2022-04-04T09:18:45.985" v="58" actId="47"/>
        <pc:sldMkLst>
          <pc:docMk/>
          <pc:sldMk cId="200388055" sldId="281"/>
        </pc:sldMkLst>
      </pc:sldChg>
      <pc:sldChg chg="add del">
        <pc:chgData name="toby lee" userId="c2b0b406bfa6151f" providerId="LiveId" clId="{1544DD99-42C9-4FC5-9565-C8F41EFD895A}" dt="2022-04-04T09:18:46.085" v="65" actId="47"/>
        <pc:sldMkLst>
          <pc:docMk/>
          <pc:sldMk cId="1995870538" sldId="282"/>
        </pc:sldMkLst>
      </pc:sldChg>
      <pc:sldChg chg="add">
        <pc:chgData name="toby lee" userId="c2b0b406bfa6151f" providerId="LiveId" clId="{1544DD99-42C9-4FC5-9565-C8F41EFD895A}" dt="2022-04-04T10:46:24.972" v="883"/>
        <pc:sldMkLst>
          <pc:docMk/>
          <pc:sldMk cId="3031376011" sldId="475"/>
        </pc:sldMkLst>
      </pc:sldChg>
      <pc:sldChg chg="add modNotesTx">
        <pc:chgData name="toby lee" userId="c2b0b406bfa6151f" providerId="LiveId" clId="{1544DD99-42C9-4FC5-9565-C8F41EFD895A}" dt="2022-04-04T10:45:30.058" v="882" actId="20577"/>
        <pc:sldMkLst>
          <pc:docMk/>
          <pc:sldMk cId="387908632" sldId="493"/>
        </pc:sldMkLst>
      </pc:sldChg>
      <pc:sldChg chg="modSp new mod">
        <pc:chgData name="toby lee" userId="c2b0b406bfa6151f" providerId="LiveId" clId="{1544DD99-42C9-4FC5-9565-C8F41EFD895A}" dt="2022-04-04T10:47:39.693" v="940" actId="20577"/>
        <pc:sldMkLst>
          <pc:docMk/>
          <pc:sldMk cId="873168419" sldId="494"/>
        </pc:sldMkLst>
        <pc:spChg chg="mod">
          <ac:chgData name="toby lee" userId="c2b0b406bfa6151f" providerId="LiveId" clId="{1544DD99-42C9-4FC5-9565-C8F41EFD895A}" dt="2022-04-04T10:47:39.693" v="940" actId="20577"/>
          <ac:spMkLst>
            <pc:docMk/>
            <pc:sldMk cId="873168419" sldId="494"/>
            <ac:spMk id="3" creationId="{5BC5CBF4-658C-422D-A33B-F7209EFDD2AB}"/>
          </ac:spMkLst>
        </pc:spChg>
      </pc:sldChg>
      <pc:sldChg chg="new del">
        <pc:chgData name="toby lee" userId="c2b0b406bfa6151f" providerId="LiveId" clId="{1544DD99-42C9-4FC5-9565-C8F41EFD895A}" dt="2022-04-04T10:46:37.036" v="884" actId="47"/>
        <pc:sldMkLst>
          <pc:docMk/>
          <pc:sldMk cId="3492520262" sldId="4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--Panesar Machine Learning and AI for Healthcare, 2018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Descriptive Analytics:</a:t>
            </a:r>
            <a:br>
              <a:rPr lang="en-GB" dirty="0"/>
            </a:br>
            <a:r>
              <a:rPr lang="en-US" sz="1800" b="0" i="0" u="none" strike="noStrike" baseline="0" dirty="0">
                <a:latin typeface="KprvmtRjjmpbXvkbhsUtopiaStd-Regular"/>
              </a:rPr>
              <a:t>Descriptive analytics brings insight to the past, </a:t>
            </a:r>
            <a:r>
              <a:rPr lang="en-US" sz="1800" b="0" i="0" u="none" strike="noStrike" baseline="0" dirty="0" err="1">
                <a:latin typeface="KprvmtRjjmpbXvkbhsUtopiaStd-Regular"/>
              </a:rPr>
              <a:t>focussing</a:t>
            </a:r>
            <a:r>
              <a:rPr lang="en-US" sz="1800" b="0" i="0" u="none" strike="noStrike" baseline="0" dirty="0">
                <a:latin typeface="KprvmtRjjmpbXvkbhsUtopiaStd-Regular"/>
              </a:rPr>
              <a:t> on the question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of what happened, through analyzing data from history. Descriptive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analytics uses techniques such as data aggregation and data mining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to provide historic understanding. There is much to be learned from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descriptive analytics. Common examples of descriptive analytics are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reports that provide the answers to questions such as how many patients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were admitted to a hospital last July, how many were readmitted within 30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days, and how many caught an infection or suffered from a mistake in care.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Descriptive analytics serves as the first form of big data analysis.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Data can become more valuable through dataset linking. For instance,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linking physician appointments to hospital admissions, to education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attendance, medication adherence, and access to services can provide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substantial insight and understanding for health delivery optimization and</a:t>
            </a:r>
          </a:p>
          <a:p>
            <a:pPr algn="l"/>
            <a:r>
              <a:rPr lang="en-GB" sz="1800" b="0" i="0" u="none" strike="noStrike" baseline="0" dirty="0">
                <a:latin typeface="KprvmtRjjmpbXvkbhsUtopiaStd-Regular"/>
              </a:rPr>
              <a:t>cost savings.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Limitations of descriptive analytics are that it gives limited ability to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guide decisions because it is based on a snapshot of the past. Although this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is useful, it is not always indicative of the future.</a:t>
            </a: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r>
              <a:rPr lang="en-US" sz="1800" b="1" i="0" u="none" strike="noStrike" baseline="0" dirty="0">
                <a:latin typeface="KprvmtRjjmpbXvkbhsUtopiaStd-Regular"/>
              </a:rPr>
              <a:t>Diagnostic Analytics:</a:t>
            </a:r>
            <a:r>
              <a:rPr lang="en-US" sz="1800" b="0" i="0" u="none" strike="noStrike" baseline="0" dirty="0">
                <a:latin typeface="KprvmtRjjmpbXvkbhsUtopiaStd-Regular"/>
              </a:rPr>
              <a:t> </a:t>
            </a:r>
            <a:br>
              <a:rPr lang="en-US" sz="1800" b="0" i="0" u="none" strike="noStrike" baseline="0" dirty="0">
                <a:latin typeface="KprvmtRjjmpbXvkbhsUtopiaStd-Regular"/>
              </a:rPr>
            </a:br>
            <a:r>
              <a:rPr lang="en-US" sz="1800" b="0" i="0" u="none" strike="noStrike" baseline="0" dirty="0">
                <a:latin typeface="KprvmtRjjmpbXvkbhsUtopiaStd-Regular"/>
              </a:rPr>
              <a:t>Diagnostic analytics is a form of analytics that examines data to answer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the question of why something happened. Diagnostic analytics comprises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of techniques such as decision trees, data discovery, data mining, and</a:t>
            </a:r>
          </a:p>
          <a:p>
            <a:pPr algn="l"/>
            <a:r>
              <a:rPr lang="en-GB" sz="1800" b="0" i="0" u="none" strike="noStrike" baseline="0" dirty="0">
                <a:latin typeface="KprvmtRjjmpbXvkbhsUtopiaStd-Regular"/>
              </a:rPr>
              <a:t>correlations.</a:t>
            </a:r>
          </a:p>
          <a:p>
            <a:pPr algn="l"/>
            <a:endParaRPr lang="en-GB" sz="1800" b="0" i="0" u="none" strike="noStrike" baseline="0" dirty="0">
              <a:latin typeface="KprvmtRjjmpbXvkbhsUtopiaStd-Regular"/>
            </a:endParaRPr>
          </a:p>
          <a:p>
            <a:pPr algn="l"/>
            <a:r>
              <a:rPr lang="en-US" sz="1800" b="1" i="0" u="none" strike="noStrike" baseline="0" dirty="0">
                <a:latin typeface="KprvmtRjjmpbXvkbhsUtopiaStd-Regular"/>
              </a:rPr>
              <a:t>Predictive analytics</a:t>
            </a:r>
            <a:r>
              <a:rPr lang="en-US" sz="1800" b="0" i="0" u="none" strike="noStrike" baseline="0" dirty="0">
                <a:latin typeface="KprvmtRjjmpbXvkbhsUtopiaStd-Regular"/>
              </a:rPr>
              <a:t> allows us to understand the future and predict the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likelihood of a future outcome. Predictive analytics uses the data that you have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at your disposal and attempts to fill in missing data with best-guess estimates.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Predictive analytics skills are in demand as healthcare providers seek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evidence-based ways to reduce costs, take advantage of value-based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reimbursements, and avoid the penalties associated with the failure to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control chronic diseases and adverse events that are within their power</a:t>
            </a:r>
          </a:p>
          <a:p>
            <a:pPr algn="l"/>
            <a:r>
              <a:rPr lang="en-GB" sz="1800" b="0" i="0" u="none" strike="noStrike" baseline="0" dirty="0">
                <a:latin typeface="KprvmtRjjmpbXvkbhsUtopiaStd-Regular"/>
              </a:rPr>
              <a:t>to prevent.</a:t>
            </a:r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r>
              <a:rPr lang="en-US" sz="1800" b="1" i="0" u="none" strike="noStrike" baseline="0" dirty="0">
                <a:latin typeface="KprvmtRjjmpbXvkbhsUtopiaStd-Regular"/>
              </a:rPr>
              <a:t>Prescriptive analytics</a:t>
            </a:r>
            <a:r>
              <a:rPr lang="en-US" sz="1800" b="0" i="0" u="none" strike="noStrike" baseline="0" dirty="0">
                <a:latin typeface="KprvmtRjjmpbXvkbhsUtopiaStd-Regular"/>
              </a:rPr>
              <a:t> strives to make decisions for optimal outcomes: that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is, to use all available data and analytics to inform and evolve a decision of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what action to take—that is, smarter decisions. Prescriptive analytics attempt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to quantify the effect of future decisions to advise on possible outcomes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before decisions are made. At its best, prescriptive analytics predicts not only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what will happen but also why it will happen to provide recommendations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regarding actions that will take advantage of the predictions.</a:t>
            </a: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u="none" strike="noStrike" baseline="0" dirty="0" err="1">
                <a:latin typeface="AdvTT5235d5a9"/>
              </a:rPr>
              <a:t>Bulgarelli</a:t>
            </a:r>
            <a:r>
              <a:rPr lang="en-GB" sz="1200" b="1" i="0" u="none" strike="noStrike" baseline="0" dirty="0">
                <a:latin typeface="AdvTT5235d5a9"/>
              </a:rPr>
              <a:t> et al. </a:t>
            </a:r>
            <a:r>
              <a:rPr lang="en-US" sz="1200" b="1" i="0" u="none" strike="noStrike" baseline="0" dirty="0">
                <a:latin typeface="AdvTT5235d5a9"/>
              </a:rPr>
              <a:t>Prediction on critically ill patients: The role of </a:t>
            </a:r>
            <a:r>
              <a:rPr lang="en-US" sz="1200" b="1" i="0" u="none" strike="noStrike" baseline="0" dirty="0">
                <a:latin typeface="AdvTT5235d5a9+20"/>
              </a:rPr>
              <a:t>“</a:t>
            </a:r>
            <a:r>
              <a:rPr lang="en-US" sz="1200" b="1" i="0" u="none" strike="noStrike" baseline="0" dirty="0">
                <a:latin typeface="AdvTT5235d5a9"/>
              </a:rPr>
              <a:t>big data</a:t>
            </a:r>
            <a:r>
              <a:rPr lang="en-US" sz="1200" b="1" i="0" u="none" strike="noStrike" baseline="0" dirty="0">
                <a:latin typeface="AdvTT5235d5a9+20"/>
              </a:rPr>
              <a:t>”, Journal of Critical Care, 2020.</a:t>
            </a:r>
            <a:r>
              <a:rPr lang="en-US" sz="1200" b="0" i="0" u="none" strike="noStrike" baseline="0" dirty="0">
                <a:latin typeface="AdvTT5235d5a9+20"/>
              </a:rPr>
              <a:t> </a:t>
            </a:r>
          </a:p>
          <a:p>
            <a:pPr marL="0" indent="0" algn="l">
              <a:buFontTx/>
              <a:buNone/>
            </a:pPr>
            <a:endParaRPr lang="en-GB" dirty="0"/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AdvTT5235d5a9"/>
              </a:rPr>
              <a:t>-Mortality is the most commonly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used outcome in prediction studies in critical care, and indeed potentially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across all of medicine.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-Mortality is a strong surrogate for illness, and machine learning practitioners use this signal to infer the relationship between clinical data and patient acuity. - -Mortality is a deceptively simple outcome: while it should be simple to 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+fb"/>
              </a:rPr>
              <a:t>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ne, the nature of retrospective data often complicates matters.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In MIMIC database, a number of patients have two consecutive hospitalizations in which they die as organ donors are treated as distinct hospital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admissions 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-Mortality is also susceptible to selection biases based upon the source of the information. Many studies report hospital mortality as it is feasible to collect this information. As a result, discharges to hospice which ultimately end in death are not accounted for, adding noise to the outcome and, if a systematic work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+fb"/>
              </a:rPr>
              <a:t>fl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ow exists for discharging severely ill patients to hospice, biasing any trained models.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TT5235d5a9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-</a:t>
            </a:r>
            <a:r>
              <a:rPr lang="en-US" sz="1800" b="0" i="0" u="none" strike="noStrike" baseline="0" dirty="0">
                <a:latin typeface="AdvTT5235d5a9"/>
              </a:rPr>
              <a:t>Other important factors in de</a:t>
            </a:r>
            <a:r>
              <a:rPr lang="en-US" sz="1800" b="0" i="0" u="none" strike="noStrike" baseline="0" dirty="0">
                <a:latin typeface="AdvTT5235d5a9+fb"/>
              </a:rPr>
              <a:t>fi</a:t>
            </a:r>
            <a:r>
              <a:rPr lang="en-US" sz="1800" b="0" i="0" u="none" strike="noStrike" baseline="0" dirty="0">
                <a:latin typeface="AdvTT5235d5a9"/>
              </a:rPr>
              <a:t>ning mortality as an outcome are controllable by the researcher.</a:t>
            </a:r>
          </a:p>
          <a:p>
            <a:pPr algn="l"/>
            <a:r>
              <a:rPr lang="en-US" sz="1800" b="0" i="0" u="none" strike="noStrike" baseline="0" dirty="0">
                <a:latin typeface="AdvTT5235d5a9"/>
              </a:rPr>
              <a:t>-- For example, de</a:t>
            </a:r>
            <a:r>
              <a:rPr lang="en-US" sz="1800" b="0" i="0" u="none" strike="noStrike" baseline="0" dirty="0">
                <a:latin typeface="AdvTT5235d5a9+fb"/>
              </a:rPr>
              <a:t>fi</a:t>
            </a:r>
            <a:r>
              <a:rPr lang="en-US" sz="1800" b="0" i="0" u="none" strike="noStrike" baseline="0" dirty="0">
                <a:latin typeface="AdvTT5235d5a9"/>
              </a:rPr>
              <a:t>ning mortality as death within 30 days of admission will provide a stronger signal for immediate physiologic abnormality likely related to the patient's admission,</a:t>
            </a:r>
          </a:p>
          <a:p>
            <a:pPr algn="l"/>
            <a:r>
              <a:rPr lang="en-US" sz="1800" b="0" i="0" u="none" strike="noStrike" baseline="0" dirty="0">
                <a:latin typeface="AdvTT5235d5a9"/>
              </a:rPr>
              <a:t>--while 1-year mortality will emphasize chronic illness and </a:t>
            </a:r>
            <a:r>
              <a:rPr lang="en-GB" sz="1800" b="0" i="0" u="none" strike="noStrike" baseline="0" dirty="0">
                <a:latin typeface="AdvTT5235d5a9"/>
              </a:rPr>
              <a:t>comorbid conditions.</a:t>
            </a:r>
          </a:p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3148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24 Meeting, 4/4/2021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6B9F-8076-4EB3-AA2F-B7D3EB7E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EFB2-D771-4E0E-9856-601A679C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47" y="1003097"/>
            <a:ext cx="11029615" cy="3634486"/>
          </a:xfrm>
        </p:spPr>
        <p:txBody>
          <a:bodyPr/>
          <a:lstStyle/>
          <a:p>
            <a:r>
              <a:rPr lang="en-GB" dirty="0"/>
              <a:t>Should I discuss the results for both logistic regression and random forest or just do 1 and put the rest in appendix</a:t>
            </a:r>
          </a:p>
          <a:p>
            <a:r>
              <a:rPr lang="en-GB" dirty="0"/>
              <a:t>Just metrics for one model is filling up the entire page</a:t>
            </a:r>
          </a:p>
          <a:p>
            <a:r>
              <a:rPr lang="en-GB" dirty="0"/>
              <a:t>I proposed 3 different machine learning models, but they all perform similarly with similar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A58D7-9B79-4637-9168-B282303E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95" y="3825433"/>
            <a:ext cx="2527528" cy="29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065-F1AD-4CD4-B5CB-F67FC0C8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EB4E-013E-40CF-945B-F65B13E4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Title: </a:t>
            </a:r>
            <a:r>
              <a:rPr lang="en-US" dirty="0"/>
              <a:t>DEVELOPMENT OF MACHINE LEARNING MODELS TO PROCESS ELECTRONIC HEALTH RECORDS – IMPUTATION STRATEGIES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0E29-A184-4F9B-80F3-DEE044D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23E0-6920-451E-9548-DD048551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 Learning with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292486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1">
            <a:extLst>
              <a:ext uri="{FF2B5EF4-FFF2-40B4-BE49-F238E27FC236}">
                <a16:creationId xmlns:a16="http://schemas.microsoft.com/office/drawing/2014/main" id="{6EF29C45-E28E-49FE-BD14-7DC35AA8732A}"/>
              </a:ext>
            </a:extLst>
          </p:cNvPr>
          <p:cNvSpPr/>
          <p:nvPr/>
        </p:nvSpPr>
        <p:spPr>
          <a:xfrm rot="16200000" flipV="1">
            <a:off x="4870350" y="-4594575"/>
            <a:ext cx="963809" cy="107045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1 h 8751"/>
              <a:gd name="connsiteX1" fmla="*/ 9688 w 10000"/>
              <a:gd name="connsiteY1" fmla="*/ 0 h 8751"/>
              <a:gd name="connsiteX2" fmla="*/ 10000 w 10000"/>
              <a:gd name="connsiteY2" fmla="*/ 8751 h 8751"/>
              <a:gd name="connsiteX3" fmla="*/ 0 w 10000"/>
              <a:gd name="connsiteY3" fmla="*/ 8751 h 8751"/>
              <a:gd name="connsiteX4" fmla="*/ 0 w 10000"/>
              <a:gd name="connsiteY4" fmla="*/ 751 h 8751"/>
              <a:gd name="connsiteX0" fmla="*/ 0 w 10104"/>
              <a:gd name="connsiteY0" fmla="*/ 533 h 10000"/>
              <a:gd name="connsiteX1" fmla="*/ 9792 w 10104"/>
              <a:gd name="connsiteY1" fmla="*/ 0 h 10000"/>
              <a:gd name="connsiteX2" fmla="*/ 10104 w 10104"/>
              <a:gd name="connsiteY2" fmla="*/ 10000 h 10000"/>
              <a:gd name="connsiteX3" fmla="*/ 104 w 10104"/>
              <a:gd name="connsiteY3" fmla="*/ 10000 h 10000"/>
              <a:gd name="connsiteX4" fmla="*/ 0 w 10104"/>
              <a:gd name="connsiteY4" fmla="*/ 53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4" h="10000">
                <a:moveTo>
                  <a:pt x="0" y="533"/>
                </a:moveTo>
                <a:lnTo>
                  <a:pt x="9792" y="0"/>
                </a:lnTo>
                <a:lnTo>
                  <a:pt x="10104" y="10000"/>
                </a:lnTo>
                <a:lnTo>
                  <a:pt x="104" y="10000"/>
                </a:lnTo>
                <a:cubicBezTo>
                  <a:pt x="69" y="6844"/>
                  <a:pt x="35" y="3689"/>
                  <a:pt x="0" y="533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94106-6AFE-4D4E-A6E6-2E55845E8183}"/>
              </a:ext>
            </a:extLst>
          </p:cNvPr>
          <p:cNvSpPr txBox="1"/>
          <p:nvPr/>
        </p:nvSpPr>
        <p:spPr>
          <a:xfrm>
            <a:off x="167679" y="406025"/>
            <a:ext cx="1132925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Information Retrieval from Data</a:t>
            </a:r>
            <a:endParaRPr lang="en-GB" sz="37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090B49-A624-4701-B9C7-482217D86CCE}"/>
              </a:ext>
            </a:extLst>
          </p:cNvPr>
          <p:cNvSpPr/>
          <p:nvPr/>
        </p:nvSpPr>
        <p:spPr>
          <a:xfrm>
            <a:off x="538312" y="2260602"/>
            <a:ext cx="7872875" cy="2336796"/>
          </a:xfrm>
          <a:custGeom>
            <a:avLst/>
            <a:gdLst>
              <a:gd name="connsiteX0" fmla="*/ 0 w 7872875"/>
              <a:gd name="connsiteY0" fmla="*/ 2336796 h 2336796"/>
              <a:gd name="connsiteX1" fmla="*/ 1256309 w 7872875"/>
              <a:gd name="connsiteY1" fmla="*/ 1366996 h 2336796"/>
              <a:gd name="connsiteX2" fmla="*/ 2400947 w 7872875"/>
              <a:gd name="connsiteY2" fmla="*/ 782264 h 2336796"/>
              <a:gd name="connsiteX3" fmla="*/ 3880601 w 7872875"/>
              <a:gd name="connsiteY3" fmla="*/ 297365 h 2336796"/>
              <a:gd name="connsiteX4" fmla="*/ 5583599 w 7872875"/>
              <a:gd name="connsiteY4" fmla="*/ 69176 h 2336796"/>
              <a:gd name="connsiteX5" fmla="*/ 7872875 w 7872875"/>
              <a:gd name="connsiteY5" fmla="*/ 97700 h 233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2875" h="2336796" extrusionOk="0">
                <a:moveTo>
                  <a:pt x="0" y="2336796"/>
                </a:moveTo>
                <a:cubicBezTo>
                  <a:pt x="406584" y="1968184"/>
                  <a:pt x="845159" y="1630211"/>
                  <a:pt x="1256309" y="1366996"/>
                </a:cubicBezTo>
                <a:cubicBezTo>
                  <a:pt x="1690127" y="1114994"/>
                  <a:pt x="1896964" y="962654"/>
                  <a:pt x="2400947" y="782264"/>
                </a:cubicBezTo>
                <a:cubicBezTo>
                  <a:pt x="2803721" y="637788"/>
                  <a:pt x="3331873" y="517285"/>
                  <a:pt x="3880601" y="297365"/>
                </a:cubicBezTo>
                <a:cubicBezTo>
                  <a:pt x="4370060" y="156094"/>
                  <a:pt x="5003986" y="143433"/>
                  <a:pt x="5583599" y="69176"/>
                </a:cubicBezTo>
                <a:cubicBezTo>
                  <a:pt x="6346624" y="47483"/>
                  <a:pt x="7367781" y="-130328"/>
                  <a:pt x="7872875" y="97700"/>
                </a:cubicBezTo>
              </a:path>
            </a:pathLst>
          </a:custGeom>
          <a:noFill/>
          <a:ln w="1524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4000">
                  <a:schemeClr val="accent1">
                    <a:lumMod val="60000"/>
                    <a:lumOff val="40000"/>
                  </a:schemeClr>
                </a:gs>
                <a:gs pos="100000">
                  <a:schemeClr val="bg2"/>
                </a:gs>
              </a:gsLst>
              <a:lin ang="10800000" scaled="1"/>
              <a:tileRect/>
            </a:gradFill>
            <a:headEnd type="none" w="lg" len="lg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97680"/>
                      <a:gd name="connsiteY0" fmla="*/ 1248541 h 1248541"/>
                      <a:gd name="connsiteX1" fmla="*/ 685800 w 4297680"/>
                      <a:gd name="connsiteY1" fmla="*/ 730381 h 1248541"/>
                      <a:gd name="connsiteX2" fmla="*/ 1310640 w 4297680"/>
                      <a:gd name="connsiteY2" fmla="*/ 417961 h 1248541"/>
                      <a:gd name="connsiteX3" fmla="*/ 2118360 w 4297680"/>
                      <a:gd name="connsiteY3" fmla="*/ 158881 h 1248541"/>
                      <a:gd name="connsiteX4" fmla="*/ 3048000 w 4297680"/>
                      <a:gd name="connsiteY4" fmla="*/ 36961 h 1248541"/>
                      <a:gd name="connsiteX5" fmla="*/ 4297680 w 4297680"/>
                      <a:gd name="connsiteY5" fmla="*/ 52201 h 124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97680" h="1248541">
                        <a:moveTo>
                          <a:pt x="0" y="1248541"/>
                        </a:moveTo>
                        <a:cubicBezTo>
                          <a:pt x="233680" y="1058676"/>
                          <a:pt x="467360" y="868811"/>
                          <a:pt x="685800" y="730381"/>
                        </a:cubicBezTo>
                        <a:cubicBezTo>
                          <a:pt x="904240" y="591951"/>
                          <a:pt x="1071880" y="513211"/>
                          <a:pt x="1310640" y="417961"/>
                        </a:cubicBezTo>
                        <a:cubicBezTo>
                          <a:pt x="1549400" y="322711"/>
                          <a:pt x="1828800" y="222381"/>
                          <a:pt x="2118360" y="158881"/>
                        </a:cubicBezTo>
                        <a:cubicBezTo>
                          <a:pt x="2407920" y="95381"/>
                          <a:pt x="2684780" y="54741"/>
                          <a:pt x="3048000" y="36961"/>
                        </a:cubicBezTo>
                        <a:cubicBezTo>
                          <a:pt x="3411220" y="19181"/>
                          <a:pt x="4009390" y="-44319"/>
                          <a:pt x="4297680" y="5220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E5E816-8EFF-4701-9F03-4E6E54FE1F38}"/>
              </a:ext>
            </a:extLst>
          </p:cNvPr>
          <p:cNvSpPr/>
          <p:nvPr/>
        </p:nvSpPr>
        <p:spPr>
          <a:xfrm>
            <a:off x="994026" y="4213355"/>
            <a:ext cx="768085" cy="768085"/>
          </a:xfrm>
          <a:prstGeom prst="ellipse">
            <a:avLst/>
          </a:prstGeom>
          <a:solidFill>
            <a:srgbClr val="C3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5E23FE-C5EC-4E05-964F-34EF8F903214}"/>
              </a:ext>
            </a:extLst>
          </p:cNvPr>
          <p:cNvSpPr/>
          <p:nvPr/>
        </p:nvSpPr>
        <p:spPr>
          <a:xfrm>
            <a:off x="2351584" y="3433615"/>
            <a:ext cx="768085" cy="768085"/>
          </a:xfrm>
          <a:prstGeom prst="ellipse">
            <a:avLst/>
          </a:prstGeom>
          <a:solidFill>
            <a:srgbClr val="8EC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FCA48-529C-4D2E-A3E5-0E11BABF7158}"/>
              </a:ext>
            </a:extLst>
          </p:cNvPr>
          <p:cNvSpPr/>
          <p:nvPr/>
        </p:nvSpPr>
        <p:spPr>
          <a:xfrm>
            <a:off x="4079776" y="2756926"/>
            <a:ext cx="768085" cy="768085"/>
          </a:xfrm>
          <a:prstGeom prst="ellipse">
            <a:avLst/>
          </a:prstGeom>
          <a:solidFill>
            <a:srgbClr val="459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F4FDBF-3170-4CDC-80CA-429279254FF1}"/>
              </a:ext>
            </a:extLst>
          </p:cNvPr>
          <p:cNvSpPr/>
          <p:nvPr/>
        </p:nvSpPr>
        <p:spPr>
          <a:xfrm>
            <a:off x="6496080" y="2468894"/>
            <a:ext cx="768085" cy="768085"/>
          </a:xfrm>
          <a:prstGeom prst="ellipse">
            <a:avLst/>
          </a:prstGeom>
          <a:solidFill>
            <a:srgbClr val="226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0F1D-EFEE-4FC6-92CA-395FF4E09E6E}"/>
              </a:ext>
            </a:extLst>
          </p:cNvPr>
          <p:cNvSpPr txBox="1"/>
          <p:nvPr/>
        </p:nvSpPr>
        <p:spPr>
          <a:xfrm>
            <a:off x="1378068" y="4785945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Descriptive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65942-D66D-421A-BCB5-D68D458CF4D4}"/>
              </a:ext>
            </a:extLst>
          </p:cNvPr>
          <p:cNvSpPr txBox="1"/>
          <p:nvPr/>
        </p:nvSpPr>
        <p:spPr>
          <a:xfrm>
            <a:off x="2590987" y="4072005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Diagnostic Analytics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98ED1-73EF-493D-9956-121460EF586A}"/>
              </a:ext>
            </a:extLst>
          </p:cNvPr>
          <p:cNvSpPr txBox="1"/>
          <p:nvPr/>
        </p:nvSpPr>
        <p:spPr>
          <a:xfrm>
            <a:off x="4379383" y="3428762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Predictive Analytics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001FBB-7EF1-486F-8617-4D2CE8940884}"/>
              </a:ext>
            </a:extLst>
          </p:cNvPr>
          <p:cNvSpPr txBox="1"/>
          <p:nvPr/>
        </p:nvSpPr>
        <p:spPr>
          <a:xfrm>
            <a:off x="7114326" y="2756926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879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66776141-8472-4230-8F3B-6EF7F6A1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3657600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EE18E-E4DC-4AB7-B3E7-1CE149FB881C}"/>
              </a:ext>
            </a:extLst>
          </p:cNvPr>
          <p:cNvSpPr txBox="1"/>
          <p:nvPr/>
        </p:nvSpPr>
        <p:spPr>
          <a:xfrm>
            <a:off x="335360" y="1412777"/>
            <a:ext cx="11137237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Most commonly used outcome in prediction studies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Deceptively simple outcome to define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Susceptible to selection biases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Interpretation varies according to the time window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6DD5-E289-45CE-A033-B56A0023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CBF4-658C-422D-A33B-F7209EFD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Descriptive analytics</a:t>
            </a:r>
          </a:p>
          <a:p>
            <a:r>
              <a:rPr lang="en-GB" dirty="0"/>
              <a:t>Why use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731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139F-E43E-40AE-B78D-553882C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D202-9F3A-4BC2-BBC6-1D9124B3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604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788C-4B05-44DA-B1EC-D2A0E89C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13C9-0B0A-4429-9119-4EAC9736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MIDAS imputation theory</a:t>
            </a:r>
          </a:p>
          <a:p>
            <a:r>
              <a:rPr lang="en-GB" dirty="0"/>
              <a:t>Coverage rate, average width</a:t>
            </a:r>
          </a:p>
          <a:p>
            <a:r>
              <a:rPr lang="en-GB" dirty="0"/>
              <a:t>Discuss results in detail</a:t>
            </a:r>
          </a:p>
          <a:p>
            <a:r>
              <a:rPr lang="en-GB" dirty="0"/>
              <a:t>Finish Conclusion and abstract properly</a:t>
            </a:r>
          </a:p>
        </p:txBody>
      </p:sp>
    </p:spTree>
    <p:extLst>
      <p:ext uri="{BB962C8B-B14F-4D97-AF65-F5344CB8AC3E}">
        <p14:creationId xmlns:p14="http://schemas.microsoft.com/office/powerpoint/2010/main" val="32914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065-F1AD-4CD4-B5CB-F67FC0C8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EB4E-013E-40CF-945B-F65B13E4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78" y="1211671"/>
            <a:ext cx="11029615" cy="3634486"/>
          </a:xfrm>
        </p:spPr>
        <p:txBody>
          <a:bodyPr/>
          <a:lstStyle/>
          <a:p>
            <a:r>
              <a:rPr lang="en-GB" dirty="0"/>
              <a:t>Coverage rate,  average width</a:t>
            </a:r>
          </a:p>
          <a:p>
            <a:r>
              <a:rPr lang="en-GB" dirty="0"/>
              <a:t>Does it mean my cross validation?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656DA-34DC-4C61-8ED2-BA67AC8C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6"/>
          <a:stretch/>
        </p:blipFill>
        <p:spPr>
          <a:xfrm>
            <a:off x="4415138" y="1599202"/>
            <a:ext cx="3914775" cy="160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C0FD3-2439-4A02-8080-581DDE18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28" y="3735233"/>
            <a:ext cx="2538559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3AF9-23AD-4763-BE2B-56A99B4D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3EAA-0804-4AEC-842A-CD3DF327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19" y="1500809"/>
            <a:ext cx="11029615" cy="3634486"/>
          </a:xfrm>
        </p:spPr>
        <p:txBody>
          <a:bodyPr/>
          <a:lstStyle/>
          <a:p>
            <a:r>
              <a:rPr lang="en-GB" dirty="0"/>
              <a:t>Not sure if I am doing the </a:t>
            </a:r>
            <a:r>
              <a:rPr lang="en-GB" dirty="0" err="1"/>
              <a:t>Nemnyi</a:t>
            </a:r>
            <a:r>
              <a:rPr lang="en-GB" dirty="0"/>
              <a:t> test properly</a:t>
            </a:r>
          </a:p>
          <a:p>
            <a:endParaRPr lang="en-GB" dirty="0"/>
          </a:p>
          <a:p>
            <a:r>
              <a:rPr lang="en-GB" dirty="0"/>
              <a:t>Friedman Test:</a:t>
            </a:r>
          </a:p>
          <a:p>
            <a:r>
              <a:rPr lang="en-US" dirty="0"/>
              <a:t>The null hypothesis is that the mean of the 10 folds for each imputation strategy is equal. </a:t>
            </a:r>
          </a:p>
          <a:p>
            <a:r>
              <a:rPr lang="en-US" dirty="0"/>
              <a:t>The alternative hypothesis is that at least one mean of the 10 folds is different for the imputation strategies.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C60D9-B76C-44BC-9445-62190AB7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35" y="4342206"/>
            <a:ext cx="5278173" cy="22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2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13234</TotalTime>
  <Words>896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AdvTT5235d5a9</vt:lpstr>
      <vt:lpstr>AdvTT5235d5a9+20</vt:lpstr>
      <vt:lpstr>AdvTT5235d5a9+fb</vt:lpstr>
      <vt:lpstr>KprvmtRjjmpbXvkbhsUtopiaStd-Regular</vt:lpstr>
      <vt:lpstr>Arial</vt:lpstr>
      <vt:lpstr>Calibri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PowerPoint Presentation</vt:lpstr>
      <vt:lpstr>Mortality</vt:lpstr>
      <vt:lpstr>PowerPoint Presentation</vt:lpstr>
      <vt:lpstr>PowerPoint Presentation</vt:lpstr>
      <vt:lpstr>Remaining parts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21</cp:revision>
  <dcterms:created xsi:type="dcterms:W3CDTF">2021-10-17T19:57:15Z</dcterms:created>
  <dcterms:modified xsi:type="dcterms:W3CDTF">2022-04-04T10:48:59Z</dcterms:modified>
</cp:coreProperties>
</file>