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5"/>
  </p:notesMasterIdLst>
  <p:sldIdLst>
    <p:sldId id="256" r:id="rId2"/>
    <p:sldId id="301" r:id="rId3"/>
    <p:sldId id="312" r:id="rId4"/>
    <p:sldId id="307" r:id="rId5"/>
    <p:sldId id="306" r:id="rId6"/>
    <p:sldId id="314" r:id="rId7"/>
    <p:sldId id="315" r:id="rId8"/>
    <p:sldId id="266" r:id="rId9"/>
    <p:sldId id="267" r:id="rId10"/>
    <p:sldId id="268" r:id="rId11"/>
    <p:sldId id="269" r:id="rId12"/>
    <p:sldId id="270" r:id="rId13"/>
    <p:sldId id="271" r:id="rId14"/>
    <p:sldId id="313" r:id="rId15"/>
    <p:sldId id="285" r:id="rId16"/>
    <p:sldId id="318" r:id="rId17"/>
    <p:sldId id="319" r:id="rId18"/>
    <p:sldId id="296" r:id="rId19"/>
    <p:sldId id="320" r:id="rId20"/>
    <p:sldId id="321" r:id="rId21"/>
    <p:sldId id="293" r:id="rId22"/>
    <p:sldId id="317" r:id="rId23"/>
    <p:sldId id="287" r:id="rId24"/>
    <p:sldId id="290" r:id="rId25"/>
    <p:sldId id="286" r:id="rId26"/>
    <p:sldId id="291" r:id="rId27"/>
    <p:sldId id="295" r:id="rId28"/>
    <p:sldId id="297" r:id="rId29"/>
    <p:sldId id="282" r:id="rId30"/>
    <p:sldId id="298" r:id="rId31"/>
    <p:sldId id="316" r:id="rId32"/>
    <p:sldId id="303" r:id="rId33"/>
    <p:sldId id="30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8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37B57-65A1-4F6A-AE8D-A0A1C72B1BC0}" v="96" dt="2022-04-08T14:52:16.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1" autoAdjust="0"/>
    <p:restoredTop sz="54582" autoAdjust="0"/>
  </p:normalViewPr>
  <p:slideViewPr>
    <p:cSldViewPr snapToGrid="0">
      <p:cViewPr>
        <p:scale>
          <a:sx n="100" d="100"/>
          <a:sy n="100" d="100"/>
        </p:scale>
        <p:origin x="2640" y="-21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lee" userId="c2b0b406bfa6151f" providerId="LiveId" clId="{B7137B57-65A1-4F6A-AE8D-A0A1C72B1BC0}"/>
    <pc:docChg chg="undo redo custSel addSld delSld modSld sldOrd">
      <pc:chgData name="toby lee" userId="c2b0b406bfa6151f" providerId="LiveId" clId="{B7137B57-65A1-4F6A-AE8D-A0A1C72B1BC0}" dt="2022-04-08T14:54:34.591" v="13318" actId="20577"/>
      <pc:docMkLst>
        <pc:docMk/>
      </pc:docMkLst>
      <pc:sldChg chg="addSp delSp modSp mod modNotesTx">
        <pc:chgData name="toby lee" userId="c2b0b406bfa6151f" providerId="LiveId" clId="{B7137B57-65A1-4F6A-AE8D-A0A1C72B1BC0}" dt="2022-04-08T08:09:02.117" v="2394" actId="20577"/>
        <pc:sldMkLst>
          <pc:docMk/>
          <pc:sldMk cId="3956411206" sldId="256"/>
        </pc:sldMkLst>
        <pc:spChg chg="mod">
          <ac:chgData name="toby lee" userId="c2b0b406bfa6151f" providerId="LiveId" clId="{B7137B57-65A1-4F6A-AE8D-A0A1C72B1BC0}" dt="2022-04-08T02:40:01.752" v="679" actId="313"/>
          <ac:spMkLst>
            <pc:docMk/>
            <pc:sldMk cId="3956411206" sldId="256"/>
            <ac:spMk id="2" creationId="{D5E7AC35-E96C-4FBF-93FB-424C27A85612}"/>
          </ac:spMkLst>
        </pc:spChg>
        <pc:spChg chg="mod">
          <ac:chgData name="toby lee" userId="c2b0b406bfa6151f" providerId="LiveId" clId="{B7137B57-65A1-4F6A-AE8D-A0A1C72B1BC0}" dt="2022-04-08T07:38:19.253" v="1469" actId="20577"/>
          <ac:spMkLst>
            <pc:docMk/>
            <pc:sldMk cId="3956411206" sldId="256"/>
            <ac:spMk id="3" creationId="{29796D7D-3175-4BB8-9B63-55C81B20C750}"/>
          </ac:spMkLst>
        </pc:spChg>
        <pc:spChg chg="add del">
          <ac:chgData name="toby lee" userId="c2b0b406bfa6151f" providerId="LiveId" clId="{B7137B57-65A1-4F6A-AE8D-A0A1C72B1BC0}" dt="2022-04-05T23:08:59.149" v="11" actId="22"/>
          <ac:spMkLst>
            <pc:docMk/>
            <pc:sldMk cId="3956411206" sldId="256"/>
            <ac:spMk id="12" creationId="{41E37DBB-7067-4092-813A-5EA8C4EFC124}"/>
          </ac:spMkLst>
        </pc:spChg>
      </pc:sldChg>
      <pc:sldChg chg="add del">
        <pc:chgData name="toby lee" userId="c2b0b406bfa6151f" providerId="LiveId" clId="{B7137B57-65A1-4F6A-AE8D-A0A1C72B1BC0}" dt="2022-04-05T23:09:44.763" v="19" actId="47"/>
        <pc:sldMkLst>
          <pc:docMk/>
          <pc:sldMk cId="3728695824" sldId="258"/>
        </pc:sldMkLst>
      </pc:sldChg>
      <pc:sldChg chg="add del">
        <pc:chgData name="toby lee" userId="c2b0b406bfa6151f" providerId="LiveId" clId="{B7137B57-65A1-4F6A-AE8D-A0A1C72B1BC0}" dt="2022-04-05T23:09:52.673" v="25" actId="47"/>
        <pc:sldMkLst>
          <pc:docMk/>
          <pc:sldMk cId="298368016" sldId="261"/>
        </pc:sldMkLst>
      </pc:sldChg>
      <pc:sldChg chg="del">
        <pc:chgData name="toby lee" userId="c2b0b406bfa6151f" providerId="LiveId" clId="{B7137B57-65A1-4F6A-AE8D-A0A1C72B1BC0}" dt="2022-04-05T23:08:08.347" v="9" actId="47"/>
        <pc:sldMkLst>
          <pc:docMk/>
          <pc:sldMk cId="3979852217" sldId="261"/>
        </pc:sldMkLst>
      </pc:sldChg>
      <pc:sldChg chg="add del">
        <pc:chgData name="toby lee" userId="c2b0b406bfa6151f" providerId="LiveId" clId="{B7137B57-65A1-4F6A-AE8D-A0A1C72B1BC0}" dt="2022-04-05T23:09:52.079" v="24" actId="47"/>
        <pc:sldMkLst>
          <pc:docMk/>
          <pc:sldMk cId="1340142174" sldId="262"/>
        </pc:sldMkLst>
      </pc:sldChg>
      <pc:sldChg chg="del">
        <pc:chgData name="toby lee" userId="c2b0b406bfa6151f" providerId="LiveId" clId="{B7137B57-65A1-4F6A-AE8D-A0A1C72B1BC0}" dt="2022-04-05T23:08:06.815" v="6" actId="47"/>
        <pc:sldMkLst>
          <pc:docMk/>
          <pc:sldMk cId="2807769868" sldId="262"/>
        </pc:sldMkLst>
      </pc:sldChg>
      <pc:sldChg chg="del">
        <pc:chgData name="toby lee" userId="c2b0b406bfa6151f" providerId="LiveId" clId="{B7137B57-65A1-4F6A-AE8D-A0A1C72B1BC0}" dt="2022-04-05T23:08:08.132" v="8" actId="47"/>
        <pc:sldMkLst>
          <pc:docMk/>
          <pc:sldMk cId="1219378693" sldId="263"/>
        </pc:sldMkLst>
      </pc:sldChg>
      <pc:sldChg chg="del">
        <pc:chgData name="toby lee" userId="c2b0b406bfa6151f" providerId="LiveId" clId="{B7137B57-65A1-4F6A-AE8D-A0A1C72B1BC0}" dt="2022-04-05T23:08:07.002" v="7" actId="47"/>
        <pc:sldMkLst>
          <pc:docMk/>
          <pc:sldMk cId="213212588" sldId="264"/>
        </pc:sldMkLst>
      </pc:sldChg>
      <pc:sldChg chg="add del">
        <pc:chgData name="toby lee" userId="c2b0b406bfa6151f" providerId="LiveId" clId="{B7137B57-65A1-4F6A-AE8D-A0A1C72B1BC0}" dt="2022-04-05T23:09:43.761" v="18" actId="47"/>
        <pc:sldMkLst>
          <pc:docMk/>
          <pc:sldMk cId="2614305195" sldId="264"/>
        </pc:sldMkLst>
      </pc:sldChg>
      <pc:sldChg chg="del">
        <pc:chgData name="toby lee" userId="c2b0b406bfa6151f" providerId="LiveId" clId="{B7137B57-65A1-4F6A-AE8D-A0A1C72B1BC0}" dt="2022-04-05T23:08:06.636" v="5" actId="47"/>
        <pc:sldMkLst>
          <pc:docMk/>
          <pc:sldMk cId="3291410275" sldId="265"/>
        </pc:sldMkLst>
      </pc:sldChg>
      <pc:sldChg chg="del">
        <pc:chgData name="toby lee" userId="c2b0b406bfa6151f" providerId="LiveId" clId="{B7137B57-65A1-4F6A-AE8D-A0A1C72B1BC0}" dt="2022-04-05T23:08:05.313" v="0" actId="47"/>
        <pc:sldMkLst>
          <pc:docMk/>
          <pc:sldMk cId="2924863826" sldId="266"/>
        </pc:sldMkLst>
      </pc:sldChg>
      <pc:sldChg chg="addSp delSp modSp add mod ord modNotesTx">
        <pc:chgData name="toby lee" userId="c2b0b406bfa6151f" providerId="LiveId" clId="{B7137B57-65A1-4F6A-AE8D-A0A1C72B1BC0}" dt="2022-04-08T12:02:28.700" v="6839"/>
        <pc:sldMkLst>
          <pc:docMk/>
          <pc:sldMk cId="4015716514" sldId="266"/>
        </pc:sldMkLst>
        <pc:spChg chg="add del mod">
          <ac:chgData name="toby lee" userId="c2b0b406bfa6151f" providerId="LiveId" clId="{B7137B57-65A1-4F6A-AE8D-A0A1C72B1BC0}" dt="2022-04-08T07:54:29.110" v="2029" actId="478"/>
          <ac:spMkLst>
            <pc:docMk/>
            <pc:sldMk cId="4015716514" sldId="266"/>
            <ac:spMk id="16" creationId="{EC93CB60-FDD2-4C35-A440-5AD6CCEA9116}"/>
          </ac:spMkLst>
        </pc:spChg>
        <pc:spChg chg="add mod">
          <ac:chgData name="toby lee" userId="c2b0b406bfa6151f" providerId="LiveId" clId="{B7137B57-65A1-4F6A-AE8D-A0A1C72B1BC0}" dt="2022-04-08T07:55:23.413" v="2072" actId="1076"/>
          <ac:spMkLst>
            <pc:docMk/>
            <pc:sldMk cId="4015716514" sldId="266"/>
            <ac:spMk id="17" creationId="{B457E84B-1B0B-4C38-B9EC-C3444DA61F09}"/>
          </ac:spMkLst>
        </pc:spChg>
        <pc:spChg chg="del mod">
          <ac:chgData name="toby lee" userId="c2b0b406bfa6151f" providerId="LiveId" clId="{B7137B57-65A1-4F6A-AE8D-A0A1C72B1BC0}" dt="2022-04-08T07:53:32.637" v="2008" actId="478"/>
          <ac:spMkLst>
            <pc:docMk/>
            <pc:sldMk cId="4015716514" sldId="266"/>
            <ac:spMk id="20" creationId="{0D8B0B5F-D001-4C66-8BE5-342E16016589}"/>
          </ac:spMkLst>
        </pc:spChg>
        <pc:spChg chg="del mod">
          <ac:chgData name="toby lee" userId="c2b0b406bfa6151f" providerId="LiveId" clId="{B7137B57-65A1-4F6A-AE8D-A0A1C72B1BC0}" dt="2022-04-08T07:53:32.637" v="2008" actId="478"/>
          <ac:spMkLst>
            <pc:docMk/>
            <pc:sldMk cId="4015716514" sldId="266"/>
            <ac:spMk id="21" creationId="{09B9F346-1DEF-4BD6-9150-57E8AB9E2F0B}"/>
          </ac:spMkLst>
        </pc:spChg>
        <pc:spChg chg="del mod">
          <ac:chgData name="toby lee" userId="c2b0b406bfa6151f" providerId="LiveId" clId="{B7137B57-65A1-4F6A-AE8D-A0A1C72B1BC0}" dt="2022-04-08T07:53:32.637" v="2008" actId="478"/>
          <ac:spMkLst>
            <pc:docMk/>
            <pc:sldMk cId="4015716514" sldId="266"/>
            <ac:spMk id="22" creationId="{EEA01EAB-DE6C-4F60-8E94-791346C726E7}"/>
          </ac:spMkLst>
        </pc:spChg>
        <pc:spChg chg="del mod">
          <ac:chgData name="toby lee" userId="c2b0b406bfa6151f" providerId="LiveId" clId="{B7137B57-65A1-4F6A-AE8D-A0A1C72B1BC0}" dt="2022-04-08T07:53:32.637" v="2008" actId="478"/>
          <ac:spMkLst>
            <pc:docMk/>
            <pc:sldMk cId="4015716514" sldId="266"/>
            <ac:spMk id="40" creationId="{554C22F4-9591-4D55-8832-124A075D1867}"/>
          </ac:spMkLst>
        </pc:spChg>
        <pc:spChg chg="del mod">
          <ac:chgData name="toby lee" userId="c2b0b406bfa6151f" providerId="LiveId" clId="{B7137B57-65A1-4F6A-AE8D-A0A1C72B1BC0}" dt="2022-04-08T07:53:32.637" v="2008" actId="478"/>
          <ac:spMkLst>
            <pc:docMk/>
            <pc:sldMk cId="4015716514" sldId="266"/>
            <ac:spMk id="41" creationId="{8966AA1E-8171-41F7-9356-9187E621B94A}"/>
          </ac:spMkLst>
        </pc:spChg>
        <pc:spChg chg="add del mod">
          <ac:chgData name="toby lee" userId="c2b0b406bfa6151f" providerId="LiveId" clId="{B7137B57-65A1-4F6A-AE8D-A0A1C72B1BC0}" dt="2022-04-08T07:54:27.974" v="2028" actId="478"/>
          <ac:spMkLst>
            <pc:docMk/>
            <pc:sldMk cId="4015716514" sldId="266"/>
            <ac:spMk id="43" creationId="{78001D03-3581-4FB0-B501-3591AECBF80F}"/>
          </ac:spMkLst>
        </pc:spChg>
        <pc:spChg chg="add mod">
          <ac:chgData name="toby lee" userId="c2b0b406bfa6151f" providerId="LiveId" clId="{B7137B57-65A1-4F6A-AE8D-A0A1C72B1BC0}" dt="2022-04-08T07:55:26.093" v="2073" actId="1076"/>
          <ac:spMkLst>
            <pc:docMk/>
            <pc:sldMk cId="4015716514" sldId="266"/>
            <ac:spMk id="51" creationId="{0F4A7166-314D-4309-A1C2-51779C060FE6}"/>
          </ac:spMkLst>
        </pc:spChg>
        <pc:spChg chg="del mod">
          <ac:chgData name="toby lee" userId="c2b0b406bfa6151f" providerId="LiveId" clId="{B7137B57-65A1-4F6A-AE8D-A0A1C72B1BC0}" dt="2022-04-08T07:53:32.637" v="2008" actId="478"/>
          <ac:spMkLst>
            <pc:docMk/>
            <pc:sldMk cId="4015716514" sldId="266"/>
            <ac:spMk id="61" creationId="{8E109531-1611-40A2-B693-99FDE96A981E}"/>
          </ac:spMkLst>
        </pc:spChg>
        <pc:spChg chg="del mod">
          <ac:chgData name="toby lee" userId="c2b0b406bfa6151f" providerId="LiveId" clId="{B7137B57-65A1-4F6A-AE8D-A0A1C72B1BC0}" dt="2022-04-08T07:53:32.637" v="2008" actId="478"/>
          <ac:spMkLst>
            <pc:docMk/>
            <pc:sldMk cId="4015716514" sldId="266"/>
            <ac:spMk id="63" creationId="{E8D77FAB-1C93-4D0E-BEF9-2C57E6EB29EB}"/>
          </ac:spMkLst>
        </pc:spChg>
        <pc:spChg chg="del mod">
          <ac:chgData name="toby lee" userId="c2b0b406bfa6151f" providerId="LiveId" clId="{B7137B57-65A1-4F6A-AE8D-A0A1C72B1BC0}" dt="2022-04-08T07:53:32.637" v="2008" actId="478"/>
          <ac:spMkLst>
            <pc:docMk/>
            <pc:sldMk cId="4015716514" sldId="266"/>
            <ac:spMk id="64" creationId="{85F6BDDF-E338-4FD8-9B1D-7D865A1E5F16}"/>
          </ac:spMkLst>
        </pc:spChg>
        <pc:spChg chg="del mod">
          <ac:chgData name="toby lee" userId="c2b0b406bfa6151f" providerId="LiveId" clId="{B7137B57-65A1-4F6A-AE8D-A0A1C72B1BC0}" dt="2022-04-08T07:53:32.637" v="2008" actId="478"/>
          <ac:spMkLst>
            <pc:docMk/>
            <pc:sldMk cId="4015716514" sldId="266"/>
            <ac:spMk id="65" creationId="{7CFDE602-DE67-48D0-B9DD-0A4E4789323C}"/>
          </ac:spMkLst>
        </pc:spChg>
        <pc:spChg chg="del mod">
          <ac:chgData name="toby lee" userId="c2b0b406bfa6151f" providerId="LiveId" clId="{B7137B57-65A1-4F6A-AE8D-A0A1C72B1BC0}" dt="2022-04-08T07:53:32.637" v="2008" actId="478"/>
          <ac:spMkLst>
            <pc:docMk/>
            <pc:sldMk cId="4015716514" sldId="266"/>
            <ac:spMk id="66" creationId="{3A3CB7BA-B912-4696-AA0F-CC0DB913D8A4}"/>
          </ac:spMkLst>
        </pc:spChg>
        <pc:spChg chg="del mod">
          <ac:chgData name="toby lee" userId="c2b0b406bfa6151f" providerId="LiveId" clId="{B7137B57-65A1-4F6A-AE8D-A0A1C72B1BC0}" dt="2022-04-08T07:53:32.637" v="2008" actId="478"/>
          <ac:spMkLst>
            <pc:docMk/>
            <pc:sldMk cId="4015716514" sldId="266"/>
            <ac:spMk id="67" creationId="{BDE4E84F-AD4A-4085-86E4-A5A48058021A}"/>
          </ac:spMkLst>
        </pc:spChg>
        <pc:spChg chg="del mod">
          <ac:chgData name="toby lee" userId="c2b0b406bfa6151f" providerId="LiveId" clId="{B7137B57-65A1-4F6A-AE8D-A0A1C72B1BC0}" dt="2022-04-08T07:53:32.637" v="2008" actId="478"/>
          <ac:spMkLst>
            <pc:docMk/>
            <pc:sldMk cId="4015716514" sldId="266"/>
            <ac:spMk id="79" creationId="{4C68D3FE-64BC-42F9-9121-90226F073BED}"/>
          </ac:spMkLst>
        </pc:spChg>
        <pc:spChg chg="del mod">
          <ac:chgData name="toby lee" userId="c2b0b406bfa6151f" providerId="LiveId" clId="{B7137B57-65A1-4F6A-AE8D-A0A1C72B1BC0}" dt="2022-04-08T07:53:32.637" v="2008" actId="478"/>
          <ac:spMkLst>
            <pc:docMk/>
            <pc:sldMk cId="4015716514" sldId="266"/>
            <ac:spMk id="82" creationId="{99999DAB-4128-4155-A74C-7575BB663C74}"/>
          </ac:spMkLst>
        </pc:spChg>
        <pc:spChg chg="del mod">
          <ac:chgData name="toby lee" userId="c2b0b406bfa6151f" providerId="LiveId" clId="{B7137B57-65A1-4F6A-AE8D-A0A1C72B1BC0}" dt="2022-04-08T07:53:32.637" v="2008" actId="478"/>
          <ac:spMkLst>
            <pc:docMk/>
            <pc:sldMk cId="4015716514" sldId="266"/>
            <ac:spMk id="83" creationId="{8D4FCA68-D8C7-4977-B12E-92898EFD1A24}"/>
          </ac:spMkLst>
        </pc:spChg>
        <pc:grpChg chg="del mod">
          <ac:chgData name="toby lee" userId="c2b0b406bfa6151f" providerId="LiveId" clId="{B7137B57-65A1-4F6A-AE8D-A0A1C72B1BC0}" dt="2022-04-08T07:53:32.637" v="2008" actId="478"/>
          <ac:grpSpMkLst>
            <pc:docMk/>
            <pc:sldMk cId="4015716514" sldId="266"/>
            <ac:grpSpMk id="42" creationId="{B8380836-31A9-454C-836E-7A6ACCA646F3}"/>
          </ac:grpSpMkLst>
        </pc:grpChg>
        <pc:grpChg chg="del mod">
          <ac:chgData name="toby lee" userId="c2b0b406bfa6151f" providerId="LiveId" clId="{B7137B57-65A1-4F6A-AE8D-A0A1C72B1BC0}" dt="2022-04-08T07:53:32.637" v="2008" actId="478"/>
          <ac:grpSpMkLst>
            <pc:docMk/>
            <pc:sldMk cId="4015716514" sldId="266"/>
            <ac:grpSpMk id="68" creationId="{494A2C4B-DF62-4D0D-9753-DECF88AA6CE9}"/>
          </ac:grpSpMkLst>
        </pc:grpChg>
        <pc:graphicFrameChg chg="del mod">
          <ac:chgData name="toby lee" userId="c2b0b406bfa6151f" providerId="LiveId" clId="{B7137B57-65A1-4F6A-AE8D-A0A1C72B1BC0}" dt="2022-04-08T07:53:32.637" v="2008" actId="478"/>
          <ac:graphicFrameMkLst>
            <pc:docMk/>
            <pc:sldMk cId="4015716514" sldId="266"/>
            <ac:graphicFrameMk id="4" creationId="{1F527929-242A-48B6-B59B-88A6C6A7CCF5}"/>
          </ac:graphicFrameMkLst>
        </pc:graphicFrameChg>
        <pc:graphicFrameChg chg="del mod">
          <ac:chgData name="toby lee" userId="c2b0b406bfa6151f" providerId="LiveId" clId="{B7137B57-65A1-4F6A-AE8D-A0A1C72B1BC0}" dt="2022-04-08T07:53:32.637" v="2008" actId="478"/>
          <ac:graphicFrameMkLst>
            <pc:docMk/>
            <pc:sldMk cId="4015716514" sldId="266"/>
            <ac:graphicFrameMk id="62" creationId="{EBB91AFF-CBDD-47A9-8251-238EC1EE974A}"/>
          </ac:graphicFrameMkLst>
        </pc:graphicFrameChg>
        <pc:picChg chg="add del mod">
          <ac:chgData name="toby lee" userId="c2b0b406bfa6151f" providerId="LiveId" clId="{B7137B57-65A1-4F6A-AE8D-A0A1C72B1BC0}" dt="2022-04-08T07:54:19.397" v="2020" actId="478"/>
          <ac:picMkLst>
            <pc:docMk/>
            <pc:sldMk cId="4015716514" sldId="266"/>
            <ac:picMk id="5" creationId="{BC890321-097A-4A04-A632-BFA805F1DC8E}"/>
          </ac:picMkLst>
        </pc:picChg>
        <pc:picChg chg="add mod">
          <ac:chgData name="toby lee" userId="c2b0b406bfa6151f" providerId="LiveId" clId="{B7137B57-65A1-4F6A-AE8D-A0A1C72B1BC0}" dt="2022-04-08T07:55:20.420" v="2071" actId="1076"/>
          <ac:picMkLst>
            <pc:docMk/>
            <pc:sldMk cId="4015716514" sldId="266"/>
            <ac:picMk id="12" creationId="{E6759D4F-D812-4A90-B3FF-7305594742E1}"/>
          </ac:picMkLst>
        </pc:picChg>
        <pc:picChg chg="add mod">
          <ac:chgData name="toby lee" userId="c2b0b406bfa6151f" providerId="LiveId" clId="{B7137B57-65A1-4F6A-AE8D-A0A1C72B1BC0}" dt="2022-04-08T07:54:30.535" v="2031" actId="1076"/>
          <ac:picMkLst>
            <pc:docMk/>
            <pc:sldMk cId="4015716514" sldId="266"/>
            <ac:picMk id="14" creationId="{ADC315E8-6D14-463E-8E61-FED0A30DD021}"/>
          </ac:picMkLst>
        </pc:picChg>
      </pc:sldChg>
      <pc:sldChg chg="del">
        <pc:chgData name="toby lee" userId="c2b0b406bfa6151f" providerId="LiveId" clId="{B7137B57-65A1-4F6A-AE8D-A0A1C72B1BC0}" dt="2022-04-05T23:08:06.436" v="4" actId="47"/>
        <pc:sldMkLst>
          <pc:docMk/>
          <pc:sldMk cId="1660405706" sldId="267"/>
        </pc:sldMkLst>
      </pc:sldChg>
      <pc:sldChg chg="addSp delSp modSp add mod ord modNotesTx">
        <pc:chgData name="toby lee" userId="c2b0b406bfa6151f" providerId="LiveId" clId="{B7137B57-65A1-4F6A-AE8D-A0A1C72B1BC0}" dt="2022-04-08T12:02:33.475" v="6841"/>
        <pc:sldMkLst>
          <pc:docMk/>
          <pc:sldMk cId="1877441366" sldId="267"/>
        </pc:sldMkLst>
        <pc:spChg chg="mod">
          <ac:chgData name="toby lee" userId="c2b0b406bfa6151f" providerId="LiveId" clId="{B7137B57-65A1-4F6A-AE8D-A0A1C72B1BC0}" dt="2022-04-08T08:46:03.772" v="3287" actId="313"/>
          <ac:spMkLst>
            <pc:docMk/>
            <pc:sldMk cId="1877441366" sldId="267"/>
            <ac:spMk id="2" creationId="{3419C9D4-4F17-4A74-A9BB-4CD31749C115}"/>
          </ac:spMkLst>
        </pc:spChg>
        <pc:spChg chg="add del mod">
          <ac:chgData name="toby lee" userId="c2b0b406bfa6151f" providerId="LiveId" clId="{B7137B57-65A1-4F6A-AE8D-A0A1C72B1BC0}" dt="2022-04-08T07:51:59.044" v="1985" actId="478"/>
          <ac:spMkLst>
            <pc:docMk/>
            <pc:sldMk cId="1877441366" sldId="267"/>
            <ac:spMk id="23" creationId="{DBAFD88B-C4CE-43B3-B4E4-C2029B6F9484}"/>
          </ac:spMkLst>
        </pc:spChg>
        <pc:spChg chg="add del mod">
          <ac:chgData name="toby lee" userId="c2b0b406bfa6151f" providerId="LiveId" clId="{B7137B57-65A1-4F6A-AE8D-A0A1C72B1BC0}" dt="2022-04-08T07:51:59.044" v="1985" actId="478"/>
          <ac:spMkLst>
            <pc:docMk/>
            <pc:sldMk cId="1877441366" sldId="267"/>
            <ac:spMk id="24" creationId="{B3E288B8-997C-4AB5-B9EF-B7BA02083720}"/>
          </ac:spMkLst>
        </pc:spChg>
        <pc:spChg chg="add del mod">
          <ac:chgData name="toby lee" userId="c2b0b406bfa6151f" providerId="LiveId" clId="{B7137B57-65A1-4F6A-AE8D-A0A1C72B1BC0}" dt="2022-04-08T07:51:59.044" v="1985" actId="478"/>
          <ac:spMkLst>
            <pc:docMk/>
            <pc:sldMk cId="1877441366" sldId="267"/>
            <ac:spMk id="25" creationId="{F62B0818-CEDA-47C9-9670-B7D2B895F8E8}"/>
          </ac:spMkLst>
        </pc:spChg>
        <pc:spChg chg="add del mod">
          <ac:chgData name="toby lee" userId="c2b0b406bfa6151f" providerId="LiveId" clId="{B7137B57-65A1-4F6A-AE8D-A0A1C72B1BC0}" dt="2022-04-08T07:51:59.044" v="1985" actId="478"/>
          <ac:spMkLst>
            <pc:docMk/>
            <pc:sldMk cId="1877441366" sldId="267"/>
            <ac:spMk id="37" creationId="{4B8C3A5E-C28B-4903-823D-14E037FEB46D}"/>
          </ac:spMkLst>
        </pc:spChg>
        <pc:spChg chg="add del mod">
          <ac:chgData name="toby lee" userId="c2b0b406bfa6151f" providerId="LiveId" clId="{B7137B57-65A1-4F6A-AE8D-A0A1C72B1BC0}" dt="2022-04-08T07:51:59.044" v="1985" actId="478"/>
          <ac:spMkLst>
            <pc:docMk/>
            <pc:sldMk cId="1877441366" sldId="267"/>
            <ac:spMk id="38" creationId="{E75D5348-22A3-4AF6-BB00-8388C8042A2D}"/>
          </ac:spMkLst>
        </pc:spChg>
        <pc:spChg chg="add del mod">
          <ac:chgData name="toby lee" userId="c2b0b406bfa6151f" providerId="LiveId" clId="{B7137B57-65A1-4F6A-AE8D-A0A1C72B1BC0}" dt="2022-04-08T07:51:59.044" v="1985" actId="478"/>
          <ac:spMkLst>
            <pc:docMk/>
            <pc:sldMk cId="1877441366" sldId="267"/>
            <ac:spMk id="39" creationId="{AB651D74-724F-4DAA-9929-4E5583747FBC}"/>
          </ac:spMkLst>
        </pc:spChg>
        <pc:spChg chg="add del mod">
          <ac:chgData name="toby lee" userId="c2b0b406bfa6151f" providerId="LiveId" clId="{B7137B57-65A1-4F6A-AE8D-A0A1C72B1BC0}" dt="2022-04-08T07:51:59.044" v="1985" actId="478"/>
          <ac:spMkLst>
            <pc:docMk/>
            <pc:sldMk cId="1877441366" sldId="267"/>
            <ac:spMk id="66" creationId="{EE203B7A-F459-4D14-BAC2-CAB3B248A94C}"/>
          </ac:spMkLst>
        </pc:spChg>
        <pc:spChg chg="add del mod">
          <ac:chgData name="toby lee" userId="c2b0b406bfa6151f" providerId="LiveId" clId="{B7137B57-65A1-4F6A-AE8D-A0A1C72B1BC0}" dt="2022-04-08T07:51:59.044" v="1985" actId="478"/>
          <ac:spMkLst>
            <pc:docMk/>
            <pc:sldMk cId="1877441366" sldId="267"/>
            <ac:spMk id="67" creationId="{426ABAAD-4526-45AF-AF5E-843DC0F943A5}"/>
          </ac:spMkLst>
        </pc:spChg>
        <pc:spChg chg="add del mod">
          <ac:chgData name="toby lee" userId="c2b0b406bfa6151f" providerId="LiveId" clId="{B7137B57-65A1-4F6A-AE8D-A0A1C72B1BC0}" dt="2022-04-08T07:51:59.044" v="1985" actId="478"/>
          <ac:spMkLst>
            <pc:docMk/>
            <pc:sldMk cId="1877441366" sldId="267"/>
            <ac:spMk id="69" creationId="{23C22C91-3205-45E6-80B8-0D09FBFB3E23}"/>
          </ac:spMkLst>
        </pc:spChg>
        <pc:spChg chg="add del mod">
          <ac:chgData name="toby lee" userId="c2b0b406bfa6151f" providerId="LiveId" clId="{B7137B57-65A1-4F6A-AE8D-A0A1C72B1BC0}" dt="2022-04-08T07:51:59.044" v="1985" actId="478"/>
          <ac:spMkLst>
            <pc:docMk/>
            <pc:sldMk cId="1877441366" sldId="267"/>
            <ac:spMk id="70" creationId="{C17A147E-964D-4388-A46F-38CEC9BA46F5}"/>
          </ac:spMkLst>
        </pc:spChg>
        <pc:spChg chg="add del mod">
          <ac:chgData name="toby lee" userId="c2b0b406bfa6151f" providerId="LiveId" clId="{B7137B57-65A1-4F6A-AE8D-A0A1C72B1BC0}" dt="2022-04-08T07:51:59.044" v="1985" actId="478"/>
          <ac:spMkLst>
            <pc:docMk/>
            <pc:sldMk cId="1877441366" sldId="267"/>
            <ac:spMk id="71" creationId="{12C072A7-8D0B-4AD0-96F5-F86D83E787A4}"/>
          </ac:spMkLst>
        </pc:spChg>
        <pc:spChg chg="add del mod">
          <ac:chgData name="toby lee" userId="c2b0b406bfa6151f" providerId="LiveId" clId="{B7137B57-65A1-4F6A-AE8D-A0A1C72B1BC0}" dt="2022-04-08T07:51:59.044" v="1985" actId="478"/>
          <ac:spMkLst>
            <pc:docMk/>
            <pc:sldMk cId="1877441366" sldId="267"/>
            <ac:spMk id="83" creationId="{997FD19A-8B94-4D54-B902-5BE63D42C977}"/>
          </ac:spMkLst>
        </pc:spChg>
        <pc:spChg chg="add del mod">
          <ac:chgData name="toby lee" userId="c2b0b406bfa6151f" providerId="LiveId" clId="{B7137B57-65A1-4F6A-AE8D-A0A1C72B1BC0}" dt="2022-04-08T07:51:59.044" v="1985" actId="478"/>
          <ac:spMkLst>
            <pc:docMk/>
            <pc:sldMk cId="1877441366" sldId="267"/>
            <ac:spMk id="84" creationId="{95B2DB72-0B7E-427E-81B6-677A5FAF3E13}"/>
          </ac:spMkLst>
        </pc:spChg>
        <pc:spChg chg="add del mod">
          <ac:chgData name="toby lee" userId="c2b0b406bfa6151f" providerId="LiveId" clId="{B7137B57-65A1-4F6A-AE8D-A0A1C72B1BC0}" dt="2022-04-08T07:51:59.044" v="1985" actId="478"/>
          <ac:spMkLst>
            <pc:docMk/>
            <pc:sldMk cId="1877441366" sldId="267"/>
            <ac:spMk id="85" creationId="{D06A1BE7-141F-4181-8DCA-E6FCA0D9E0A6}"/>
          </ac:spMkLst>
        </pc:spChg>
        <pc:spChg chg="add del mod">
          <ac:chgData name="toby lee" userId="c2b0b406bfa6151f" providerId="LiveId" clId="{B7137B57-65A1-4F6A-AE8D-A0A1C72B1BC0}" dt="2022-04-08T07:51:59.044" v="1985" actId="478"/>
          <ac:spMkLst>
            <pc:docMk/>
            <pc:sldMk cId="1877441366" sldId="267"/>
            <ac:spMk id="86" creationId="{9343C201-3374-4ADA-87F9-4F42AB040C85}"/>
          </ac:spMkLst>
        </pc:spChg>
        <pc:spChg chg="add del mod">
          <ac:chgData name="toby lee" userId="c2b0b406bfa6151f" providerId="LiveId" clId="{B7137B57-65A1-4F6A-AE8D-A0A1C72B1BC0}" dt="2022-04-08T07:51:59.044" v="1985" actId="478"/>
          <ac:spMkLst>
            <pc:docMk/>
            <pc:sldMk cId="1877441366" sldId="267"/>
            <ac:spMk id="87" creationId="{DD792F35-A241-4351-BE1A-0A5E4E0C3C33}"/>
          </ac:spMkLst>
        </pc:spChg>
        <pc:spChg chg="add del mod">
          <ac:chgData name="toby lee" userId="c2b0b406bfa6151f" providerId="LiveId" clId="{B7137B57-65A1-4F6A-AE8D-A0A1C72B1BC0}" dt="2022-04-08T07:51:59.044" v="1985" actId="478"/>
          <ac:spMkLst>
            <pc:docMk/>
            <pc:sldMk cId="1877441366" sldId="267"/>
            <ac:spMk id="88" creationId="{86E1B17E-C5C8-45D1-94FA-E815FD975364}"/>
          </ac:spMkLst>
        </pc:spChg>
        <pc:spChg chg="add del mod">
          <ac:chgData name="toby lee" userId="c2b0b406bfa6151f" providerId="LiveId" clId="{B7137B57-65A1-4F6A-AE8D-A0A1C72B1BC0}" dt="2022-04-08T07:51:59.044" v="1985" actId="478"/>
          <ac:spMkLst>
            <pc:docMk/>
            <pc:sldMk cId="1877441366" sldId="267"/>
            <ac:spMk id="89" creationId="{CED86528-38D1-44F8-900F-918F0698DEFB}"/>
          </ac:spMkLst>
        </pc:spChg>
        <pc:grpChg chg="add del mod">
          <ac:chgData name="toby lee" userId="c2b0b406bfa6151f" providerId="LiveId" clId="{B7137B57-65A1-4F6A-AE8D-A0A1C72B1BC0}" dt="2022-04-08T07:51:59.044" v="1985" actId="478"/>
          <ac:grpSpMkLst>
            <pc:docMk/>
            <pc:sldMk cId="1877441366" sldId="267"/>
            <ac:grpSpMk id="26" creationId="{6F15EAF0-B863-4342-8D20-1AB2CAECA81D}"/>
          </ac:grpSpMkLst>
        </pc:grpChg>
        <pc:graphicFrameChg chg="add del modGraphic">
          <ac:chgData name="toby lee" userId="c2b0b406bfa6151f" providerId="LiveId" clId="{B7137B57-65A1-4F6A-AE8D-A0A1C72B1BC0}" dt="2022-04-08T07:51:59.044" v="1985" actId="478"/>
          <ac:graphicFrameMkLst>
            <pc:docMk/>
            <pc:sldMk cId="1877441366" sldId="267"/>
            <ac:graphicFrameMk id="22" creationId="{E4A3DB52-DA64-46EB-A051-3A3889FF71B1}"/>
          </ac:graphicFrameMkLst>
        </pc:graphicFrameChg>
        <pc:graphicFrameChg chg="add del modGraphic">
          <ac:chgData name="toby lee" userId="c2b0b406bfa6151f" providerId="LiveId" clId="{B7137B57-65A1-4F6A-AE8D-A0A1C72B1BC0}" dt="2022-04-08T07:51:59.044" v="1985" actId="478"/>
          <ac:graphicFrameMkLst>
            <pc:docMk/>
            <pc:sldMk cId="1877441366" sldId="267"/>
            <ac:graphicFrameMk id="68" creationId="{8F21AEA4-C977-41C0-9DCA-BDA8F3A94BA0}"/>
          </ac:graphicFrameMkLst>
        </pc:graphicFrameChg>
        <pc:picChg chg="add del mod">
          <ac:chgData name="toby lee" userId="c2b0b406bfa6151f" providerId="LiveId" clId="{B7137B57-65A1-4F6A-AE8D-A0A1C72B1BC0}" dt="2022-04-08T07:51:28.901" v="1983" actId="22"/>
          <ac:picMkLst>
            <pc:docMk/>
            <pc:sldMk cId="1877441366" sldId="267"/>
            <ac:picMk id="4" creationId="{B577A238-AC87-48AA-BAC3-9C2AE7D147A5}"/>
          </ac:picMkLst>
        </pc:picChg>
        <pc:picChg chg="add mod">
          <ac:chgData name="toby lee" userId="c2b0b406bfa6151f" providerId="LiveId" clId="{B7137B57-65A1-4F6A-AE8D-A0A1C72B1BC0}" dt="2022-04-08T07:52:54.459" v="1995" actId="1076"/>
          <ac:picMkLst>
            <pc:docMk/>
            <pc:sldMk cId="1877441366" sldId="267"/>
            <ac:picMk id="6" creationId="{18C7E9FF-DB4F-4D08-BB22-038DCEEEF869}"/>
          </ac:picMkLst>
        </pc:picChg>
      </pc:sldChg>
      <pc:sldChg chg="addSp delSp modSp add mod ord modNotesTx">
        <pc:chgData name="toby lee" userId="c2b0b406bfa6151f" providerId="LiveId" clId="{B7137B57-65A1-4F6A-AE8D-A0A1C72B1BC0}" dt="2022-04-08T12:02:37.123" v="6843"/>
        <pc:sldMkLst>
          <pc:docMk/>
          <pc:sldMk cId="1929921157" sldId="268"/>
        </pc:sldMkLst>
        <pc:spChg chg="del">
          <ac:chgData name="toby lee" userId="c2b0b406bfa6151f" providerId="LiveId" clId="{B7137B57-65A1-4F6A-AE8D-A0A1C72B1BC0}" dt="2022-04-08T07:52:42.909" v="1989" actId="478"/>
          <ac:spMkLst>
            <pc:docMk/>
            <pc:sldMk cId="1929921157" sldId="268"/>
            <ac:spMk id="5" creationId="{5B860731-C029-463F-8484-38ED888BC62D}"/>
          </ac:spMkLst>
        </pc:spChg>
        <pc:spChg chg="del">
          <ac:chgData name="toby lee" userId="c2b0b406bfa6151f" providerId="LiveId" clId="{B7137B57-65A1-4F6A-AE8D-A0A1C72B1BC0}" dt="2022-04-08T07:52:42.909" v="1989" actId="478"/>
          <ac:spMkLst>
            <pc:docMk/>
            <pc:sldMk cId="1929921157" sldId="268"/>
            <ac:spMk id="6" creationId="{9DB53E8C-0E74-47AE-9070-6E8DE210DC43}"/>
          </ac:spMkLst>
        </pc:spChg>
        <pc:spChg chg="del">
          <ac:chgData name="toby lee" userId="c2b0b406bfa6151f" providerId="LiveId" clId="{B7137B57-65A1-4F6A-AE8D-A0A1C72B1BC0}" dt="2022-04-08T07:52:42.909" v="1989" actId="478"/>
          <ac:spMkLst>
            <pc:docMk/>
            <pc:sldMk cId="1929921157" sldId="268"/>
            <ac:spMk id="7" creationId="{C6AFE092-9D57-4426-87B2-DC1EE4124825}"/>
          </ac:spMkLst>
        </pc:spChg>
        <pc:spChg chg="del">
          <ac:chgData name="toby lee" userId="c2b0b406bfa6151f" providerId="LiveId" clId="{B7137B57-65A1-4F6A-AE8D-A0A1C72B1BC0}" dt="2022-04-08T07:52:42.909" v="1989" actId="478"/>
          <ac:spMkLst>
            <pc:docMk/>
            <pc:sldMk cId="1929921157" sldId="268"/>
            <ac:spMk id="19" creationId="{4052D5BF-2DB6-425A-B5CB-9A4FB84F3F53}"/>
          </ac:spMkLst>
        </pc:spChg>
        <pc:spChg chg="del">
          <ac:chgData name="toby lee" userId="c2b0b406bfa6151f" providerId="LiveId" clId="{B7137B57-65A1-4F6A-AE8D-A0A1C72B1BC0}" dt="2022-04-08T07:52:42.909" v="1989" actId="478"/>
          <ac:spMkLst>
            <pc:docMk/>
            <pc:sldMk cId="1929921157" sldId="268"/>
            <ac:spMk id="20" creationId="{65CF5B19-F37A-44B5-9164-3C38DC498500}"/>
          </ac:spMkLst>
        </pc:spChg>
        <pc:spChg chg="del">
          <ac:chgData name="toby lee" userId="c2b0b406bfa6151f" providerId="LiveId" clId="{B7137B57-65A1-4F6A-AE8D-A0A1C72B1BC0}" dt="2022-04-08T07:52:42.909" v="1989" actId="478"/>
          <ac:spMkLst>
            <pc:docMk/>
            <pc:sldMk cId="1929921157" sldId="268"/>
            <ac:spMk id="21" creationId="{D4A3F1FC-EB59-4266-AB8F-0446E8304991}"/>
          </ac:spMkLst>
        </pc:spChg>
        <pc:spChg chg="del">
          <ac:chgData name="toby lee" userId="c2b0b406bfa6151f" providerId="LiveId" clId="{B7137B57-65A1-4F6A-AE8D-A0A1C72B1BC0}" dt="2022-04-08T07:52:42.909" v="1989" actId="478"/>
          <ac:spMkLst>
            <pc:docMk/>
            <pc:sldMk cId="1929921157" sldId="268"/>
            <ac:spMk id="25" creationId="{7A52B271-1CB2-43AE-91A9-693C022E6091}"/>
          </ac:spMkLst>
        </pc:spChg>
        <pc:spChg chg="del">
          <ac:chgData name="toby lee" userId="c2b0b406bfa6151f" providerId="LiveId" clId="{B7137B57-65A1-4F6A-AE8D-A0A1C72B1BC0}" dt="2022-04-08T07:52:42.909" v="1989" actId="478"/>
          <ac:spMkLst>
            <pc:docMk/>
            <pc:sldMk cId="1929921157" sldId="268"/>
            <ac:spMk id="26" creationId="{B724B309-BD4C-4F99-86A5-17BF014A6508}"/>
          </ac:spMkLst>
        </pc:spChg>
        <pc:spChg chg="del">
          <ac:chgData name="toby lee" userId="c2b0b406bfa6151f" providerId="LiveId" clId="{B7137B57-65A1-4F6A-AE8D-A0A1C72B1BC0}" dt="2022-04-08T07:52:42.909" v="1989" actId="478"/>
          <ac:spMkLst>
            <pc:docMk/>
            <pc:sldMk cId="1929921157" sldId="268"/>
            <ac:spMk id="27" creationId="{8ED03AD2-1D80-4077-9000-57353603320A}"/>
          </ac:spMkLst>
        </pc:spChg>
        <pc:spChg chg="del">
          <ac:chgData name="toby lee" userId="c2b0b406bfa6151f" providerId="LiveId" clId="{B7137B57-65A1-4F6A-AE8D-A0A1C72B1BC0}" dt="2022-04-08T07:52:42.909" v="1989" actId="478"/>
          <ac:spMkLst>
            <pc:docMk/>
            <pc:sldMk cId="1929921157" sldId="268"/>
            <ac:spMk id="28" creationId="{252E8865-9517-4A25-999F-9B30229B1B56}"/>
          </ac:spMkLst>
        </pc:spChg>
        <pc:spChg chg="del">
          <ac:chgData name="toby lee" userId="c2b0b406bfa6151f" providerId="LiveId" clId="{B7137B57-65A1-4F6A-AE8D-A0A1C72B1BC0}" dt="2022-04-08T07:52:42.909" v="1989" actId="478"/>
          <ac:spMkLst>
            <pc:docMk/>
            <pc:sldMk cId="1929921157" sldId="268"/>
            <ac:spMk id="29" creationId="{751A249C-CD06-4220-B0B2-FD180A8740FA}"/>
          </ac:spMkLst>
        </pc:spChg>
        <pc:spChg chg="del">
          <ac:chgData name="toby lee" userId="c2b0b406bfa6151f" providerId="LiveId" clId="{B7137B57-65A1-4F6A-AE8D-A0A1C72B1BC0}" dt="2022-04-08T07:52:42.909" v="1989" actId="478"/>
          <ac:spMkLst>
            <pc:docMk/>
            <pc:sldMk cId="1929921157" sldId="268"/>
            <ac:spMk id="30" creationId="{1107FBDC-F5B0-46EC-9F23-7BC711AEBC8F}"/>
          </ac:spMkLst>
        </pc:spChg>
        <pc:spChg chg="del">
          <ac:chgData name="toby lee" userId="c2b0b406bfa6151f" providerId="LiveId" clId="{B7137B57-65A1-4F6A-AE8D-A0A1C72B1BC0}" dt="2022-04-08T07:52:42.909" v="1989" actId="478"/>
          <ac:spMkLst>
            <pc:docMk/>
            <pc:sldMk cId="1929921157" sldId="268"/>
            <ac:spMk id="31" creationId="{0C17A7D2-C5ED-47D8-A4CB-C40BB2DBFFDA}"/>
          </ac:spMkLst>
        </pc:spChg>
        <pc:spChg chg="del">
          <ac:chgData name="toby lee" userId="c2b0b406bfa6151f" providerId="LiveId" clId="{B7137B57-65A1-4F6A-AE8D-A0A1C72B1BC0}" dt="2022-04-08T07:52:42.909" v="1989" actId="478"/>
          <ac:spMkLst>
            <pc:docMk/>
            <pc:sldMk cId="1929921157" sldId="268"/>
            <ac:spMk id="32" creationId="{BE8088DD-736B-4886-8853-0D135AEB4FBE}"/>
          </ac:spMkLst>
        </pc:spChg>
        <pc:spChg chg="del">
          <ac:chgData name="toby lee" userId="c2b0b406bfa6151f" providerId="LiveId" clId="{B7137B57-65A1-4F6A-AE8D-A0A1C72B1BC0}" dt="2022-04-08T07:52:42.909" v="1989" actId="478"/>
          <ac:spMkLst>
            <pc:docMk/>
            <pc:sldMk cId="1929921157" sldId="268"/>
            <ac:spMk id="35" creationId="{B22250AE-60D7-4390-BAE3-AD8A6D9A4D51}"/>
          </ac:spMkLst>
        </pc:spChg>
        <pc:spChg chg="del">
          <ac:chgData name="toby lee" userId="c2b0b406bfa6151f" providerId="LiveId" clId="{B7137B57-65A1-4F6A-AE8D-A0A1C72B1BC0}" dt="2022-04-08T07:52:42.909" v="1989" actId="478"/>
          <ac:spMkLst>
            <pc:docMk/>
            <pc:sldMk cId="1929921157" sldId="268"/>
            <ac:spMk id="39" creationId="{5317903B-9E77-43A2-B928-8C81E96E3233}"/>
          </ac:spMkLst>
        </pc:spChg>
        <pc:spChg chg="del">
          <ac:chgData name="toby lee" userId="c2b0b406bfa6151f" providerId="LiveId" clId="{B7137B57-65A1-4F6A-AE8D-A0A1C72B1BC0}" dt="2022-04-08T07:52:42.909" v="1989" actId="478"/>
          <ac:spMkLst>
            <pc:docMk/>
            <pc:sldMk cId="1929921157" sldId="268"/>
            <ac:spMk id="43" creationId="{47E2569C-44A0-404C-8112-7BA58839095A}"/>
          </ac:spMkLst>
        </pc:spChg>
        <pc:spChg chg="del">
          <ac:chgData name="toby lee" userId="c2b0b406bfa6151f" providerId="LiveId" clId="{B7137B57-65A1-4F6A-AE8D-A0A1C72B1BC0}" dt="2022-04-08T07:52:42.909" v="1989" actId="478"/>
          <ac:spMkLst>
            <pc:docMk/>
            <pc:sldMk cId="1929921157" sldId="268"/>
            <ac:spMk id="45" creationId="{8060871C-F5DB-4550-9568-BF309678ABFD}"/>
          </ac:spMkLst>
        </pc:spChg>
        <pc:grpChg chg="del">
          <ac:chgData name="toby lee" userId="c2b0b406bfa6151f" providerId="LiveId" clId="{B7137B57-65A1-4F6A-AE8D-A0A1C72B1BC0}" dt="2022-04-08T07:52:42.909" v="1989" actId="478"/>
          <ac:grpSpMkLst>
            <pc:docMk/>
            <pc:sldMk cId="1929921157" sldId="268"/>
            <ac:grpSpMk id="8" creationId="{F3DCEE3E-0C5B-416E-B0C3-48444EA38489}"/>
          </ac:grpSpMkLst>
        </pc:grpChg>
        <pc:graphicFrameChg chg="del">
          <ac:chgData name="toby lee" userId="c2b0b406bfa6151f" providerId="LiveId" clId="{B7137B57-65A1-4F6A-AE8D-A0A1C72B1BC0}" dt="2022-04-08T07:52:42.909" v="1989" actId="478"/>
          <ac:graphicFrameMkLst>
            <pc:docMk/>
            <pc:sldMk cId="1929921157" sldId="268"/>
            <ac:graphicFrameMk id="4" creationId="{BBFA2A72-BB74-495E-85FE-0BE55DB2FB34}"/>
          </ac:graphicFrameMkLst>
        </pc:graphicFrameChg>
        <pc:graphicFrameChg chg="del">
          <ac:chgData name="toby lee" userId="c2b0b406bfa6151f" providerId="LiveId" clId="{B7137B57-65A1-4F6A-AE8D-A0A1C72B1BC0}" dt="2022-04-08T07:52:42.909" v="1989" actId="478"/>
          <ac:graphicFrameMkLst>
            <pc:docMk/>
            <pc:sldMk cId="1929921157" sldId="268"/>
            <ac:graphicFrameMk id="24" creationId="{38BA446E-CA97-40CE-BCF9-7BC18BAA2398}"/>
          </ac:graphicFrameMkLst>
        </pc:graphicFrameChg>
        <pc:graphicFrameChg chg="del">
          <ac:chgData name="toby lee" userId="c2b0b406bfa6151f" providerId="LiveId" clId="{B7137B57-65A1-4F6A-AE8D-A0A1C72B1BC0}" dt="2022-04-08T07:52:42.909" v="1989" actId="478"/>
          <ac:graphicFrameMkLst>
            <pc:docMk/>
            <pc:sldMk cId="1929921157" sldId="268"/>
            <ac:graphicFrameMk id="37" creationId="{723AB221-720C-4647-B65C-A85578E6BD14}"/>
          </ac:graphicFrameMkLst>
        </pc:graphicFrameChg>
        <pc:graphicFrameChg chg="del">
          <ac:chgData name="toby lee" userId="c2b0b406bfa6151f" providerId="LiveId" clId="{B7137B57-65A1-4F6A-AE8D-A0A1C72B1BC0}" dt="2022-04-08T07:52:42.909" v="1989" actId="478"/>
          <ac:graphicFrameMkLst>
            <pc:docMk/>
            <pc:sldMk cId="1929921157" sldId="268"/>
            <ac:graphicFrameMk id="44" creationId="{7A225304-3906-4B7A-85D1-39978F755E0D}"/>
          </ac:graphicFrameMkLst>
        </pc:graphicFrameChg>
        <pc:picChg chg="add mod">
          <ac:chgData name="toby lee" userId="c2b0b406bfa6151f" providerId="LiveId" clId="{B7137B57-65A1-4F6A-AE8D-A0A1C72B1BC0}" dt="2022-04-08T07:52:49.549" v="1993" actId="1076"/>
          <ac:picMkLst>
            <pc:docMk/>
            <pc:sldMk cId="1929921157" sldId="268"/>
            <ac:picMk id="22" creationId="{F51EBC65-1FAC-436A-9FAF-732AD690BC35}"/>
          </ac:picMkLst>
        </pc:picChg>
        <pc:cxnChg chg="del">
          <ac:chgData name="toby lee" userId="c2b0b406bfa6151f" providerId="LiveId" clId="{B7137B57-65A1-4F6A-AE8D-A0A1C72B1BC0}" dt="2022-04-08T07:52:42.909" v="1989" actId="478"/>
          <ac:cxnSpMkLst>
            <pc:docMk/>
            <pc:sldMk cId="1929921157" sldId="268"/>
            <ac:cxnSpMk id="42" creationId="{5051401E-AE6D-494A-B1C8-29C785E9752A}"/>
          </ac:cxnSpMkLst>
        </pc:cxnChg>
        <pc:cxnChg chg="del">
          <ac:chgData name="toby lee" userId="c2b0b406bfa6151f" providerId="LiveId" clId="{B7137B57-65A1-4F6A-AE8D-A0A1C72B1BC0}" dt="2022-04-08T07:52:42.909" v="1989" actId="478"/>
          <ac:cxnSpMkLst>
            <pc:docMk/>
            <pc:sldMk cId="1929921157" sldId="268"/>
            <ac:cxnSpMk id="46" creationId="{99F6D60A-44F6-4426-85D4-AB029DE61BDD}"/>
          </ac:cxnSpMkLst>
        </pc:cxnChg>
      </pc:sldChg>
      <pc:sldChg chg="addSp delSp modSp add mod ord modNotesTx">
        <pc:chgData name="toby lee" userId="c2b0b406bfa6151f" providerId="LiveId" clId="{B7137B57-65A1-4F6A-AE8D-A0A1C72B1BC0}" dt="2022-04-08T13:33:45.441" v="9913" actId="313"/>
        <pc:sldMkLst>
          <pc:docMk/>
          <pc:sldMk cId="3711358134" sldId="269"/>
        </pc:sldMkLst>
        <pc:spChg chg="add del mod">
          <ac:chgData name="toby lee" userId="c2b0b406bfa6151f" providerId="LiveId" clId="{B7137B57-65A1-4F6A-AE8D-A0A1C72B1BC0}" dt="2022-04-08T07:58:29.836" v="2137" actId="14100"/>
          <ac:spMkLst>
            <pc:docMk/>
            <pc:sldMk cId="3711358134" sldId="269"/>
            <ac:spMk id="5" creationId="{5A59A9C0-8826-4DBE-BBB7-2E2D5494BE63}"/>
          </ac:spMkLst>
        </pc:spChg>
        <pc:spChg chg="add del mod">
          <ac:chgData name="toby lee" userId="c2b0b406bfa6151f" providerId="LiveId" clId="{B7137B57-65A1-4F6A-AE8D-A0A1C72B1BC0}" dt="2022-04-08T07:58:29.836" v="2137" actId="14100"/>
          <ac:spMkLst>
            <pc:docMk/>
            <pc:sldMk cId="3711358134" sldId="269"/>
            <ac:spMk id="6" creationId="{B03D0CF2-F16F-4715-85EF-333F7E8D2851}"/>
          </ac:spMkLst>
        </pc:spChg>
        <pc:spChg chg="add del mod">
          <ac:chgData name="toby lee" userId="c2b0b406bfa6151f" providerId="LiveId" clId="{B7137B57-65A1-4F6A-AE8D-A0A1C72B1BC0}" dt="2022-04-08T07:58:29.836" v="2137" actId="14100"/>
          <ac:spMkLst>
            <pc:docMk/>
            <pc:sldMk cId="3711358134" sldId="269"/>
            <ac:spMk id="7" creationId="{FA7A73F7-918B-4AC6-B549-57D0EE39ECFB}"/>
          </ac:spMkLst>
        </pc:spChg>
        <pc:spChg chg="add del mod">
          <ac:chgData name="toby lee" userId="c2b0b406bfa6151f" providerId="LiveId" clId="{B7137B57-65A1-4F6A-AE8D-A0A1C72B1BC0}" dt="2022-04-08T07:58:29.836" v="2137" actId="14100"/>
          <ac:spMkLst>
            <pc:docMk/>
            <pc:sldMk cId="3711358134" sldId="269"/>
            <ac:spMk id="8" creationId="{04D498F5-D748-4066-9F23-4E1E6F493F24}"/>
          </ac:spMkLst>
        </pc:spChg>
        <pc:spChg chg="add del mod">
          <ac:chgData name="toby lee" userId="c2b0b406bfa6151f" providerId="LiveId" clId="{B7137B57-65A1-4F6A-AE8D-A0A1C72B1BC0}" dt="2022-04-08T07:58:29.836" v="2137" actId="14100"/>
          <ac:spMkLst>
            <pc:docMk/>
            <pc:sldMk cId="3711358134" sldId="269"/>
            <ac:spMk id="9" creationId="{5590C119-525E-49A2-94F5-508348CB63FD}"/>
          </ac:spMkLst>
        </pc:spChg>
        <pc:spChg chg="add del mod">
          <ac:chgData name="toby lee" userId="c2b0b406bfa6151f" providerId="LiveId" clId="{B7137B57-65A1-4F6A-AE8D-A0A1C72B1BC0}" dt="2022-04-08T07:58:22.828" v="2125" actId="767"/>
          <ac:spMkLst>
            <pc:docMk/>
            <pc:sldMk cId="3711358134" sldId="269"/>
            <ac:spMk id="13" creationId="{049FEF77-7068-408B-AB7B-147C1C94A689}"/>
          </ac:spMkLst>
        </pc:spChg>
        <pc:spChg chg="add del mod">
          <ac:chgData name="toby lee" userId="c2b0b406bfa6151f" providerId="LiveId" clId="{B7137B57-65A1-4F6A-AE8D-A0A1C72B1BC0}" dt="2022-04-08T07:58:29.836" v="2137" actId="14100"/>
          <ac:spMkLst>
            <pc:docMk/>
            <pc:sldMk cId="3711358134" sldId="269"/>
            <ac:spMk id="21" creationId="{47DABA78-23E8-40BE-8533-C955A5B8DEC7}"/>
          </ac:spMkLst>
        </pc:spChg>
        <pc:spChg chg="add del mod">
          <ac:chgData name="toby lee" userId="c2b0b406bfa6151f" providerId="LiveId" clId="{B7137B57-65A1-4F6A-AE8D-A0A1C72B1BC0}" dt="2022-04-08T07:58:29.836" v="2137" actId="14100"/>
          <ac:spMkLst>
            <pc:docMk/>
            <pc:sldMk cId="3711358134" sldId="269"/>
            <ac:spMk id="27" creationId="{82FD9F4A-87A2-496E-9444-B8454B95525F}"/>
          </ac:spMkLst>
        </pc:spChg>
        <pc:spChg chg="add del mod">
          <ac:chgData name="toby lee" userId="c2b0b406bfa6151f" providerId="LiveId" clId="{B7137B57-65A1-4F6A-AE8D-A0A1C72B1BC0}" dt="2022-04-08T07:58:29.836" v="2137" actId="14100"/>
          <ac:spMkLst>
            <pc:docMk/>
            <pc:sldMk cId="3711358134" sldId="269"/>
            <ac:spMk id="34" creationId="{A817A6C8-1C73-4C37-BC5A-1DF41AFC2F03}"/>
          </ac:spMkLst>
        </pc:spChg>
        <pc:spChg chg="add del mod">
          <ac:chgData name="toby lee" userId="c2b0b406bfa6151f" providerId="LiveId" clId="{B7137B57-65A1-4F6A-AE8D-A0A1C72B1BC0}" dt="2022-04-08T07:58:29.836" v="2137" actId="14100"/>
          <ac:spMkLst>
            <pc:docMk/>
            <pc:sldMk cId="3711358134" sldId="269"/>
            <ac:spMk id="55" creationId="{6FE9652F-218B-478D-AA54-0076125054AD}"/>
          </ac:spMkLst>
        </pc:spChg>
        <pc:spChg chg="add del mod">
          <ac:chgData name="toby lee" userId="c2b0b406bfa6151f" providerId="LiveId" clId="{B7137B57-65A1-4F6A-AE8D-A0A1C72B1BC0}" dt="2022-04-08T07:58:29.836" v="2137" actId="14100"/>
          <ac:spMkLst>
            <pc:docMk/>
            <pc:sldMk cId="3711358134" sldId="269"/>
            <ac:spMk id="62" creationId="{09207A1B-284C-4FF7-B349-F70820F70084}"/>
          </ac:spMkLst>
        </pc:spChg>
        <pc:spChg chg="add del mod">
          <ac:chgData name="toby lee" userId="c2b0b406bfa6151f" providerId="LiveId" clId="{B7137B57-65A1-4F6A-AE8D-A0A1C72B1BC0}" dt="2022-04-08T07:58:29.836" v="2137" actId="14100"/>
          <ac:spMkLst>
            <pc:docMk/>
            <pc:sldMk cId="3711358134" sldId="269"/>
            <ac:spMk id="63" creationId="{EFC9748C-BF5B-4329-AA67-E86F007E2E71}"/>
          </ac:spMkLst>
        </pc:spChg>
        <pc:spChg chg="add del mod">
          <ac:chgData name="toby lee" userId="c2b0b406bfa6151f" providerId="LiveId" clId="{B7137B57-65A1-4F6A-AE8D-A0A1C72B1BC0}" dt="2022-04-08T07:58:29.836" v="2137" actId="14100"/>
          <ac:spMkLst>
            <pc:docMk/>
            <pc:sldMk cId="3711358134" sldId="269"/>
            <ac:spMk id="88" creationId="{A55E7C3D-08F2-44CD-8CE6-CEC440125CEC}"/>
          </ac:spMkLst>
        </pc:spChg>
        <pc:spChg chg="add del mod">
          <ac:chgData name="toby lee" userId="c2b0b406bfa6151f" providerId="LiveId" clId="{B7137B57-65A1-4F6A-AE8D-A0A1C72B1BC0}" dt="2022-04-08T07:58:29.836" v="2137" actId="14100"/>
          <ac:spMkLst>
            <pc:docMk/>
            <pc:sldMk cId="3711358134" sldId="269"/>
            <ac:spMk id="92" creationId="{3B9510D5-AEF5-48CF-8711-A1BB269F8ACD}"/>
          </ac:spMkLst>
        </pc:spChg>
        <pc:spChg chg="add del mod">
          <ac:chgData name="toby lee" userId="c2b0b406bfa6151f" providerId="LiveId" clId="{B7137B57-65A1-4F6A-AE8D-A0A1C72B1BC0}" dt="2022-04-08T07:58:29.836" v="2137" actId="14100"/>
          <ac:spMkLst>
            <pc:docMk/>
            <pc:sldMk cId="3711358134" sldId="269"/>
            <ac:spMk id="93" creationId="{C5B57EA4-45EF-4F5B-BF80-52C0E3B1EA81}"/>
          </ac:spMkLst>
        </pc:spChg>
        <pc:spChg chg="add del mod">
          <ac:chgData name="toby lee" userId="c2b0b406bfa6151f" providerId="LiveId" clId="{B7137B57-65A1-4F6A-AE8D-A0A1C72B1BC0}" dt="2022-04-08T07:58:29.836" v="2137" actId="14100"/>
          <ac:spMkLst>
            <pc:docMk/>
            <pc:sldMk cId="3711358134" sldId="269"/>
            <ac:spMk id="94" creationId="{8AA8EDA0-7894-4C47-84F6-D71AD14E384E}"/>
          </ac:spMkLst>
        </pc:spChg>
        <pc:spChg chg="add del mod">
          <ac:chgData name="toby lee" userId="c2b0b406bfa6151f" providerId="LiveId" clId="{B7137B57-65A1-4F6A-AE8D-A0A1C72B1BC0}" dt="2022-04-08T07:58:29.836" v="2137" actId="14100"/>
          <ac:spMkLst>
            <pc:docMk/>
            <pc:sldMk cId="3711358134" sldId="269"/>
            <ac:spMk id="95" creationId="{82CB20D3-1A68-4FF1-B39E-1ED955680B48}"/>
          </ac:spMkLst>
        </pc:spChg>
        <pc:spChg chg="add del mod">
          <ac:chgData name="toby lee" userId="c2b0b406bfa6151f" providerId="LiveId" clId="{B7137B57-65A1-4F6A-AE8D-A0A1C72B1BC0}" dt="2022-04-08T07:58:29.836" v="2137" actId="14100"/>
          <ac:spMkLst>
            <pc:docMk/>
            <pc:sldMk cId="3711358134" sldId="269"/>
            <ac:spMk id="96" creationId="{C029E053-2236-4A32-9352-76BD4B76CD1F}"/>
          </ac:spMkLst>
        </pc:spChg>
        <pc:spChg chg="add del mod">
          <ac:chgData name="toby lee" userId="c2b0b406bfa6151f" providerId="LiveId" clId="{B7137B57-65A1-4F6A-AE8D-A0A1C72B1BC0}" dt="2022-04-08T07:58:29.836" v="2137" actId="14100"/>
          <ac:spMkLst>
            <pc:docMk/>
            <pc:sldMk cId="3711358134" sldId="269"/>
            <ac:spMk id="97" creationId="{F3BC6B7B-C004-491B-B3AA-2D79C6328F4B}"/>
          </ac:spMkLst>
        </pc:spChg>
        <pc:spChg chg="add del mod">
          <ac:chgData name="toby lee" userId="c2b0b406bfa6151f" providerId="LiveId" clId="{B7137B57-65A1-4F6A-AE8D-A0A1C72B1BC0}" dt="2022-04-08T07:58:29.836" v="2137" actId="14100"/>
          <ac:spMkLst>
            <pc:docMk/>
            <pc:sldMk cId="3711358134" sldId="269"/>
            <ac:spMk id="98" creationId="{A5B2039C-F33D-4CF6-879D-69C5548808A8}"/>
          </ac:spMkLst>
        </pc:spChg>
        <pc:spChg chg="add del mod">
          <ac:chgData name="toby lee" userId="c2b0b406bfa6151f" providerId="LiveId" clId="{B7137B57-65A1-4F6A-AE8D-A0A1C72B1BC0}" dt="2022-04-08T07:58:29.836" v="2137" actId="14100"/>
          <ac:spMkLst>
            <pc:docMk/>
            <pc:sldMk cId="3711358134" sldId="269"/>
            <ac:spMk id="99" creationId="{26A817C8-8060-4718-9CE7-58AE99EAB6F3}"/>
          </ac:spMkLst>
        </pc:spChg>
        <pc:spChg chg="add del mod">
          <ac:chgData name="toby lee" userId="c2b0b406bfa6151f" providerId="LiveId" clId="{B7137B57-65A1-4F6A-AE8D-A0A1C72B1BC0}" dt="2022-04-08T07:58:29.836" v="2137" actId="14100"/>
          <ac:spMkLst>
            <pc:docMk/>
            <pc:sldMk cId="3711358134" sldId="269"/>
            <ac:spMk id="100" creationId="{5D456E76-6E85-4252-9FC1-CFCABCC052DC}"/>
          </ac:spMkLst>
        </pc:spChg>
        <pc:spChg chg="add del mod">
          <ac:chgData name="toby lee" userId="c2b0b406bfa6151f" providerId="LiveId" clId="{B7137B57-65A1-4F6A-AE8D-A0A1C72B1BC0}" dt="2022-04-08T07:58:29.836" v="2137" actId="14100"/>
          <ac:spMkLst>
            <pc:docMk/>
            <pc:sldMk cId="3711358134" sldId="269"/>
            <ac:spMk id="101" creationId="{EF591889-EFA0-49E4-AE54-57DA9D2715FA}"/>
          </ac:spMkLst>
        </pc:spChg>
        <pc:spChg chg="add del mod">
          <ac:chgData name="toby lee" userId="c2b0b406bfa6151f" providerId="LiveId" clId="{B7137B57-65A1-4F6A-AE8D-A0A1C72B1BC0}" dt="2022-04-08T07:58:29.836" v="2137" actId="14100"/>
          <ac:spMkLst>
            <pc:docMk/>
            <pc:sldMk cId="3711358134" sldId="269"/>
            <ac:spMk id="138" creationId="{EC1BEED8-3EEC-488C-80C3-7AB22FD0998B}"/>
          </ac:spMkLst>
        </pc:spChg>
        <pc:spChg chg="add del mod">
          <ac:chgData name="toby lee" userId="c2b0b406bfa6151f" providerId="LiveId" clId="{B7137B57-65A1-4F6A-AE8D-A0A1C72B1BC0}" dt="2022-04-08T07:58:29.836" v="2137" actId="14100"/>
          <ac:spMkLst>
            <pc:docMk/>
            <pc:sldMk cId="3711358134" sldId="269"/>
            <ac:spMk id="141" creationId="{976E3EB1-D2C2-44C8-8D1F-E5FA4AB2AD09}"/>
          </ac:spMkLst>
        </pc:spChg>
        <pc:spChg chg="mod">
          <ac:chgData name="toby lee" userId="c2b0b406bfa6151f" providerId="LiveId" clId="{B7137B57-65A1-4F6A-AE8D-A0A1C72B1BC0}" dt="2022-04-08T07:58:29.836" v="2137" actId="14100"/>
          <ac:spMkLst>
            <pc:docMk/>
            <pc:sldMk cId="3711358134" sldId="269"/>
            <ac:spMk id="142" creationId="{E0145853-4744-43EC-8398-7B9EEA799077}"/>
          </ac:spMkLst>
        </pc:spChg>
        <pc:spChg chg="add del mod">
          <ac:chgData name="toby lee" userId="c2b0b406bfa6151f" providerId="LiveId" clId="{B7137B57-65A1-4F6A-AE8D-A0A1C72B1BC0}" dt="2022-04-08T07:58:29.836" v="2137" actId="14100"/>
          <ac:spMkLst>
            <pc:docMk/>
            <pc:sldMk cId="3711358134" sldId="269"/>
            <ac:spMk id="144" creationId="{D06D20DF-65A1-4954-B3B0-173C44B5A19D}"/>
          </ac:spMkLst>
        </pc:spChg>
        <pc:graphicFrameChg chg="add del mod modGraphic">
          <ac:chgData name="toby lee" userId="c2b0b406bfa6151f" providerId="LiveId" clId="{B7137B57-65A1-4F6A-AE8D-A0A1C72B1BC0}" dt="2022-04-08T07:58:29.836" v="2137" actId="14100"/>
          <ac:graphicFrameMkLst>
            <pc:docMk/>
            <pc:sldMk cId="3711358134" sldId="269"/>
            <ac:graphicFrameMk id="4" creationId="{E80658D2-9132-4E94-AB5B-DF7F559D670E}"/>
          </ac:graphicFrameMkLst>
        </pc:graphicFrameChg>
        <pc:graphicFrameChg chg="add del mod modGraphic">
          <ac:chgData name="toby lee" userId="c2b0b406bfa6151f" providerId="LiveId" clId="{B7137B57-65A1-4F6A-AE8D-A0A1C72B1BC0}" dt="2022-04-08T07:58:29.836" v="2137" actId="14100"/>
          <ac:graphicFrameMkLst>
            <pc:docMk/>
            <pc:sldMk cId="3711358134" sldId="269"/>
            <ac:graphicFrameMk id="91" creationId="{45E9D475-D70D-4E48-AFF3-87AB01B9816E}"/>
          </ac:graphicFrameMkLst>
        </pc:graphicFrameChg>
        <pc:picChg chg="add del mod">
          <ac:chgData name="toby lee" userId="c2b0b406bfa6151f" providerId="LiveId" clId="{B7137B57-65A1-4F6A-AE8D-A0A1C72B1BC0}" dt="2022-04-08T07:58:23.377" v="2134" actId="22"/>
          <ac:picMkLst>
            <pc:docMk/>
            <pc:sldMk cId="3711358134" sldId="269"/>
            <ac:picMk id="10" creationId="{9B4A8824-4E5D-4BFA-B41B-2DA7A5CD4151}"/>
          </ac:picMkLst>
        </pc:picChg>
        <pc:picChg chg="add del mod">
          <ac:chgData name="toby lee" userId="c2b0b406bfa6151f" providerId="LiveId" clId="{B7137B57-65A1-4F6A-AE8D-A0A1C72B1BC0}" dt="2022-04-08T07:58:23.057" v="2132" actId="22"/>
          <ac:picMkLst>
            <pc:docMk/>
            <pc:sldMk cId="3711358134" sldId="269"/>
            <ac:picMk id="12" creationId="{B5D70CD6-B16C-4DD0-9A3F-9446681E8A0D}"/>
          </ac:picMkLst>
        </pc:picChg>
        <pc:picChg chg="add mod">
          <ac:chgData name="toby lee" userId="c2b0b406bfa6151f" providerId="LiveId" clId="{B7137B57-65A1-4F6A-AE8D-A0A1C72B1BC0}" dt="2022-04-08T07:58:52.120" v="2140" actId="1076"/>
          <ac:picMkLst>
            <pc:docMk/>
            <pc:sldMk cId="3711358134" sldId="269"/>
            <ac:picMk id="15" creationId="{0A5266B1-41FD-4B75-B24A-BF1955423067}"/>
          </ac:picMkLst>
        </pc:picChg>
      </pc:sldChg>
      <pc:sldChg chg="addSp delSp modSp add mod ord modNotesTx">
        <pc:chgData name="toby lee" userId="c2b0b406bfa6151f" providerId="LiveId" clId="{B7137B57-65A1-4F6A-AE8D-A0A1C72B1BC0}" dt="2022-04-08T12:02:44.987" v="6845"/>
        <pc:sldMkLst>
          <pc:docMk/>
          <pc:sldMk cId="574679917" sldId="270"/>
        </pc:sldMkLst>
        <pc:spChg chg="del">
          <ac:chgData name="toby lee" userId="c2b0b406bfa6151f" providerId="LiveId" clId="{B7137B57-65A1-4F6A-AE8D-A0A1C72B1BC0}" dt="2022-04-08T07:59:40.640" v="2141" actId="478"/>
          <ac:spMkLst>
            <pc:docMk/>
            <pc:sldMk cId="574679917" sldId="270"/>
            <ac:spMk id="43" creationId="{056D30EA-21FD-407A-9866-15575B7202FA}"/>
          </ac:spMkLst>
        </pc:spChg>
        <pc:spChg chg="del">
          <ac:chgData name="toby lee" userId="c2b0b406bfa6151f" providerId="LiveId" clId="{B7137B57-65A1-4F6A-AE8D-A0A1C72B1BC0}" dt="2022-04-08T07:59:40.640" v="2141" actId="478"/>
          <ac:spMkLst>
            <pc:docMk/>
            <pc:sldMk cId="574679917" sldId="270"/>
            <ac:spMk id="44" creationId="{91C66558-3AE0-4BB3-8817-1D875B2EB095}"/>
          </ac:spMkLst>
        </pc:spChg>
        <pc:spChg chg="del">
          <ac:chgData name="toby lee" userId="c2b0b406bfa6151f" providerId="LiveId" clId="{B7137B57-65A1-4F6A-AE8D-A0A1C72B1BC0}" dt="2022-04-08T07:59:40.640" v="2141" actId="478"/>
          <ac:spMkLst>
            <pc:docMk/>
            <pc:sldMk cId="574679917" sldId="270"/>
            <ac:spMk id="45" creationId="{450486B6-F5AC-463B-B86D-D8D360F1E4E0}"/>
          </ac:spMkLst>
        </pc:spChg>
        <pc:spChg chg="del">
          <ac:chgData name="toby lee" userId="c2b0b406bfa6151f" providerId="LiveId" clId="{B7137B57-65A1-4F6A-AE8D-A0A1C72B1BC0}" dt="2022-04-08T07:59:40.640" v="2141" actId="478"/>
          <ac:spMkLst>
            <pc:docMk/>
            <pc:sldMk cId="574679917" sldId="270"/>
            <ac:spMk id="46" creationId="{D909A766-AFA9-4716-BFAD-589047A67B8D}"/>
          </ac:spMkLst>
        </pc:spChg>
        <pc:spChg chg="del">
          <ac:chgData name="toby lee" userId="c2b0b406bfa6151f" providerId="LiveId" clId="{B7137B57-65A1-4F6A-AE8D-A0A1C72B1BC0}" dt="2022-04-08T07:59:40.640" v="2141" actId="478"/>
          <ac:spMkLst>
            <pc:docMk/>
            <pc:sldMk cId="574679917" sldId="270"/>
            <ac:spMk id="47" creationId="{B6168E64-B92A-4507-91DD-72892285F1BB}"/>
          </ac:spMkLst>
        </pc:spChg>
        <pc:spChg chg="del">
          <ac:chgData name="toby lee" userId="c2b0b406bfa6151f" providerId="LiveId" clId="{B7137B57-65A1-4F6A-AE8D-A0A1C72B1BC0}" dt="2022-04-08T07:59:40.640" v="2141" actId="478"/>
          <ac:spMkLst>
            <pc:docMk/>
            <pc:sldMk cId="574679917" sldId="270"/>
            <ac:spMk id="48" creationId="{35FCC760-1974-4A29-9292-BDF488614A05}"/>
          </ac:spMkLst>
        </pc:spChg>
        <pc:spChg chg="del">
          <ac:chgData name="toby lee" userId="c2b0b406bfa6151f" providerId="LiveId" clId="{B7137B57-65A1-4F6A-AE8D-A0A1C72B1BC0}" dt="2022-04-08T07:59:40.640" v="2141" actId="478"/>
          <ac:spMkLst>
            <pc:docMk/>
            <pc:sldMk cId="574679917" sldId="270"/>
            <ac:spMk id="49" creationId="{3EACFD99-EDD9-4AED-9D3E-2E3FD9B0CCF4}"/>
          </ac:spMkLst>
        </pc:spChg>
        <pc:spChg chg="del">
          <ac:chgData name="toby lee" userId="c2b0b406bfa6151f" providerId="LiveId" clId="{B7137B57-65A1-4F6A-AE8D-A0A1C72B1BC0}" dt="2022-04-08T07:59:40.640" v="2141" actId="478"/>
          <ac:spMkLst>
            <pc:docMk/>
            <pc:sldMk cId="574679917" sldId="270"/>
            <ac:spMk id="50" creationId="{848DC24B-6C3B-4492-A490-DC45522A45EB}"/>
          </ac:spMkLst>
        </pc:spChg>
        <pc:spChg chg="del">
          <ac:chgData name="toby lee" userId="c2b0b406bfa6151f" providerId="LiveId" clId="{B7137B57-65A1-4F6A-AE8D-A0A1C72B1BC0}" dt="2022-04-08T07:59:40.640" v="2141" actId="478"/>
          <ac:spMkLst>
            <pc:docMk/>
            <pc:sldMk cId="574679917" sldId="270"/>
            <ac:spMk id="51" creationId="{01C89A62-9036-404F-A763-FEBC24074E09}"/>
          </ac:spMkLst>
        </pc:spChg>
        <pc:spChg chg="del">
          <ac:chgData name="toby lee" userId="c2b0b406bfa6151f" providerId="LiveId" clId="{B7137B57-65A1-4F6A-AE8D-A0A1C72B1BC0}" dt="2022-04-08T07:59:40.640" v="2141" actId="478"/>
          <ac:spMkLst>
            <pc:docMk/>
            <pc:sldMk cId="574679917" sldId="270"/>
            <ac:spMk id="65" creationId="{AFC93090-9580-4496-BFC1-35F844317D53}"/>
          </ac:spMkLst>
        </pc:spChg>
        <pc:spChg chg="del">
          <ac:chgData name="toby lee" userId="c2b0b406bfa6151f" providerId="LiveId" clId="{B7137B57-65A1-4F6A-AE8D-A0A1C72B1BC0}" dt="2022-04-08T07:59:40.640" v="2141" actId="478"/>
          <ac:spMkLst>
            <pc:docMk/>
            <pc:sldMk cId="574679917" sldId="270"/>
            <ac:spMk id="66" creationId="{7B23E522-1A20-41CE-86BD-4857910A58A2}"/>
          </ac:spMkLst>
        </pc:spChg>
        <pc:spChg chg="del">
          <ac:chgData name="toby lee" userId="c2b0b406bfa6151f" providerId="LiveId" clId="{B7137B57-65A1-4F6A-AE8D-A0A1C72B1BC0}" dt="2022-04-08T07:59:40.640" v="2141" actId="478"/>
          <ac:spMkLst>
            <pc:docMk/>
            <pc:sldMk cId="574679917" sldId="270"/>
            <ac:spMk id="79" creationId="{32F53CEF-ABE2-4ACC-9043-0890FC02FC64}"/>
          </ac:spMkLst>
        </pc:spChg>
        <pc:spChg chg="del">
          <ac:chgData name="toby lee" userId="c2b0b406bfa6151f" providerId="LiveId" clId="{B7137B57-65A1-4F6A-AE8D-A0A1C72B1BC0}" dt="2022-04-08T07:59:40.640" v="2141" actId="478"/>
          <ac:spMkLst>
            <pc:docMk/>
            <pc:sldMk cId="574679917" sldId="270"/>
            <ac:spMk id="80" creationId="{65A87794-D8E5-4309-84ED-CACD770B8AE5}"/>
          </ac:spMkLst>
        </pc:spChg>
        <pc:spChg chg="del">
          <ac:chgData name="toby lee" userId="c2b0b406bfa6151f" providerId="LiveId" clId="{B7137B57-65A1-4F6A-AE8D-A0A1C72B1BC0}" dt="2022-04-08T07:59:40.640" v="2141" actId="478"/>
          <ac:spMkLst>
            <pc:docMk/>
            <pc:sldMk cId="574679917" sldId="270"/>
            <ac:spMk id="81" creationId="{52D5188D-AFA1-41F1-B969-06DD3E5F3FBF}"/>
          </ac:spMkLst>
        </pc:spChg>
        <pc:spChg chg="del">
          <ac:chgData name="toby lee" userId="c2b0b406bfa6151f" providerId="LiveId" clId="{B7137B57-65A1-4F6A-AE8D-A0A1C72B1BC0}" dt="2022-04-08T07:59:40.640" v="2141" actId="478"/>
          <ac:spMkLst>
            <pc:docMk/>
            <pc:sldMk cId="574679917" sldId="270"/>
            <ac:spMk id="82" creationId="{62EF8FED-C585-4D71-AA7A-88F1625C7E0C}"/>
          </ac:spMkLst>
        </pc:spChg>
        <pc:spChg chg="del">
          <ac:chgData name="toby lee" userId="c2b0b406bfa6151f" providerId="LiveId" clId="{B7137B57-65A1-4F6A-AE8D-A0A1C72B1BC0}" dt="2022-04-08T07:59:40.640" v="2141" actId="478"/>
          <ac:spMkLst>
            <pc:docMk/>
            <pc:sldMk cId="574679917" sldId="270"/>
            <ac:spMk id="83" creationId="{D2CD3DB4-B94D-44E0-9262-2EDEBF420C9A}"/>
          </ac:spMkLst>
        </pc:spChg>
        <pc:spChg chg="del">
          <ac:chgData name="toby lee" userId="c2b0b406bfa6151f" providerId="LiveId" clId="{B7137B57-65A1-4F6A-AE8D-A0A1C72B1BC0}" dt="2022-04-08T07:59:40.640" v="2141" actId="478"/>
          <ac:spMkLst>
            <pc:docMk/>
            <pc:sldMk cId="574679917" sldId="270"/>
            <ac:spMk id="117" creationId="{1CFDB6B5-552B-4B2E-A386-2284AD58229C}"/>
          </ac:spMkLst>
        </pc:spChg>
        <pc:spChg chg="del">
          <ac:chgData name="toby lee" userId="c2b0b406bfa6151f" providerId="LiveId" clId="{B7137B57-65A1-4F6A-AE8D-A0A1C72B1BC0}" dt="2022-04-08T07:59:40.640" v="2141" actId="478"/>
          <ac:spMkLst>
            <pc:docMk/>
            <pc:sldMk cId="574679917" sldId="270"/>
            <ac:spMk id="123" creationId="{24A2523A-0D02-4A33-B325-5533F25BD707}"/>
          </ac:spMkLst>
        </pc:spChg>
        <pc:spChg chg="del">
          <ac:chgData name="toby lee" userId="c2b0b406bfa6151f" providerId="LiveId" clId="{B7137B57-65A1-4F6A-AE8D-A0A1C72B1BC0}" dt="2022-04-08T07:59:40.640" v="2141" actId="478"/>
          <ac:spMkLst>
            <pc:docMk/>
            <pc:sldMk cId="574679917" sldId="270"/>
            <ac:spMk id="124" creationId="{47BD2B9D-87A3-4A27-8128-D7DE77FC4BDF}"/>
          </ac:spMkLst>
        </pc:spChg>
        <pc:spChg chg="del">
          <ac:chgData name="toby lee" userId="c2b0b406bfa6151f" providerId="LiveId" clId="{B7137B57-65A1-4F6A-AE8D-A0A1C72B1BC0}" dt="2022-04-08T07:59:40.640" v="2141" actId="478"/>
          <ac:spMkLst>
            <pc:docMk/>
            <pc:sldMk cId="574679917" sldId="270"/>
            <ac:spMk id="125" creationId="{B23F83D7-BBCB-4E30-A2C8-B4701E0D945D}"/>
          </ac:spMkLst>
        </pc:spChg>
        <pc:spChg chg="del">
          <ac:chgData name="toby lee" userId="c2b0b406bfa6151f" providerId="LiveId" clId="{B7137B57-65A1-4F6A-AE8D-A0A1C72B1BC0}" dt="2022-04-08T07:59:40.640" v="2141" actId="478"/>
          <ac:spMkLst>
            <pc:docMk/>
            <pc:sldMk cId="574679917" sldId="270"/>
            <ac:spMk id="126" creationId="{BB535EED-24B8-40B2-B529-FB52B7A463C1}"/>
          </ac:spMkLst>
        </pc:spChg>
        <pc:spChg chg="del">
          <ac:chgData name="toby lee" userId="c2b0b406bfa6151f" providerId="LiveId" clId="{B7137B57-65A1-4F6A-AE8D-A0A1C72B1BC0}" dt="2022-04-08T07:59:40.640" v="2141" actId="478"/>
          <ac:spMkLst>
            <pc:docMk/>
            <pc:sldMk cId="574679917" sldId="270"/>
            <ac:spMk id="127" creationId="{F58ACE65-F778-417C-8FE4-A8AD37415402}"/>
          </ac:spMkLst>
        </pc:spChg>
        <pc:spChg chg="del">
          <ac:chgData name="toby lee" userId="c2b0b406bfa6151f" providerId="LiveId" clId="{B7137B57-65A1-4F6A-AE8D-A0A1C72B1BC0}" dt="2022-04-08T07:59:40.640" v="2141" actId="478"/>
          <ac:spMkLst>
            <pc:docMk/>
            <pc:sldMk cId="574679917" sldId="270"/>
            <ac:spMk id="128" creationId="{EEAA7418-5C3C-4F58-95A2-7B34C5CE52FB}"/>
          </ac:spMkLst>
        </pc:spChg>
        <pc:spChg chg="del">
          <ac:chgData name="toby lee" userId="c2b0b406bfa6151f" providerId="LiveId" clId="{B7137B57-65A1-4F6A-AE8D-A0A1C72B1BC0}" dt="2022-04-08T07:59:40.640" v="2141" actId="478"/>
          <ac:spMkLst>
            <pc:docMk/>
            <pc:sldMk cId="574679917" sldId="270"/>
            <ac:spMk id="130" creationId="{CE671890-3D32-4E2B-BB8E-6FC96DA18A23}"/>
          </ac:spMkLst>
        </pc:spChg>
        <pc:spChg chg="del">
          <ac:chgData name="toby lee" userId="c2b0b406bfa6151f" providerId="LiveId" clId="{B7137B57-65A1-4F6A-AE8D-A0A1C72B1BC0}" dt="2022-04-08T07:59:40.640" v="2141" actId="478"/>
          <ac:spMkLst>
            <pc:docMk/>
            <pc:sldMk cId="574679917" sldId="270"/>
            <ac:spMk id="133" creationId="{6231FCE8-6C40-4165-965D-287DEE3EDB26}"/>
          </ac:spMkLst>
        </pc:spChg>
        <pc:spChg chg="del">
          <ac:chgData name="toby lee" userId="c2b0b406bfa6151f" providerId="LiveId" clId="{B7137B57-65A1-4F6A-AE8D-A0A1C72B1BC0}" dt="2022-04-08T07:59:40.640" v="2141" actId="478"/>
          <ac:spMkLst>
            <pc:docMk/>
            <pc:sldMk cId="574679917" sldId="270"/>
            <ac:spMk id="134" creationId="{22182CDE-C9ED-451D-943F-8321C5B6A408}"/>
          </ac:spMkLst>
        </pc:spChg>
        <pc:spChg chg="del">
          <ac:chgData name="toby lee" userId="c2b0b406bfa6151f" providerId="LiveId" clId="{B7137B57-65A1-4F6A-AE8D-A0A1C72B1BC0}" dt="2022-04-08T07:59:40.640" v="2141" actId="478"/>
          <ac:spMkLst>
            <pc:docMk/>
            <pc:sldMk cId="574679917" sldId="270"/>
            <ac:spMk id="135" creationId="{47150324-25F0-4494-8282-11B9B891232F}"/>
          </ac:spMkLst>
        </pc:spChg>
        <pc:spChg chg="del">
          <ac:chgData name="toby lee" userId="c2b0b406bfa6151f" providerId="LiveId" clId="{B7137B57-65A1-4F6A-AE8D-A0A1C72B1BC0}" dt="2022-04-08T07:59:40.640" v="2141" actId="478"/>
          <ac:spMkLst>
            <pc:docMk/>
            <pc:sldMk cId="574679917" sldId="270"/>
            <ac:spMk id="136" creationId="{9649D5BF-3784-4FB4-A34F-FD7C97B0738F}"/>
          </ac:spMkLst>
        </pc:spChg>
        <pc:spChg chg="del">
          <ac:chgData name="toby lee" userId="c2b0b406bfa6151f" providerId="LiveId" clId="{B7137B57-65A1-4F6A-AE8D-A0A1C72B1BC0}" dt="2022-04-08T07:59:40.640" v="2141" actId="478"/>
          <ac:spMkLst>
            <pc:docMk/>
            <pc:sldMk cId="574679917" sldId="270"/>
            <ac:spMk id="137" creationId="{4B0B1D82-B3DE-4A0F-9A1B-43C1B2FD00A7}"/>
          </ac:spMkLst>
        </pc:spChg>
        <pc:spChg chg="del">
          <ac:chgData name="toby lee" userId="c2b0b406bfa6151f" providerId="LiveId" clId="{B7137B57-65A1-4F6A-AE8D-A0A1C72B1BC0}" dt="2022-04-08T07:59:40.640" v="2141" actId="478"/>
          <ac:spMkLst>
            <pc:docMk/>
            <pc:sldMk cId="574679917" sldId="270"/>
            <ac:spMk id="138" creationId="{F3E95A8F-FAA2-4444-9717-D77A5877A680}"/>
          </ac:spMkLst>
        </pc:spChg>
        <pc:spChg chg="del">
          <ac:chgData name="toby lee" userId="c2b0b406bfa6151f" providerId="LiveId" clId="{B7137B57-65A1-4F6A-AE8D-A0A1C72B1BC0}" dt="2022-04-08T07:59:40.640" v="2141" actId="478"/>
          <ac:spMkLst>
            <pc:docMk/>
            <pc:sldMk cId="574679917" sldId="270"/>
            <ac:spMk id="143" creationId="{E080B002-20F4-4790-B960-926AEAE400AE}"/>
          </ac:spMkLst>
        </pc:spChg>
        <pc:spChg chg="del">
          <ac:chgData name="toby lee" userId="c2b0b406bfa6151f" providerId="LiveId" clId="{B7137B57-65A1-4F6A-AE8D-A0A1C72B1BC0}" dt="2022-04-08T07:59:40.640" v="2141" actId="478"/>
          <ac:spMkLst>
            <pc:docMk/>
            <pc:sldMk cId="574679917" sldId="270"/>
            <ac:spMk id="146" creationId="{1CBC10B5-0777-4456-A388-6FE27420364F}"/>
          </ac:spMkLst>
        </pc:spChg>
        <pc:spChg chg="del">
          <ac:chgData name="toby lee" userId="c2b0b406bfa6151f" providerId="LiveId" clId="{B7137B57-65A1-4F6A-AE8D-A0A1C72B1BC0}" dt="2022-04-08T07:59:40.640" v="2141" actId="478"/>
          <ac:spMkLst>
            <pc:docMk/>
            <pc:sldMk cId="574679917" sldId="270"/>
            <ac:spMk id="147" creationId="{E8D7074C-41C7-4BE4-9666-1DC5DD902033}"/>
          </ac:spMkLst>
        </pc:spChg>
        <pc:spChg chg="del">
          <ac:chgData name="toby lee" userId="c2b0b406bfa6151f" providerId="LiveId" clId="{B7137B57-65A1-4F6A-AE8D-A0A1C72B1BC0}" dt="2022-04-08T07:59:40.640" v="2141" actId="478"/>
          <ac:spMkLst>
            <pc:docMk/>
            <pc:sldMk cId="574679917" sldId="270"/>
            <ac:spMk id="148" creationId="{AB11CD40-1E94-4E5E-94DD-AE5A40DB9FAD}"/>
          </ac:spMkLst>
        </pc:spChg>
        <pc:spChg chg="del">
          <ac:chgData name="toby lee" userId="c2b0b406bfa6151f" providerId="LiveId" clId="{B7137B57-65A1-4F6A-AE8D-A0A1C72B1BC0}" dt="2022-04-08T07:59:40.640" v="2141" actId="478"/>
          <ac:spMkLst>
            <pc:docMk/>
            <pc:sldMk cId="574679917" sldId="270"/>
            <ac:spMk id="149" creationId="{16668914-8541-42F0-9806-AF1A33F0126B}"/>
          </ac:spMkLst>
        </pc:spChg>
        <pc:spChg chg="del">
          <ac:chgData name="toby lee" userId="c2b0b406bfa6151f" providerId="LiveId" clId="{B7137B57-65A1-4F6A-AE8D-A0A1C72B1BC0}" dt="2022-04-08T07:59:40.640" v="2141" actId="478"/>
          <ac:spMkLst>
            <pc:docMk/>
            <pc:sldMk cId="574679917" sldId="270"/>
            <ac:spMk id="150" creationId="{53682BC2-A1A9-4B45-BE0E-15F4B6892DA2}"/>
          </ac:spMkLst>
        </pc:spChg>
        <pc:spChg chg="del">
          <ac:chgData name="toby lee" userId="c2b0b406bfa6151f" providerId="LiveId" clId="{B7137B57-65A1-4F6A-AE8D-A0A1C72B1BC0}" dt="2022-04-08T07:59:40.640" v="2141" actId="478"/>
          <ac:spMkLst>
            <pc:docMk/>
            <pc:sldMk cId="574679917" sldId="270"/>
            <ac:spMk id="151" creationId="{475F1D15-D4AF-4E59-AECF-6D39C87ACF47}"/>
          </ac:spMkLst>
        </pc:spChg>
        <pc:spChg chg="del">
          <ac:chgData name="toby lee" userId="c2b0b406bfa6151f" providerId="LiveId" clId="{B7137B57-65A1-4F6A-AE8D-A0A1C72B1BC0}" dt="2022-04-08T07:59:40.640" v="2141" actId="478"/>
          <ac:spMkLst>
            <pc:docMk/>
            <pc:sldMk cId="574679917" sldId="270"/>
            <ac:spMk id="152" creationId="{763D6F4F-1E9B-4AA0-815D-124438F2C7BB}"/>
          </ac:spMkLst>
        </pc:spChg>
        <pc:spChg chg="del">
          <ac:chgData name="toby lee" userId="c2b0b406bfa6151f" providerId="LiveId" clId="{B7137B57-65A1-4F6A-AE8D-A0A1C72B1BC0}" dt="2022-04-08T07:59:40.640" v="2141" actId="478"/>
          <ac:spMkLst>
            <pc:docMk/>
            <pc:sldMk cId="574679917" sldId="270"/>
            <ac:spMk id="153" creationId="{8D25180E-138B-458C-9BA7-433053FDEBC2}"/>
          </ac:spMkLst>
        </pc:spChg>
        <pc:spChg chg="del">
          <ac:chgData name="toby lee" userId="c2b0b406bfa6151f" providerId="LiveId" clId="{B7137B57-65A1-4F6A-AE8D-A0A1C72B1BC0}" dt="2022-04-08T07:59:40.640" v="2141" actId="478"/>
          <ac:spMkLst>
            <pc:docMk/>
            <pc:sldMk cId="574679917" sldId="270"/>
            <ac:spMk id="154" creationId="{F1D266AB-99F6-485F-9AB8-DB7DA56D07D3}"/>
          </ac:spMkLst>
        </pc:spChg>
        <pc:spChg chg="del">
          <ac:chgData name="toby lee" userId="c2b0b406bfa6151f" providerId="LiveId" clId="{B7137B57-65A1-4F6A-AE8D-A0A1C72B1BC0}" dt="2022-04-08T07:59:40.640" v="2141" actId="478"/>
          <ac:spMkLst>
            <pc:docMk/>
            <pc:sldMk cId="574679917" sldId="270"/>
            <ac:spMk id="155" creationId="{B9E9A81B-84A6-4D76-8D07-9FEB4BD5A853}"/>
          </ac:spMkLst>
        </pc:spChg>
        <pc:spChg chg="del">
          <ac:chgData name="toby lee" userId="c2b0b406bfa6151f" providerId="LiveId" clId="{B7137B57-65A1-4F6A-AE8D-A0A1C72B1BC0}" dt="2022-04-08T07:59:40.640" v="2141" actId="478"/>
          <ac:spMkLst>
            <pc:docMk/>
            <pc:sldMk cId="574679917" sldId="270"/>
            <ac:spMk id="156" creationId="{EBE5BD9F-79DC-44D1-8CBA-3E9846E4DA5B}"/>
          </ac:spMkLst>
        </pc:spChg>
        <pc:spChg chg="del">
          <ac:chgData name="toby lee" userId="c2b0b406bfa6151f" providerId="LiveId" clId="{B7137B57-65A1-4F6A-AE8D-A0A1C72B1BC0}" dt="2022-04-08T07:59:40.640" v="2141" actId="478"/>
          <ac:spMkLst>
            <pc:docMk/>
            <pc:sldMk cId="574679917" sldId="270"/>
            <ac:spMk id="157" creationId="{AB78DDA5-CD4C-4B10-B1BA-E6887FA5F6C8}"/>
          </ac:spMkLst>
        </pc:spChg>
        <pc:spChg chg="del">
          <ac:chgData name="toby lee" userId="c2b0b406bfa6151f" providerId="LiveId" clId="{B7137B57-65A1-4F6A-AE8D-A0A1C72B1BC0}" dt="2022-04-08T07:59:40.640" v="2141" actId="478"/>
          <ac:spMkLst>
            <pc:docMk/>
            <pc:sldMk cId="574679917" sldId="270"/>
            <ac:spMk id="158" creationId="{209560B3-F2A6-453C-84F9-D1ADD5E1EA1A}"/>
          </ac:spMkLst>
        </pc:spChg>
        <pc:spChg chg="del">
          <ac:chgData name="toby lee" userId="c2b0b406bfa6151f" providerId="LiveId" clId="{B7137B57-65A1-4F6A-AE8D-A0A1C72B1BC0}" dt="2022-04-08T07:59:40.640" v="2141" actId="478"/>
          <ac:spMkLst>
            <pc:docMk/>
            <pc:sldMk cId="574679917" sldId="270"/>
            <ac:spMk id="159" creationId="{B995047E-2AD7-4DF0-A531-ABEB67D5DB0C}"/>
          </ac:spMkLst>
        </pc:spChg>
        <pc:graphicFrameChg chg="del">
          <ac:chgData name="toby lee" userId="c2b0b406bfa6151f" providerId="LiveId" clId="{B7137B57-65A1-4F6A-AE8D-A0A1C72B1BC0}" dt="2022-04-08T07:59:40.640" v="2141" actId="478"/>
          <ac:graphicFrameMkLst>
            <pc:docMk/>
            <pc:sldMk cId="574679917" sldId="270"/>
            <ac:graphicFrameMk id="37" creationId="{930F28C8-DB01-42AA-B110-CFA5ED1E9AFF}"/>
          </ac:graphicFrameMkLst>
        </pc:graphicFrameChg>
        <pc:graphicFrameChg chg="del">
          <ac:chgData name="toby lee" userId="c2b0b406bfa6151f" providerId="LiveId" clId="{B7137B57-65A1-4F6A-AE8D-A0A1C72B1BC0}" dt="2022-04-08T07:59:40.640" v="2141" actId="478"/>
          <ac:graphicFrameMkLst>
            <pc:docMk/>
            <pc:sldMk cId="574679917" sldId="270"/>
            <ac:graphicFrameMk id="52" creationId="{A1A3008F-5B2B-412A-9A64-BF75A507B052}"/>
          </ac:graphicFrameMkLst>
        </pc:graphicFrameChg>
        <pc:graphicFrameChg chg="del">
          <ac:chgData name="toby lee" userId="c2b0b406bfa6151f" providerId="LiveId" clId="{B7137B57-65A1-4F6A-AE8D-A0A1C72B1BC0}" dt="2022-04-08T07:59:40.640" v="2141" actId="478"/>
          <ac:graphicFrameMkLst>
            <pc:docMk/>
            <pc:sldMk cId="574679917" sldId="270"/>
            <ac:graphicFrameMk id="67" creationId="{EC6B8FC5-EB31-4F3D-9D62-40BD6B29FC7C}"/>
          </ac:graphicFrameMkLst>
        </pc:graphicFrameChg>
        <pc:graphicFrameChg chg="del">
          <ac:chgData name="toby lee" userId="c2b0b406bfa6151f" providerId="LiveId" clId="{B7137B57-65A1-4F6A-AE8D-A0A1C72B1BC0}" dt="2022-04-08T07:59:40.640" v="2141" actId="478"/>
          <ac:graphicFrameMkLst>
            <pc:docMk/>
            <pc:sldMk cId="574679917" sldId="270"/>
            <ac:graphicFrameMk id="101" creationId="{7C82C531-A596-4C75-8C20-3271BEDB9427}"/>
          </ac:graphicFrameMkLst>
        </pc:graphicFrameChg>
        <pc:graphicFrameChg chg="del">
          <ac:chgData name="toby lee" userId="c2b0b406bfa6151f" providerId="LiveId" clId="{B7137B57-65A1-4F6A-AE8D-A0A1C72B1BC0}" dt="2022-04-08T07:59:40.640" v="2141" actId="478"/>
          <ac:graphicFrameMkLst>
            <pc:docMk/>
            <pc:sldMk cId="574679917" sldId="270"/>
            <ac:graphicFrameMk id="132" creationId="{1A747FE1-CF01-4EDF-9111-02735EBDF526}"/>
          </ac:graphicFrameMkLst>
        </pc:graphicFrameChg>
        <pc:picChg chg="add mod">
          <ac:chgData name="toby lee" userId="c2b0b406bfa6151f" providerId="LiveId" clId="{B7137B57-65A1-4F6A-AE8D-A0A1C72B1BC0}" dt="2022-04-08T07:59:50.956" v="2144" actId="1076"/>
          <ac:picMkLst>
            <pc:docMk/>
            <pc:sldMk cId="574679917" sldId="270"/>
            <ac:picMk id="4" creationId="{874639B3-A339-4BF9-997E-C0A45C251BC8}"/>
          </ac:picMkLst>
        </pc:picChg>
        <pc:picChg chg="del">
          <ac:chgData name="toby lee" userId="c2b0b406bfa6151f" providerId="LiveId" clId="{B7137B57-65A1-4F6A-AE8D-A0A1C72B1BC0}" dt="2022-04-08T07:59:40.640" v="2141" actId="478"/>
          <ac:picMkLst>
            <pc:docMk/>
            <pc:sldMk cId="574679917" sldId="270"/>
            <ac:picMk id="121" creationId="{ED8664E9-8E63-4281-8CD6-3421076F1AD3}"/>
          </ac:picMkLst>
        </pc:picChg>
        <pc:picChg chg="del">
          <ac:chgData name="toby lee" userId="c2b0b406bfa6151f" providerId="LiveId" clId="{B7137B57-65A1-4F6A-AE8D-A0A1C72B1BC0}" dt="2022-04-08T07:59:40.640" v="2141" actId="478"/>
          <ac:picMkLst>
            <pc:docMk/>
            <pc:sldMk cId="574679917" sldId="270"/>
            <ac:picMk id="122" creationId="{E85B557A-FD8F-47AC-B799-82173EC5F11D}"/>
          </ac:picMkLst>
        </pc:picChg>
      </pc:sldChg>
      <pc:sldChg chg="modSp add mod ord modNotesTx">
        <pc:chgData name="toby lee" userId="c2b0b406bfa6151f" providerId="LiveId" clId="{B7137B57-65A1-4F6A-AE8D-A0A1C72B1BC0}" dt="2022-04-08T12:02:44.987" v="6845"/>
        <pc:sldMkLst>
          <pc:docMk/>
          <pc:sldMk cId="2520746196" sldId="271"/>
        </pc:sldMkLst>
        <pc:spChg chg="mod">
          <ac:chgData name="toby lee" userId="c2b0b406bfa6151f" providerId="LiveId" clId="{B7137B57-65A1-4F6A-AE8D-A0A1C72B1BC0}" dt="2022-04-08T07:59:54.740" v="2145" actId="1076"/>
          <ac:spMkLst>
            <pc:docMk/>
            <pc:sldMk cId="2520746196" sldId="271"/>
            <ac:spMk id="2" creationId="{4F538DC0-0D21-4FC1-8548-4062D78643A0}"/>
          </ac:spMkLst>
        </pc:spChg>
      </pc:sldChg>
      <pc:sldChg chg="add ord">
        <pc:chgData name="toby lee" userId="c2b0b406bfa6151f" providerId="LiveId" clId="{B7137B57-65A1-4F6A-AE8D-A0A1C72B1BC0}" dt="2022-04-08T13:39:14.829" v="9922"/>
        <pc:sldMkLst>
          <pc:docMk/>
          <pc:sldMk cId="1995870538" sldId="282"/>
        </pc:sldMkLst>
      </pc:sldChg>
      <pc:sldChg chg="add del">
        <pc:chgData name="toby lee" userId="c2b0b406bfa6151f" providerId="LiveId" clId="{B7137B57-65A1-4F6A-AE8D-A0A1C72B1BC0}" dt="2022-04-05T23:09:37.951" v="15" actId="47"/>
        <pc:sldMkLst>
          <pc:docMk/>
          <pc:sldMk cId="3059268640" sldId="283"/>
        </pc:sldMkLst>
      </pc:sldChg>
      <pc:sldChg chg="add del ord">
        <pc:chgData name="toby lee" userId="c2b0b406bfa6151f" providerId="LiveId" clId="{B7137B57-65A1-4F6A-AE8D-A0A1C72B1BC0}" dt="2022-04-08T07:50:43.646" v="1966" actId="47"/>
        <pc:sldMkLst>
          <pc:docMk/>
          <pc:sldMk cId="2540106607" sldId="284"/>
        </pc:sldMkLst>
      </pc:sldChg>
      <pc:sldChg chg="addSp modSp add mod ord modNotesTx">
        <pc:chgData name="toby lee" userId="c2b0b406bfa6151f" providerId="LiveId" clId="{B7137B57-65A1-4F6A-AE8D-A0A1C72B1BC0}" dt="2022-04-08T14:33:25.503" v="12936" actId="20577"/>
        <pc:sldMkLst>
          <pc:docMk/>
          <pc:sldMk cId="121727545" sldId="285"/>
        </pc:sldMkLst>
        <pc:spChg chg="add mod">
          <ac:chgData name="toby lee" userId="c2b0b406bfa6151f" providerId="LiveId" clId="{B7137B57-65A1-4F6A-AE8D-A0A1C72B1BC0}" dt="2022-04-08T08:02:26.315" v="2240" actId="313"/>
          <ac:spMkLst>
            <pc:docMk/>
            <pc:sldMk cId="121727545" sldId="285"/>
            <ac:spMk id="4" creationId="{84004CAE-A1BA-49DB-8FF7-74E26EB84283}"/>
          </ac:spMkLst>
        </pc:spChg>
        <pc:picChg chg="mod">
          <ac:chgData name="toby lee" userId="c2b0b406bfa6151f" providerId="LiveId" clId="{B7137B57-65A1-4F6A-AE8D-A0A1C72B1BC0}" dt="2022-04-08T08:02:10.438" v="2213" actId="1076"/>
          <ac:picMkLst>
            <pc:docMk/>
            <pc:sldMk cId="121727545" sldId="285"/>
            <ac:picMk id="13" creationId="{5A1F753C-57D7-4E1A-8B3C-8CF5122309CF}"/>
          </ac:picMkLst>
        </pc:picChg>
        <pc:picChg chg="mod">
          <ac:chgData name="toby lee" userId="c2b0b406bfa6151f" providerId="LiveId" clId="{B7137B57-65A1-4F6A-AE8D-A0A1C72B1BC0}" dt="2022-04-08T08:02:08.719" v="2212" actId="1076"/>
          <ac:picMkLst>
            <pc:docMk/>
            <pc:sldMk cId="121727545" sldId="285"/>
            <ac:picMk id="15" creationId="{C06A86D3-7697-4586-AC49-130814133FF2}"/>
          </ac:picMkLst>
        </pc:picChg>
      </pc:sldChg>
      <pc:sldChg chg="addSp delSp modSp add mod ord">
        <pc:chgData name="toby lee" userId="c2b0b406bfa6151f" providerId="LiveId" clId="{B7137B57-65A1-4F6A-AE8D-A0A1C72B1BC0}" dt="2022-04-08T13:47:04.591" v="10541"/>
        <pc:sldMkLst>
          <pc:docMk/>
          <pc:sldMk cId="3692313566" sldId="286"/>
        </pc:sldMkLst>
        <pc:spChg chg="add del">
          <ac:chgData name="toby lee" userId="c2b0b406bfa6151f" providerId="LiveId" clId="{B7137B57-65A1-4F6A-AE8D-A0A1C72B1BC0}" dt="2022-04-08T08:02:31.119" v="2242" actId="22"/>
          <ac:spMkLst>
            <pc:docMk/>
            <pc:sldMk cId="3692313566" sldId="286"/>
            <ac:spMk id="6" creationId="{949F48E6-484E-4B16-ACF7-9D5B007168B3}"/>
          </ac:spMkLst>
        </pc:spChg>
        <pc:spChg chg="add mod">
          <ac:chgData name="toby lee" userId="c2b0b406bfa6151f" providerId="LiveId" clId="{B7137B57-65A1-4F6A-AE8D-A0A1C72B1BC0}" dt="2022-04-08T08:02:34.957" v="2243"/>
          <ac:spMkLst>
            <pc:docMk/>
            <pc:sldMk cId="3692313566" sldId="286"/>
            <ac:spMk id="8" creationId="{41FA5281-CA5D-4108-9583-4711C6D1EA24}"/>
          </ac:spMkLst>
        </pc:spChg>
        <pc:picChg chg="mod">
          <ac:chgData name="toby lee" userId="c2b0b406bfa6151f" providerId="LiveId" clId="{B7137B57-65A1-4F6A-AE8D-A0A1C72B1BC0}" dt="2022-04-08T08:02:37.132" v="2244" actId="1076"/>
          <ac:picMkLst>
            <pc:docMk/>
            <pc:sldMk cId="3692313566" sldId="286"/>
            <ac:picMk id="5" creationId="{26907184-2017-4758-80C7-8B96C10664FA}"/>
          </ac:picMkLst>
        </pc:picChg>
        <pc:picChg chg="mod">
          <ac:chgData name="toby lee" userId="c2b0b406bfa6151f" providerId="LiveId" clId="{B7137B57-65A1-4F6A-AE8D-A0A1C72B1BC0}" dt="2022-04-08T08:02:38.670" v="2245" actId="1076"/>
          <ac:picMkLst>
            <pc:docMk/>
            <pc:sldMk cId="3692313566" sldId="286"/>
            <ac:picMk id="7" creationId="{7C3D8956-0B8B-404A-ACC7-4FD85081616C}"/>
          </ac:picMkLst>
        </pc:picChg>
      </pc:sldChg>
      <pc:sldChg chg="addSp delSp modSp new mod ord">
        <pc:chgData name="toby lee" userId="c2b0b406bfa6151f" providerId="LiveId" clId="{B7137B57-65A1-4F6A-AE8D-A0A1C72B1BC0}" dt="2022-04-08T13:47:11.083" v="10545"/>
        <pc:sldMkLst>
          <pc:docMk/>
          <pc:sldMk cId="2942649045" sldId="287"/>
        </pc:sldMkLst>
        <pc:spChg chg="mod">
          <ac:chgData name="toby lee" userId="c2b0b406bfa6151f" providerId="LiveId" clId="{B7137B57-65A1-4F6A-AE8D-A0A1C72B1BC0}" dt="2022-04-05T23:10:08.870" v="51" actId="20577"/>
          <ac:spMkLst>
            <pc:docMk/>
            <pc:sldMk cId="2942649045" sldId="287"/>
            <ac:spMk id="2" creationId="{BA4729E1-D62E-4B80-97A0-E9B69C8E9626}"/>
          </ac:spMkLst>
        </pc:spChg>
        <pc:spChg chg="del">
          <ac:chgData name="toby lee" userId="c2b0b406bfa6151f" providerId="LiveId" clId="{B7137B57-65A1-4F6A-AE8D-A0A1C72B1BC0}" dt="2022-04-05T23:10:13.874" v="54" actId="478"/>
          <ac:spMkLst>
            <pc:docMk/>
            <pc:sldMk cId="2942649045" sldId="287"/>
            <ac:spMk id="3" creationId="{D0CBE2F3-855D-4ABE-80E3-6BECB0826C82}"/>
          </ac:spMkLst>
        </pc:spChg>
        <pc:spChg chg="add mod">
          <ac:chgData name="toby lee" userId="c2b0b406bfa6151f" providerId="LiveId" clId="{B7137B57-65A1-4F6A-AE8D-A0A1C72B1BC0}" dt="2022-04-05T23:13:02.665" v="127" actId="164"/>
          <ac:spMkLst>
            <pc:docMk/>
            <pc:sldMk cId="2942649045" sldId="287"/>
            <ac:spMk id="5" creationId="{FABECA1E-BC77-4DCD-8125-C610EB8AEBE4}"/>
          </ac:spMkLst>
        </pc:spChg>
        <pc:spChg chg="add mod">
          <ac:chgData name="toby lee" userId="c2b0b406bfa6151f" providerId="LiveId" clId="{B7137B57-65A1-4F6A-AE8D-A0A1C72B1BC0}" dt="2022-04-06T15:57:04.191" v="142" actId="1076"/>
          <ac:spMkLst>
            <pc:docMk/>
            <pc:sldMk cId="2942649045" sldId="287"/>
            <ac:spMk id="6" creationId="{83A7C8E9-5611-4D65-86EB-98E1D25E7F86}"/>
          </ac:spMkLst>
        </pc:spChg>
        <pc:spChg chg="add mod">
          <ac:chgData name="toby lee" userId="c2b0b406bfa6151f" providerId="LiveId" clId="{B7137B57-65A1-4F6A-AE8D-A0A1C72B1BC0}" dt="2022-04-05T23:13:02.665" v="127" actId="164"/>
          <ac:spMkLst>
            <pc:docMk/>
            <pc:sldMk cId="2942649045" sldId="287"/>
            <ac:spMk id="7" creationId="{D7A2D459-3912-4496-8ECD-52C1B2E37262}"/>
          </ac:spMkLst>
        </pc:spChg>
        <pc:spChg chg="add mod">
          <ac:chgData name="toby lee" userId="c2b0b406bfa6151f" providerId="LiveId" clId="{B7137B57-65A1-4F6A-AE8D-A0A1C72B1BC0}" dt="2022-04-06T15:57:01.327" v="141" actId="1076"/>
          <ac:spMkLst>
            <pc:docMk/>
            <pc:sldMk cId="2942649045" sldId="287"/>
            <ac:spMk id="8" creationId="{D6EA37D2-18EE-4B0D-8C80-A7CFE6CA8E65}"/>
          </ac:spMkLst>
        </pc:spChg>
        <pc:spChg chg="mod">
          <ac:chgData name="toby lee" userId="c2b0b406bfa6151f" providerId="LiveId" clId="{B7137B57-65A1-4F6A-AE8D-A0A1C72B1BC0}" dt="2022-04-08T08:00:19.306" v="2152"/>
          <ac:spMkLst>
            <pc:docMk/>
            <pc:sldMk cId="2942649045" sldId="287"/>
            <ac:spMk id="12" creationId="{B88B5251-D93A-4492-A8AE-724D150A8C5B}"/>
          </ac:spMkLst>
        </pc:spChg>
        <pc:spChg chg="mod">
          <ac:chgData name="toby lee" userId="c2b0b406bfa6151f" providerId="LiveId" clId="{B7137B57-65A1-4F6A-AE8D-A0A1C72B1BC0}" dt="2022-04-08T08:00:19.306" v="2152"/>
          <ac:spMkLst>
            <pc:docMk/>
            <pc:sldMk cId="2942649045" sldId="287"/>
            <ac:spMk id="13" creationId="{DD1F7216-495E-4DB0-8B36-7816FD5C437F}"/>
          </ac:spMkLst>
        </pc:spChg>
        <pc:spChg chg="add mod">
          <ac:chgData name="toby lee" userId="c2b0b406bfa6151f" providerId="LiveId" clId="{B7137B57-65A1-4F6A-AE8D-A0A1C72B1BC0}" dt="2022-04-08T08:01:57.495" v="2208" actId="1076"/>
          <ac:spMkLst>
            <pc:docMk/>
            <pc:sldMk cId="2942649045" sldId="287"/>
            <ac:spMk id="17" creationId="{A05ABC17-A0FE-41BF-8C58-77C8FC12237F}"/>
          </ac:spMkLst>
        </pc:spChg>
        <pc:spChg chg="add mod">
          <ac:chgData name="toby lee" userId="c2b0b406bfa6151f" providerId="LiveId" clId="{B7137B57-65A1-4F6A-AE8D-A0A1C72B1BC0}" dt="2022-04-08T08:01:55.185" v="2207" actId="1076"/>
          <ac:spMkLst>
            <pc:docMk/>
            <pc:sldMk cId="2942649045" sldId="287"/>
            <ac:spMk id="18" creationId="{556181E8-4D03-4FA3-A76E-75E4D0161D87}"/>
          </ac:spMkLst>
        </pc:spChg>
        <pc:grpChg chg="add del mod">
          <ac:chgData name="toby lee" userId="c2b0b406bfa6151f" providerId="LiveId" clId="{B7137B57-65A1-4F6A-AE8D-A0A1C72B1BC0}" dt="2022-04-08T08:00:35.904" v="2161" actId="478"/>
          <ac:grpSpMkLst>
            <pc:docMk/>
            <pc:sldMk cId="2942649045" sldId="287"/>
            <ac:grpSpMk id="9" creationId="{107287A5-5560-4021-B3CB-449C6D3EF50F}"/>
          </ac:grpSpMkLst>
        </pc:grpChg>
        <pc:grpChg chg="add del mod">
          <ac:chgData name="toby lee" userId="c2b0b406bfa6151f" providerId="LiveId" clId="{B7137B57-65A1-4F6A-AE8D-A0A1C72B1BC0}" dt="2022-04-08T08:00:35.412" v="2160" actId="478"/>
          <ac:grpSpMkLst>
            <pc:docMk/>
            <pc:sldMk cId="2942649045" sldId="287"/>
            <ac:grpSpMk id="10" creationId="{251B4BCE-A0D5-4514-AB9E-F0834A31F1E0}"/>
          </ac:grpSpMkLst>
        </pc:grpChg>
        <pc:picChg chg="add mod">
          <ac:chgData name="toby lee" userId="c2b0b406bfa6151f" providerId="LiveId" clId="{B7137B57-65A1-4F6A-AE8D-A0A1C72B1BC0}" dt="2022-04-05T23:13:02.665" v="127" actId="164"/>
          <ac:picMkLst>
            <pc:docMk/>
            <pc:sldMk cId="2942649045" sldId="287"/>
            <ac:picMk id="4" creationId="{FB01623C-D56D-46A6-8441-03DC210CAB2F}"/>
          </ac:picMkLst>
        </pc:picChg>
        <pc:picChg chg="add del mod">
          <ac:chgData name="toby lee" userId="c2b0b406bfa6151f" providerId="LiveId" clId="{B7137B57-65A1-4F6A-AE8D-A0A1C72B1BC0}" dt="2022-04-05T23:13:16.521" v="131" actId="21"/>
          <ac:picMkLst>
            <pc:docMk/>
            <pc:sldMk cId="2942649045" sldId="287"/>
            <ac:picMk id="10" creationId="{CCAEACA6-55D4-40F4-94DE-20DD182012F9}"/>
          </ac:picMkLst>
        </pc:picChg>
        <pc:picChg chg="mod">
          <ac:chgData name="toby lee" userId="c2b0b406bfa6151f" providerId="LiveId" clId="{B7137B57-65A1-4F6A-AE8D-A0A1C72B1BC0}" dt="2022-04-08T08:00:19.306" v="2152"/>
          <ac:picMkLst>
            <pc:docMk/>
            <pc:sldMk cId="2942649045" sldId="287"/>
            <ac:picMk id="11" creationId="{499FD4D2-A99B-41A6-9A84-6FC6E33F4B78}"/>
          </ac:picMkLst>
        </pc:picChg>
        <pc:picChg chg="add mod">
          <ac:chgData name="toby lee" userId="c2b0b406bfa6151f" providerId="LiveId" clId="{B7137B57-65A1-4F6A-AE8D-A0A1C72B1BC0}" dt="2022-04-08T08:01:58.644" v="2209" actId="1076"/>
          <ac:picMkLst>
            <pc:docMk/>
            <pc:sldMk cId="2942649045" sldId="287"/>
            <ac:picMk id="14" creationId="{F4455EDA-0646-4C25-B33B-6904306259E9}"/>
          </ac:picMkLst>
        </pc:picChg>
        <pc:picChg chg="add mod">
          <ac:chgData name="toby lee" userId="c2b0b406bfa6151f" providerId="LiveId" clId="{B7137B57-65A1-4F6A-AE8D-A0A1C72B1BC0}" dt="2022-04-08T08:02:00.065" v="2210" actId="1076"/>
          <ac:picMkLst>
            <pc:docMk/>
            <pc:sldMk cId="2942649045" sldId="287"/>
            <ac:picMk id="16" creationId="{24B544B5-C863-4C1C-ACDB-30BF697B7A64}"/>
          </ac:picMkLst>
        </pc:picChg>
      </pc:sldChg>
      <pc:sldChg chg="addSp delSp modSp new del mod">
        <pc:chgData name="toby lee" userId="c2b0b406bfa6151f" providerId="LiveId" clId="{B7137B57-65A1-4F6A-AE8D-A0A1C72B1BC0}" dt="2022-04-08T08:02:06.245" v="2211" actId="47"/>
        <pc:sldMkLst>
          <pc:docMk/>
          <pc:sldMk cId="2818519456" sldId="288"/>
        </pc:sldMkLst>
        <pc:spChg chg="mod">
          <ac:chgData name="toby lee" userId="c2b0b406bfa6151f" providerId="LiveId" clId="{B7137B57-65A1-4F6A-AE8D-A0A1C72B1BC0}" dt="2022-04-08T08:00:08.837" v="2150" actId="1076"/>
          <ac:spMkLst>
            <pc:docMk/>
            <pc:sldMk cId="2818519456" sldId="288"/>
            <ac:spMk id="2" creationId="{4DF03464-DCDF-4337-A10F-36DD7192D4BC}"/>
          </ac:spMkLst>
        </pc:spChg>
        <pc:spChg chg="del">
          <ac:chgData name="toby lee" userId="c2b0b406bfa6151f" providerId="LiveId" clId="{B7137B57-65A1-4F6A-AE8D-A0A1C72B1BC0}" dt="2022-04-05T23:13:23.921" v="134" actId="478"/>
          <ac:spMkLst>
            <pc:docMk/>
            <pc:sldMk cId="2818519456" sldId="288"/>
            <ac:spMk id="3" creationId="{D9503FDC-2942-416F-AF04-D04C0BE251C1}"/>
          </ac:spMkLst>
        </pc:spChg>
        <pc:spChg chg="add mod">
          <ac:chgData name="toby lee" userId="c2b0b406bfa6151f" providerId="LiveId" clId="{B7137B57-65A1-4F6A-AE8D-A0A1C72B1BC0}" dt="2022-04-08T08:00:16.946" v="2151" actId="164"/>
          <ac:spMkLst>
            <pc:docMk/>
            <pc:sldMk cId="2818519456" sldId="288"/>
            <ac:spMk id="6" creationId="{4C0EDFEA-9960-4C2E-A272-C77845C87E91}"/>
          </ac:spMkLst>
        </pc:spChg>
        <pc:spChg chg="add mod">
          <ac:chgData name="toby lee" userId="c2b0b406bfa6151f" providerId="LiveId" clId="{B7137B57-65A1-4F6A-AE8D-A0A1C72B1BC0}" dt="2022-04-08T08:00:16.946" v="2151" actId="164"/>
          <ac:spMkLst>
            <pc:docMk/>
            <pc:sldMk cId="2818519456" sldId="288"/>
            <ac:spMk id="7" creationId="{C056257A-1F15-4E2D-9804-C52A5A755D70}"/>
          </ac:spMkLst>
        </pc:spChg>
        <pc:grpChg chg="add mod">
          <ac:chgData name="toby lee" userId="c2b0b406bfa6151f" providerId="LiveId" clId="{B7137B57-65A1-4F6A-AE8D-A0A1C72B1BC0}" dt="2022-04-08T08:00:16.946" v="2151" actId="164"/>
          <ac:grpSpMkLst>
            <pc:docMk/>
            <pc:sldMk cId="2818519456" sldId="288"/>
            <ac:grpSpMk id="3" creationId="{A13BFB24-60E8-4506-A137-B45A4A1A9DE5}"/>
          </ac:grpSpMkLst>
        </pc:grpChg>
        <pc:picChg chg="add mod modCrop">
          <ac:chgData name="toby lee" userId="c2b0b406bfa6151f" providerId="LiveId" clId="{B7137B57-65A1-4F6A-AE8D-A0A1C72B1BC0}" dt="2022-04-08T08:00:16.946" v="2151" actId="164"/>
          <ac:picMkLst>
            <pc:docMk/>
            <pc:sldMk cId="2818519456" sldId="288"/>
            <ac:picMk id="4" creationId="{CDF0E819-B43D-4D48-AF0A-55B32986E57D}"/>
          </ac:picMkLst>
        </pc:picChg>
        <pc:picChg chg="add del mod modCrop">
          <ac:chgData name="toby lee" userId="c2b0b406bfa6151f" providerId="LiveId" clId="{B7137B57-65A1-4F6A-AE8D-A0A1C72B1BC0}" dt="2022-04-06T15:59:26.049" v="157" actId="478"/>
          <ac:picMkLst>
            <pc:docMk/>
            <pc:sldMk cId="2818519456" sldId="288"/>
            <ac:picMk id="5" creationId="{3AC8693E-34A4-43A0-80AF-1900694DA16D}"/>
          </ac:picMkLst>
        </pc:picChg>
      </pc:sldChg>
      <pc:sldChg chg="addSp delSp new del mod">
        <pc:chgData name="toby lee" userId="c2b0b406bfa6151f" providerId="LiveId" clId="{B7137B57-65A1-4F6A-AE8D-A0A1C72B1BC0}" dt="2022-04-08T13:39:17.889" v="9923" actId="47"/>
        <pc:sldMkLst>
          <pc:docMk/>
          <pc:sldMk cId="3819328161" sldId="289"/>
        </pc:sldMkLst>
        <pc:spChg chg="del">
          <ac:chgData name="toby lee" userId="c2b0b406bfa6151f" providerId="LiveId" clId="{B7137B57-65A1-4F6A-AE8D-A0A1C72B1BC0}" dt="2022-04-06T20:19:07.192" v="188" actId="478"/>
          <ac:spMkLst>
            <pc:docMk/>
            <pc:sldMk cId="3819328161" sldId="289"/>
            <ac:spMk id="2" creationId="{A66B9A0E-6B8C-4148-920A-2C7241D3EE38}"/>
          </ac:spMkLst>
        </pc:spChg>
        <pc:spChg chg="del">
          <ac:chgData name="toby lee" userId="c2b0b406bfa6151f" providerId="LiveId" clId="{B7137B57-65A1-4F6A-AE8D-A0A1C72B1BC0}" dt="2022-04-06T20:19:06.457" v="187" actId="478"/>
          <ac:spMkLst>
            <pc:docMk/>
            <pc:sldMk cId="3819328161" sldId="289"/>
            <ac:spMk id="3" creationId="{92F22445-2DA5-4901-9E21-C98BA22B0218}"/>
          </ac:spMkLst>
        </pc:spChg>
        <pc:spChg chg="add">
          <ac:chgData name="toby lee" userId="c2b0b406bfa6151f" providerId="LiveId" clId="{B7137B57-65A1-4F6A-AE8D-A0A1C72B1BC0}" dt="2022-04-06T20:19:03.833" v="186" actId="22"/>
          <ac:spMkLst>
            <pc:docMk/>
            <pc:sldMk cId="3819328161" sldId="289"/>
            <ac:spMk id="5" creationId="{C9FC16AA-8844-492A-85F7-12F40AF9283E}"/>
          </ac:spMkLst>
        </pc:spChg>
      </pc:sldChg>
      <pc:sldChg chg="addSp delSp modSp new add del mod">
        <pc:chgData name="toby lee" userId="c2b0b406bfa6151f" providerId="LiveId" clId="{B7137B57-65A1-4F6A-AE8D-A0A1C72B1BC0}" dt="2022-04-07T00:49:48.582" v="480" actId="1076"/>
        <pc:sldMkLst>
          <pc:docMk/>
          <pc:sldMk cId="3507606848" sldId="290"/>
        </pc:sldMkLst>
        <pc:spChg chg="del mod">
          <ac:chgData name="toby lee" userId="c2b0b406bfa6151f" providerId="LiveId" clId="{B7137B57-65A1-4F6A-AE8D-A0A1C72B1BC0}" dt="2022-04-07T00:46:20.472" v="339" actId="21"/>
          <ac:spMkLst>
            <pc:docMk/>
            <pc:sldMk cId="3507606848" sldId="290"/>
            <ac:spMk id="2" creationId="{5CD43EA8-A3C9-4E43-80A4-AFCD56E8082E}"/>
          </ac:spMkLst>
        </pc:spChg>
        <pc:spChg chg="del">
          <ac:chgData name="toby lee" userId="c2b0b406bfa6151f" providerId="LiveId" clId="{B7137B57-65A1-4F6A-AE8D-A0A1C72B1BC0}" dt="2022-04-07T00:46:45.958" v="376" actId="931"/>
          <ac:spMkLst>
            <pc:docMk/>
            <pc:sldMk cId="3507606848" sldId="290"/>
            <ac:spMk id="3" creationId="{AF666CAB-9B63-432D-BF66-78381A14989D}"/>
          </ac:spMkLst>
        </pc:spChg>
        <pc:spChg chg="add del mod">
          <ac:chgData name="toby lee" userId="c2b0b406bfa6151f" providerId="LiveId" clId="{B7137B57-65A1-4F6A-AE8D-A0A1C72B1BC0}" dt="2022-04-07T00:46:30.388" v="355" actId="478"/>
          <ac:spMkLst>
            <pc:docMk/>
            <pc:sldMk cId="3507606848" sldId="290"/>
            <ac:spMk id="5" creationId="{BD6DDFE3-F1A6-4350-A038-8869AE2FB70A}"/>
          </ac:spMkLst>
        </pc:spChg>
        <pc:spChg chg="add mod">
          <ac:chgData name="toby lee" userId="c2b0b406bfa6151f" providerId="LiveId" clId="{B7137B57-65A1-4F6A-AE8D-A0A1C72B1BC0}" dt="2022-04-07T00:46:34.772" v="375" actId="20577"/>
          <ac:spMkLst>
            <pc:docMk/>
            <pc:sldMk cId="3507606848" sldId="290"/>
            <ac:spMk id="6" creationId="{06E5290F-1781-48DA-B6D8-D19F808AD8FF}"/>
          </ac:spMkLst>
        </pc:spChg>
        <pc:picChg chg="add mod">
          <ac:chgData name="toby lee" userId="c2b0b406bfa6151f" providerId="LiveId" clId="{B7137B57-65A1-4F6A-AE8D-A0A1C72B1BC0}" dt="2022-04-07T00:49:48.582" v="480" actId="1076"/>
          <ac:picMkLst>
            <pc:docMk/>
            <pc:sldMk cId="3507606848" sldId="290"/>
            <ac:picMk id="8" creationId="{3EFFF1D7-FA0E-4799-A4A3-6F19B27A37BF}"/>
          </ac:picMkLst>
        </pc:picChg>
        <pc:picChg chg="add mod">
          <ac:chgData name="toby lee" userId="c2b0b406bfa6151f" providerId="LiveId" clId="{B7137B57-65A1-4F6A-AE8D-A0A1C72B1BC0}" dt="2022-04-07T00:47:33.837" v="404" actId="1076"/>
          <ac:picMkLst>
            <pc:docMk/>
            <pc:sldMk cId="3507606848" sldId="290"/>
            <ac:picMk id="10" creationId="{2010F94D-4BD5-4FD1-A865-2B75AFF1912D}"/>
          </ac:picMkLst>
        </pc:picChg>
        <pc:picChg chg="add mod modCrop">
          <ac:chgData name="toby lee" userId="c2b0b406bfa6151f" providerId="LiveId" clId="{B7137B57-65A1-4F6A-AE8D-A0A1C72B1BC0}" dt="2022-04-07T00:49:13.954" v="478" actId="1035"/>
          <ac:picMkLst>
            <pc:docMk/>
            <pc:sldMk cId="3507606848" sldId="290"/>
            <ac:picMk id="12" creationId="{57F4691C-ECC6-4C99-938C-21F3D12FF6ED}"/>
          </ac:picMkLst>
        </pc:picChg>
        <pc:picChg chg="add mod ord modCrop">
          <ac:chgData name="toby lee" userId="c2b0b406bfa6151f" providerId="LiveId" clId="{B7137B57-65A1-4F6A-AE8D-A0A1C72B1BC0}" dt="2022-04-07T00:49:22.129" v="479" actId="166"/>
          <ac:picMkLst>
            <pc:docMk/>
            <pc:sldMk cId="3507606848" sldId="290"/>
            <ac:picMk id="14" creationId="{182FD8C5-0D8F-4BBA-BFFB-37D14BAD9356}"/>
          </ac:picMkLst>
        </pc:picChg>
        <pc:picChg chg="add mod">
          <ac:chgData name="toby lee" userId="c2b0b406bfa6151f" providerId="LiveId" clId="{B7137B57-65A1-4F6A-AE8D-A0A1C72B1BC0}" dt="2022-04-07T00:47:37.377" v="405" actId="1076"/>
          <ac:picMkLst>
            <pc:docMk/>
            <pc:sldMk cId="3507606848" sldId="290"/>
            <ac:picMk id="16" creationId="{B5D4F268-093B-4220-8ABC-3576E61092B3}"/>
          </ac:picMkLst>
        </pc:picChg>
      </pc:sldChg>
      <pc:sldChg chg="addSp delSp modSp new add del mod">
        <pc:chgData name="toby lee" userId="c2b0b406bfa6151f" providerId="LiveId" clId="{B7137B57-65A1-4F6A-AE8D-A0A1C72B1BC0}" dt="2022-04-08T02:21:08.346" v="658" actId="1076"/>
        <pc:sldMkLst>
          <pc:docMk/>
          <pc:sldMk cId="3168869561" sldId="291"/>
        </pc:sldMkLst>
        <pc:spChg chg="del mod">
          <ac:chgData name="toby lee" userId="c2b0b406bfa6151f" providerId="LiveId" clId="{B7137B57-65A1-4F6A-AE8D-A0A1C72B1BC0}" dt="2022-04-07T00:46:15.975" v="336" actId="478"/>
          <ac:spMkLst>
            <pc:docMk/>
            <pc:sldMk cId="3168869561" sldId="291"/>
            <ac:spMk id="2" creationId="{F6FE1E25-40A1-4D8A-A729-DA5AD49B3FC1}"/>
          </ac:spMkLst>
        </pc:spChg>
        <pc:spChg chg="del">
          <ac:chgData name="toby lee" userId="c2b0b406bfa6151f" providerId="LiveId" clId="{B7137B57-65A1-4F6A-AE8D-A0A1C72B1BC0}" dt="2022-04-07T00:48:12.164" v="430" actId="478"/>
          <ac:spMkLst>
            <pc:docMk/>
            <pc:sldMk cId="3168869561" sldId="291"/>
            <ac:spMk id="3" creationId="{8D7D17B2-419C-4582-80B4-D07291078A13}"/>
          </ac:spMkLst>
        </pc:spChg>
        <pc:spChg chg="add del mod">
          <ac:chgData name="toby lee" userId="c2b0b406bfa6151f" providerId="LiveId" clId="{B7137B57-65A1-4F6A-AE8D-A0A1C72B1BC0}" dt="2022-04-07T00:46:17.717" v="338" actId="478"/>
          <ac:spMkLst>
            <pc:docMk/>
            <pc:sldMk cId="3168869561" sldId="291"/>
            <ac:spMk id="5" creationId="{688192DC-BF62-484E-A3F2-834129C7D2E9}"/>
          </ac:spMkLst>
        </pc:spChg>
        <pc:spChg chg="add mod">
          <ac:chgData name="toby lee" userId="c2b0b406bfa6151f" providerId="LiveId" clId="{B7137B57-65A1-4F6A-AE8D-A0A1C72B1BC0}" dt="2022-04-07T00:46:27.017" v="353" actId="20577"/>
          <ac:spMkLst>
            <pc:docMk/>
            <pc:sldMk cId="3168869561" sldId="291"/>
            <ac:spMk id="6" creationId="{CDBFE30C-D978-4469-9BFE-ABC4C97B0FDA}"/>
          </ac:spMkLst>
        </pc:spChg>
        <pc:picChg chg="add mod">
          <ac:chgData name="toby lee" userId="c2b0b406bfa6151f" providerId="LiveId" clId="{B7137B57-65A1-4F6A-AE8D-A0A1C72B1BC0}" dt="2022-04-07T00:48:58.905" v="458" actId="1076"/>
          <ac:picMkLst>
            <pc:docMk/>
            <pc:sldMk cId="3168869561" sldId="291"/>
            <ac:picMk id="8" creationId="{D17CFCAA-8F26-42CD-95DE-4521EF756A2B}"/>
          </ac:picMkLst>
        </pc:picChg>
        <pc:picChg chg="add mod">
          <ac:chgData name="toby lee" userId="c2b0b406bfa6151f" providerId="LiveId" clId="{B7137B57-65A1-4F6A-AE8D-A0A1C72B1BC0}" dt="2022-04-07T00:48:53.203" v="456" actId="1076"/>
          <ac:picMkLst>
            <pc:docMk/>
            <pc:sldMk cId="3168869561" sldId="291"/>
            <ac:picMk id="10" creationId="{91C3BBCB-2079-452F-8490-1B7C008A3CA0}"/>
          </ac:picMkLst>
        </pc:picChg>
        <pc:picChg chg="add mod">
          <ac:chgData name="toby lee" userId="c2b0b406bfa6151f" providerId="LiveId" clId="{B7137B57-65A1-4F6A-AE8D-A0A1C72B1BC0}" dt="2022-04-08T02:21:07.297" v="657" actId="1076"/>
          <ac:picMkLst>
            <pc:docMk/>
            <pc:sldMk cId="3168869561" sldId="291"/>
            <ac:picMk id="12" creationId="{A4A6D7C1-16E3-40A1-ABD3-7325D84D7B63}"/>
          </ac:picMkLst>
        </pc:picChg>
        <pc:picChg chg="add mod">
          <ac:chgData name="toby lee" userId="c2b0b406bfa6151f" providerId="LiveId" clId="{B7137B57-65A1-4F6A-AE8D-A0A1C72B1BC0}" dt="2022-04-08T02:21:08.346" v="658" actId="1076"/>
          <ac:picMkLst>
            <pc:docMk/>
            <pc:sldMk cId="3168869561" sldId="291"/>
            <ac:picMk id="14" creationId="{4471232A-CFFA-4A2E-8E9D-F3BA055EC9DF}"/>
          </ac:picMkLst>
        </pc:picChg>
        <pc:picChg chg="add mod">
          <ac:chgData name="toby lee" userId="c2b0b406bfa6151f" providerId="LiveId" clId="{B7137B57-65A1-4F6A-AE8D-A0A1C72B1BC0}" dt="2022-04-07T00:48:55.085" v="457" actId="1076"/>
          <ac:picMkLst>
            <pc:docMk/>
            <pc:sldMk cId="3168869561" sldId="291"/>
            <ac:picMk id="16" creationId="{93230878-DAF4-4D94-8258-F4881889E31E}"/>
          </ac:picMkLst>
        </pc:picChg>
      </pc:sldChg>
      <pc:sldChg chg="addSp delSp modSp new del mod">
        <pc:chgData name="toby lee" userId="c2b0b406bfa6151f" providerId="LiveId" clId="{B7137B57-65A1-4F6A-AE8D-A0A1C72B1BC0}" dt="2022-04-07T00:46:08.904" v="335" actId="47"/>
        <pc:sldMkLst>
          <pc:docMk/>
          <pc:sldMk cId="2113626029" sldId="292"/>
        </pc:sldMkLst>
        <pc:spChg chg="mod">
          <ac:chgData name="toby lee" userId="c2b0b406bfa6151f" providerId="LiveId" clId="{B7137B57-65A1-4F6A-AE8D-A0A1C72B1BC0}" dt="2022-04-07T00:45:30.513" v="309" actId="20577"/>
          <ac:spMkLst>
            <pc:docMk/>
            <pc:sldMk cId="2113626029" sldId="292"/>
            <ac:spMk id="2" creationId="{4C034506-E2F5-44B5-9B6C-DB400A8E6D5A}"/>
          </ac:spMkLst>
        </pc:spChg>
        <pc:spChg chg="del">
          <ac:chgData name="toby lee" userId="c2b0b406bfa6151f" providerId="LiveId" clId="{B7137B57-65A1-4F6A-AE8D-A0A1C72B1BC0}" dt="2022-04-07T00:43:33.461" v="255" actId="478"/>
          <ac:spMkLst>
            <pc:docMk/>
            <pc:sldMk cId="2113626029" sldId="292"/>
            <ac:spMk id="3" creationId="{9BF7D17D-7DEB-4E9C-B82C-31C33BDD06C3}"/>
          </ac:spMkLst>
        </pc:spChg>
        <pc:picChg chg="add mod">
          <ac:chgData name="toby lee" userId="c2b0b406bfa6151f" providerId="LiveId" clId="{B7137B57-65A1-4F6A-AE8D-A0A1C72B1BC0}" dt="2022-04-07T00:45:14.363" v="289" actId="1076"/>
          <ac:picMkLst>
            <pc:docMk/>
            <pc:sldMk cId="2113626029" sldId="292"/>
            <ac:picMk id="5" creationId="{1EF8C836-0897-43F8-B0CE-9AFD2F6645D1}"/>
          </ac:picMkLst>
        </pc:picChg>
        <pc:picChg chg="add mod">
          <ac:chgData name="toby lee" userId="c2b0b406bfa6151f" providerId="LiveId" clId="{B7137B57-65A1-4F6A-AE8D-A0A1C72B1BC0}" dt="2022-04-07T00:44:59.154" v="285" actId="1076"/>
          <ac:picMkLst>
            <pc:docMk/>
            <pc:sldMk cId="2113626029" sldId="292"/>
            <ac:picMk id="7" creationId="{9269BB1C-EA72-453F-93DC-FE98A6039C59}"/>
          </ac:picMkLst>
        </pc:picChg>
        <pc:picChg chg="add mod">
          <ac:chgData name="toby lee" userId="c2b0b406bfa6151f" providerId="LiveId" clId="{B7137B57-65A1-4F6A-AE8D-A0A1C72B1BC0}" dt="2022-04-07T00:45:17.190" v="290" actId="1076"/>
          <ac:picMkLst>
            <pc:docMk/>
            <pc:sldMk cId="2113626029" sldId="292"/>
            <ac:picMk id="9" creationId="{512970C8-8729-4B4F-90B4-81834211D066}"/>
          </ac:picMkLst>
        </pc:picChg>
        <pc:picChg chg="add mod">
          <ac:chgData name="toby lee" userId="c2b0b406bfa6151f" providerId="LiveId" clId="{B7137B57-65A1-4F6A-AE8D-A0A1C72B1BC0}" dt="2022-04-07T00:45:02.962" v="286" actId="1076"/>
          <ac:picMkLst>
            <pc:docMk/>
            <pc:sldMk cId="2113626029" sldId="292"/>
            <ac:picMk id="11" creationId="{EEF3BD5E-F6EB-4C8C-8EF0-B43E45522F17}"/>
          </ac:picMkLst>
        </pc:picChg>
        <pc:picChg chg="add mod">
          <ac:chgData name="toby lee" userId="c2b0b406bfa6151f" providerId="LiveId" clId="{B7137B57-65A1-4F6A-AE8D-A0A1C72B1BC0}" dt="2022-04-07T00:45:05.061" v="287" actId="1076"/>
          <ac:picMkLst>
            <pc:docMk/>
            <pc:sldMk cId="2113626029" sldId="292"/>
            <ac:picMk id="13" creationId="{8B239273-EFA7-4D06-A33B-FEDAC1471F60}"/>
          </ac:picMkLst>
        </pc:picChg>
      </pc:sldChg>
      <pc:sldChg chg="addSp delSp modSp new mod ord">
        <pc:chgData name="toby lee" userId="c2b0b406bfa6151f" providerId="LiveId" clId="{B7137B57-65A1-4F6A-AE8D-A0A1C72B1BC0}" dt="2022-04-08T13:47:12.810" v="10547"/>
        <pc:sldMkLst>
          <pc:docMk/>
          <pc:sldMk cId="3651348542" sldId="293"/>
        </pc:sldMkLst>
        <pc:spChg chg="del">
          <ac:chgData name="toby lee" userId="c2b0b406bfa6151f" providerId="LiveId" clId="{B7137B57-65A1-4F6A-AE8D-A0A1C72B1BC0}" dt="2022-04-07T00:45:37.782" v="311" actId="478"/>
          <ac:spMkLst>
            <pc:docMk/>
            <pc:sldMk cId="3651348542" sldId="293"/>
            <ac:spMk id="2" creationId="{934B622F-FF47-424A-BD82-F322D570EA53}"/>
          </ac:spMkLst>
        </pc:spChg>
        <pc:spChg chg="del">
          <ac:chgData name="toby lee" userId="c2b0b406bfa6151f" providerId="LiveId" clId="{B7137B57-65A1-4F6A-AE8D-A0A1C72B1BC0}" dt="2022-04-07T00:45:45.264" v="322" actId="478"/>
          <ac:spMkLst>
            <pc:docMk/>
            <pc:sldMk cId="3651348542" sldId="293"/>
            <ac:spMk id="3" creationId="{F0CD146A-0F5A-466F-84FB-87B0C0531E84}"/>
          </ac:spMkLst>
        </pc:spChg>
        <pc:spChg chg="add mod">
          <ac:chgData name="toby lee" userId="c2b0b406bfa6151f" providerId="LiveId" clId="{B7137B57-65A1-4F6A-AE8D-A0A1C72B1BC0}" dt="2022-04-07T00:52:32.814" v="502" actId="20577"/>
          <ac:spMkLst>
            <pc:docMk/>
            <pc:sldMk cId="3651348542" sldId="293"/>
            <ac:spMk id="4" creationId="{C5A12DE5-9702-47A0-85D2-9AA99F076F56}"/>
          </ac:spMkLst>
        </pc:spChg>
        <pc:picChg chg="add mod">
          <ac:chgData name="toby lee" userId="c2b0b406bfa6151f" providerId="LiveId" clId="{B7137B57-65A1-4F6A-AE8D-A0A1C72B1BC0}" dt="2022-04-07T02:27:35.114" v="652" actId="1076"/>
          <ac:picMkLst>
            <pc:docMk/>
            <pc:sldMk cId="3651348542" sldId="293"/>
            <ac:picMk id="6" creationId="{B2EC3452-0383-47A3-AF3A-4E71BE3CCDDB}"/>
          </ac:picMkLst>
        </pc:picChg>
        <pc:picChg chg="add mod">
          <ac:chgData name="toby lee" userId="c2b0b406bfa6151f" providerId="LiveId" clId="{B7137B57-65A1-4F6A-AE8D-A0A1C72B1BC0}" dt="2022-04-07T02:27:35.114" v="652" actId="1076"/>
          <ac:picMkLst>
            <pc:docMk/>
            <pc:sldMk cId="3651348542" sldId="293"/>
            <ac:picMk id="8" creationId="{03562527-3CA3-4C00-9BCD-EFF442B6BC14}"/>
          </ac:picMkLst>
        </pc:picChg>
        <pc:picChg chg="add mod">
          <ac:chgData name="toby lee" userId="c2b0b406bfa6151f" providerId="LiveId" clId="{B7137B57-65A1-4F6A-AE8D-A0A1C72B1BC0}" dt="2022-04-07T02:27:35.114" v="652" actId="1076"/>
          <ac:picMkLst>
            <pc:docMk/>
            <pc:sldMk cId="3651348542" sldId="293"/>
            <ac:picMk id="10" creationId="{F42129E4-375C-4A08-8804-FCFD072B3E2D}"/>
          </ac:picMkLst>
        </pc:picChg>
        <pc:picChg chg="add mod">
          <ac:chgData name="toby lee" userId="c2b0b406bfa6151f" providerId="LiveId" clId="{B7137B57-65A1-4F6A-AE8D-A0A1C72B1BC0}" dt="2022-04-07T02:27:35.114" v="652" actId="1076"/>
          <ac:picMkLst>
            <pc:docMk/>
            <pc:sldMk cId="3651348542" sldId="293"/>
            <ac:picMk id="12" creationId="{1A8D98A3-AC0D-4F26-A6F5-344FE689EB75}"/>
          </ac:picMkLst>
        </pc:picChg>
        <pc:picChg chg="add mod">
          <ac:chgData name="toby lee" userId="c2b0b406bfa6151f" providerId="LiveId" clId="{B7137B57-65A1-4F6A-AE8D-A0A1C72B1BC0}" dt="2022-04-07T02:27:35.114" v="652" actId="1076"/>
          <ac:picMkLst>
            <pc:docMk/>
            <pc:sldMk cId="3651348542" sldId="293"/>
            <ac:picMk id="14" creationId="{D78DC4FA-9B9A-49A5-8087-E8940B4B45A6}"/>
          </ac:picMkLst>
        </pc:picChg>
      </pc:sldChg>
      <pc:sldChg chg="add del ord">
        <pc:chgData name="toby lee" userId="c2b0b406bfa6151f" providerId="LiveId" clId="{B7137B57-65A1-4F6A-AE8D-A0A1C72B1BC0}" dt="2022-04-07T00:46:07.911" v="334" actId="47"/>
        <pc:sldMkLst>
          <pc:docMk/>
          <pc:sldMk cId="702476957" sldId="294"/>
        </pc:sldMkLst>
      </pc:sldChg>
      <pc:sldChg chg="modSp add mod ord">
        <pc:chgData name="toby lee" userId="c2b0b406bfa6151f" providerId="LiveId" clId="{B7137B57-65A1-4F6A-AE8D-A0A1C72B1BC0}" dt="2022-04-08T02:21:12.549" v="660" actId="1076"/>
        <pc:sldMkLst>
          <pc:docMk/>
          <pc:sldMk cId="408689692" sldId="295"/>
        </pc:sldMkLst>
        <pc:picChg chg="mod">
          <ac:chgData name="toby lee" userId="c2b0b406bfa6151f" providerId="LiveId" clId="{B7137B57-65A1-4F6A-AE8D-A0A1C72B1BC0}" dt="2022-04-08T02:21:12.549" v="660" actId="1076"/>
          <ac:picMkLst>
            <pc:docMk/>
            <pc:sldMk cId="408689692" sldId="295"/>
            <ac:picMk id="9" creationId="{512970C8-8729-4B4F-90B4-81834211D066}"/>
          </ac:picMkLst>
        </pc:picChg>
      </pc:sldChg>
      <pc:sldChg chg="addSp modSp add mod ord modNotesTx">
        <pc:chgData name="toby lee" userId="c2b0b406bfa6151f" providerId="LiveId" clId="{B7137B57-65A1-4F6A-AE8D-A0A1C72B1BC0}" dt="2022-04-08T14:12:47.907" v="11848" actId="20577"/>
        <pc:sldMkLst>
          <pc:docMk/>
          <pc:sldMk cId="3502856248" sldId="296"/>
        </pc:sldMkLst>
        <pc:spChg chg="mod">
          <ac:chgData name="toby lee" userId="c2b0b406bfa6151f" providerId="LiveId" clId="{B7137B57-65A1-4F6A-AE8D-A0A1C72B1BC0}" dt="2022-04-07T00:52:39.564" v="516" actId="20577"/>
          <ac:spMkLst>
            <pc:docMk/>
            <pc:sldMk cId="3502856248" sldId="296"/>
            <ac:spMk id="4" creationId="{C5A12DE5-9702-47A0-85D2-9AA99F076F56}"/>
          </ac:spMkLst>
        </pc:spChg>
        <pc:picChg chg="add mod">
          <ac:chgData name="toby lee" userId="c2b0b406bfa6151f" providerId="LiveId" clId="{B7137B57-65A1-4F6A-AE8D-A0A1C72B1BC0}" dt="2022-04-07T02:27:07.150" v="648" actId="1076"/>
          <ac:picMkLst>
            <pc:docMk/>
            <pc:sldMk cId="3502856248" sldId="296"/>
            <ac:picMk id="3" creationId="{D307242B-2356-4790-9F53-58CEA5104623}"/>
          </ac:picMkLst>
        </pc:picChg>
        <pc:picChg chg="add mod">
          <ac:chgData name="toby lee" userId="c2b0b406bfa6151f" providerId="LiveId" clId="{B7137B57-65A1-4F6A-AE8D-A0A1C72B1BC0}" dt="2022-04-07T02:27:16.304" v="650" actId="1076"/>
          <ac:picMkLst>
            <pc:docMk/>
            <pc:sldMk cId="3502856248" sldId="296"/>
            <ac:picMk id="6" creationId="{0C4A7C6A-37A4-4ACA-B255-C6450FA981E2}"/>
          </ac:picMkLst>
        </pc:picChg>
        <pc:picChg chg="add mod">
          <ac:chgData name="toby lee" userId="c2b0b406bfa6151f" providerId="LiveId" clId="{B7137B57-65A1-4F6A-AE8D-A0A1C72B1BC0}" dt="2022-04-07T02:27:53.142" v="656" actId="1076"/>
          <ac:picMkLst>
            <pc:docMk/>
            <pc:sldMk cId="3502856248" sldId="296"/>
            <ac:picMk id="8" creationId="{D04862ED-9B66-41EB-A1CE-4A7AAE8D4C5D}"/>
          </ac:picMkLst>
        </pc:picChg>
        <pc:picChg chg="add mod">
          <ac:chgData name="toby lee" userId="c2b0b406bfa6151f" providerId="LiveId" clId="{B7137B57-65A1-4F6A-AE8D-A0A1C72B1BC0}" dt="2022-04-07T02:27:50.122" v="655" actId="1076"/>
          <ac:picMkLst>
            <pc:docMk/>
            <pc:sldMk cId="3502856248" sldId="296"/>
            <ac:picMk id="10" creationId="{D8D42568-7E1E-4B74-B783-9232A625F1AC}"/>
          </ac:picMkLst>
        </pc:picChg>
        <pc:picChg chg="add mod">
          <ac:chgData name="toby lee" userId="c2b0b406bfa6151f" providerId="LiveId" clId="{B7137B57-65A1-4F6A-AE8D-A0A1C72B1BC0}" dt="2022-04-07T02:26:00.978" v="639" actId="1076"/>
          <ac:picMkLst>
            <pc:docMk/>
            <pc:sldMk cId="3502856248" sldId="296"/>
            <ac:picMk id="12" creationId="{5877855B-7629-4861-8184-3203880BCF40}"/>
          </ac:picMkLst>
        </pc:picChg>
      </pc:sldChg>
      <pc:sldChg chg="addSp modSp add mod">
        <pc:chgData name="toby lee" userId="c2b0b406bfa6151f" providerId="LiveId" clId="{B7137B57-65A1-4F6A-AE8D-A0A1C72B1BC0}" dt="2022-04-07T02:24:03.170" v="613" actId="1076"/>
        <pc:sldMkLst>
          <pc:docMk/>
          <pc:sldMk cId="2603258543" sldId="297"/>
        </pc:sldMkLst>
        <pc:picChg chg="add mod">
          <ac:chgData name="toby lee" userId="c2b0b406bfa6151f" providerId="LiveId" clId="{B7137B57-65A1-4F6A-AE8D-A0A1C72B1BC0}" dt="2022-04-07T02:23:57.269" v="611" actId="1076"/>
          <ac:picMkLst>
            <pc:docMk/>
            <pc:sldMk cId="2603258543" sldId="297"/>
            <ac:picMk id="3" creationId="{4A51F38B-0058-4605-912B-E5D41B9F1B30}"/>
          </ac:picMkLst>
        </pc:picChg>
        <pc:picChg chg="add mod">
          <ac:chgData name="toby lee" userId="c2b0b406bfa6151f" providerId="LiveId" clId="{B7137B57-65A1-4F6A-AE8D-A0A1C72B1BC0}" dt="2022-04-07T02:23:57.269" v="611" actId="1076"/>
          <ac:picMkLst>
            <pc:docMk/>
            <pc:sldMk cId="2603258543" sldId="297"/>
            <ac:picMk id="6" creationId="{43EB94B5-FF98-4AFD-A361-E8685227DF1A}"/>
          </ac:picMkLst>
        </pc:picChg>
        <pc:picChg chg="add mod">
          <ac:chgData name="toby lee" userId="c2b0b406bfa6151f" providerId="LiveId" clId="{B7137B57-65A1-4F6A-AE8D-A0A1C72B1BC0}" dt="2022-04-07T02:23:57.269" v="611" actId="1076"/>
          <ac:picMkLst>
            <pc:docMk/>
            <pc:sldMk cId="2603258543" sldId="297"/>
            <ac:picMk id="8" creationId="{69AD2595-831B-45B4-BAE6-BEE2A480FF8C}"/>
          </ac:picMkLst>
        </pc:picChg>
        <pc:picChg chg="add mod">
          <ac:chgData name="toby lee" userId="c2b0b406bfa6151f" providerId="LiveId" clId="{B7137B57-65A1-4F6A-AE8D-A0A1C72B1BC0}" dt="2022-04-07T02:24:03.170" v="613" actId="1076"/>
          <ac:picMkLst>
            <pc:docMk/>
            <pc:sldMk cId="2603258543" sldId="297"/>
            <ac:picMk id="10" creationId="{92AD56FC-03BE-4814-A3BB-AA5ED8EBE5B0}"/>
          </ac:picMkLst>
        </pc:picChg>
        <pc:picChg chg="add mod">
          <ac:chgData name="toby lee" userId="c2b0b406bfa6151f" providerId="LiveId" clId="{B7137B57-65A1-4F6A-AE8D-A0A1C72B1BC0}" dt="2022-04-07T02:24:00.234" v="612" actId="1076"/>
          <ac:picMkLst>
            <pc:docMk/>
            <pc:sldMk cId="2603258543" sldId="297"/>
            <ac:picMk id="12" creationId="{05958A9D-A636-4630-9AC9-28137EEBFC24}"/>
          </ac:picMkLst>
        </pc:picChg>
      </pc:sldChg>
      <pc:sldChg chg="modSp new mod ord">
        <pc:chgData name="toby lee" userId="c2b0b406bfa6151f" providerId="LiveId" clId="{B7137B57-65A1-4F6A-AE8D-A0A1C72B1BC0}" dt="2022-04-08T13:52:12.705" v="10834"/>
        <pc:sldMkLst>
          <pc:docMk/>
          <pc:sldMk cId="3024768464" sldId="298"/>
        </pc:sldMkLst>
        <pc:spChg chg="mod">
          <ac:chgData name="toby lee" userId="c2b0b406bfa6151f" providerId="LiveId" clId="{B7137B57-65A1-4F6A-AE8D-A0A1C72B1BC0}" dt="2022-04-08T02:41:20.887" v="718" actId="1076"/>
          <ac:spMkLst>
            <pc:docMk/>
            <pc:sldMk cId="3024768464" sldId="298"/>
            <ac:spMk id="2" creationId="{AC3FC178-43FA-4D99-AFF5-7696CDD9B0A8}"/>
          </ac:spMkLst>
        </pc:spChg>
        <pc:spChg chg="mod">
          <ac:chgData name="toby lee" userId="c2b0b406bfa6151f" providerId="LiveId" clId="{B7137B57-65A1-4F6A-AE8D-A0A1C72B1BC0}" dt="2022-04-08T02:41:47.178" v="806" actId="20577"/>
          <ac:spMkLst>
            <pc:docMk/>
            <pc:sldMk cId="3024768464" sldId="298"/>
            <ac:spMk id="3" creationId="{AFAF94DA-C548-4913-8306-C88D174700F4}"/>
          </ac:spMkLst>
        </pc:spChg>
      </pc:sldChg>
      <pc:sldChg chg="modSp new del mod ord">
        <pc:chgData name="toby lee" userId="c2b0b406bfa6151f" providerId="LiveId" clId="{B7137B57-65A1-4F6A-AE8D-A0A1C72B1BC0}" dt="2022-04-08T13:38:37.387" v="9914" actId="47"/>
        <pc:sldMkLst>
          <pc:docMk/>
          <pc:sldMk cId="3255524423" sldId="299"/>
        </pc:sldMkLst>
        <pc:spChg chg="mod">
          <ac:chgData name="toby lee" userId="c2b0b406bfa6151f" providerId="LiveId" clId="{B7137B57-65A1-4F6A-AE8D-A0A1C72B1BC0}" dt="2022-04-08T07:26:25.777" v="842" actId="20577"/>
          <ac:spMkLst>
            <pc:docMk/>
            <pc:sldMk cId="3255524423" sldId="299"/>
            <ac:spMk id="2" creationId="{D967F7DC-F4B6-47CA-BC3B-E1586F26A391}"/>
          </ac:spMkLst>
        </pc:spChg>
        <pc:spChg chg="mod">
          <ac:chgData name="toby lee" userId="c2b0b406bfa6151f" providerId="LiveId" clId="{B7137B57-65A1-4F6A-AE8D-A0A1C72B1BC0}" dt="2022-04-08T07:28:24.738" v="949" actId="1076"/>
          <ac:spMkLst>
            <pc:docMk/>
            <pc:sldMk cId="3255524423" sldId="299"/>
            <ac:spMk id="3" creationId="{188EFE73-E90F-4813-9FDD-182A81241CEE}"/>
          </ac:spMkLst>
        </pc:spChg>
      </pc:sldChg>
      <pc:sldChg chg="modSp new del mod modNotesTx">
        <pc:chgData name="toby lee" userId="c2b0b406bfa6151f" providerId="LiveId" clId="{B7137B57-65A1-4F6A-AE8D-A0A1C72B1BC0}" dt="2022-04-08T11:37:31.378" v="6676" actId="47"/>
        <pc:sldMkLst>
          <pc:docMk/>
          <pc:sldMk cId="3034782002" sldId="300"/>
        </pc:sldMkLst>
        <pc:spChg chg="mod">
          <ac:chgData name="toby lee" userId="c2b0b406bfa6151f" providerId="LiveId" clId="{B7137B57-65A1-4F6A-AE8D-A0A1C72B1BC0}" dt="2022-04-08T07:28:36.475" v="975" actId="20577"/>
          <ac:spMkLst>
            <pc:docMk/>
            <pc:sldMk cId="3034782002" sldId="300"/>
            <ac:spMk id="2" creationId="{DA9704AA-A093-49B9-8CB2-C634965291F9}"/>
          </ac:spMkLst>
        </pc:spChg>
        <pc:spChg chg="mod">
          <ac:chgData name="toby lee" userId="c2b0b406bfa6151f" providerId="LiveId" clId="{B7137B57-65A1-4F6A-AE8D-A0A1C72B1BC0}" dt="2022-04-08T07:37:20.934" v="1351" actId="1076"/>
          <ac:spMkLst>
            <pc:docMk/>
            <pc:sldMk cId="3034782002" sldId="300"/>
            <ac:spMk id="3" creationId="{4C0BAFAE-CDB9-4C2D-B9E1-B3A7B8EC8870}"/>
          </ac:spMkLst>
        </pc:spChg>
      </pc:sldChg>
      <pc:sldChg chg="modSp new mod modNotesTx">
        <pc:chgData name="toby lee" userId="c2b0b406bfa6151f" providerId="LiveId" clId="{B7137B57-65A1-4F6A-AE8D-A0A1C72B1BC0}" dt="2022-04-08T11:22:41.179" v="5653" actId="20577"/>
        <pc:sldMkLst>
          <pc:docMk/>
          <pc:sldMk cId="1254005863" sldId="301"/>
        </pc:sldMkLst>
        <pc:spChg chg="mod">
          <ac:chgData name="toby lee" userId="c2b0b406bfa6151f" providerId="LiveId" clId="{B7137B57-65A1-4F6A-AE8D-A0A1C72B1BC0}" dt="2022-04-08T07:41:30.338" v="1555" actId="20577"/>
          <ac:spMkLst>
            <pc:docMk/>
            <pc:sldMk cId="1254005863" sldId="301"/>
            <ac:spMk id="2" creationId="{053E2A20-F8D9-4C8C-A91C-67531F26C753}"/>
          </ac:spMkLst>
        </pc:spChg>
        <pc:spChg chg="mod">
          <ac:chgData name="toby lee" userId="c2b0b406bfa6151f" providerId="LiveId" clId="{B7137B57-65A1-4F6A-AE8D-A0A1C72B1BC0}" dt="2022-04-08T11:22:41.179" v="5653" actId="20577"/>
          <ac:spMkLst>
            <pc:docMk/>
            <pc:sldMk cId="1254005863" sldId="301"/>
            <ac:spMk id="3" creationId="{A1A98551-6BFA-44CD-83AF-A15C5A81C911}"/>
          </ac:spMkLst>
        </pc:spChg>
      </pc:sldChg>
      <pc:sldChg chg="modSp new mod ord">
        <pc:chgData name="toby lee" userId="c2b0b406bfa6151f" providerId="LiveId" clId="{B7137B57-65A1-4F6A-AE8D-A0A1C72B1BC0}" dt="2022-04-08T13:52:12.705" v="10834"/>
        <pc:sldMkLst>
          <pc:docMk/>
          <pc:sldMk cId="2646748814" sldId="302"/>
        </pc:sldMkLst>
        <pc:spChg chg="mod">
          <ac:chgData name="toby lee" userId="c2b0b406bfa6151f" providerId="LiveId" clId="{B7137B57-65A1-4F6A-AE8D-A0A1C72B1BC0}" dt="2022-04-08T07:45:59.585" v="1827" actId="20577"/>
          <ac:spMkLst>
            <pc:docMk/>
            <pc:sldMk cId="2646748814" sldId="302"/>
            <ac:spMk id="2" creationId="{51791085-F0E2-447F-83D0-CF03991B1351}"/>
          </ac:spMkLst>
        </pc:spChg>
      </pc:sldChg>
      <pc:sldChg chg="modSp new mod ord modNotesTx">
        <pc:chgData name="toby lee" userId="c2b0b406bfa6151f" providerId="LiveId" clId="{B7137B57-65A1-4F6A-AE8D-A0A1C72B1BC0}" dt="2022-04-08T13:52:12.705" v="10834"/>
        <pc:sldMkLst>
          <pc:docMk/>
          <pc:sldMk cId="3045598668" sldId="303"/>
        </pc:sldMkLst>
        <pc:spChg chg="mod">
          <ac:chgData name="toby lee" userId="c2b0b406bfa6151f" providerId="LiveId" clId="{B7137B57-65A1-4F6A-AE8D-A0A1C72B1BC0}" dt="2022-04-08T10:56:56.352" v="5008"/>
          <ac:spMkLst>
            <pc:docMk/>
            <pc:sldMk cId="3045598668" sldId="303"/>
            <ac:spMk id="2" creationId="{989A0763-8992-40A7-A2C0-DFB5202560EC}"/>
          </ac:spMkLst>
        </pc:spChg>
        <pc:spChg chg="mod">
          <ac:chgData name="toby lee" userId="c2b0b406bfa6151f" providerId="LiveId" clId="{B7137B57-65A1-4F6A-AE8D-A0A1C72B1BC0}" dt="2022-04-08T10:58:07.357" v="5178" actId="20577"/>
          <ac:spMkLst>
            <pc:docMk/>
            <pc:sldMk cId="3045598668" sldId="303"/>
            <ac:spMk id="3" creationId="{EC70BC3D-F53D-4D90-A744-13D6677C0B99}"/>
          </ac:spMkLst>
        </pc:spChg>
      </pc:sldChg>
      <pc:sldChg chg="modSp new del mod">
        <pc:chgData name="toby lee" userId="c2b0b406bfa6151f" providerId="LiveId" clId="{B7137B57-65A1-4F6A-AE8D-A0A1C72B1BC0}" dt="2022-04-08T13:38:38.422" v="9915" actId="47"/>
        <pc:sldMkLst>
          <pc:docMk/>
          <pc:sldMk cId="597020756" sldId="304"/>
        </pc:sldMkLst>
        <pc:spChg chg="mod">
          <ac:chgData name="toby lee" userId="c2b0b406bfa6151f" providerId="LiveId" clId="{B7137B57-65A1-4F6A-AE8D-A0A1C72B1BC0}" dt="2022-04-08T07:48:42.309" v="1910" actId="20577"/>
          <ac:spMkLst>
            <pc:docMk/>
            <pc:sldMk cId="597020756" sldId="304"/>
            <ac:spMk id="2" creationId="{0902A74C-AE0C-48E5-BFBC-FE175DB6D9EB}"/>
          </ac:spMkLst>
        </pc:spChg>
      </pc:sldChg>
      <pc:sldChg chg="modSp new del mod">
        <pc:chgData name="toby lee" userId="c2b0b406bfa6151f" providerId="LiveId" clId="{B7137B57-65A1-4F6A-AE8D-A0A1C72B1BC0}" dt="2022-04-08T13:38:39.689" v="9916" actId="47"/>
        <pc:sldMkLst>
          <pc:docMk/>
          <pc:sldMk cId="3176160211" sldId="305"/>
        </pc:sldMkLst>
        <pc:spChg chg="mod">
          <ac:chgData name="toby lee" userId="c2b0b406bfa6151f" providerId="LiveId" clId="{B7137B57-65A1-4F6A-AE8D-A0A1C72B1BC0}" dt="2022-04-08T07:48:49.864" v="1934" actId="313"/>
          <ac:spMkLst>
            <pc:docMk/>
            <pc:sldMk cId="3176160211" sldId="305"/>
            <ac:spMk id="2" creationId="{714574CC-7CA0-41DD-A132-16C564973025}"/>
          </ac:spMkLst>
        </pc:spChg>
      </pc:sldChg>
      <pc:sldChg chg="addSp delSp modSp new mod modNotesTx">
        <pc:chgData name="toby lee" userId="c2b0b406bfa6151f" providerId="LiveId" clId="{B7137B57-65A1-4F6A-AE8D-A0A1C72B1BC0}" dt="2022-04-08T11:26:39.843" v="5978" actId="1076"/>
        <pc:sldMkLst>
          <pc:docMk/>
          <pc:sldMk cId="1297380671" sldId="306"/>
        </pc:sldMkLst>
        <pc:spChg chg="mod">
          <ac:chgData name="toby lee" userId="c2b0b406bfa6151f" providerId="LiveId" clId="{B7137B57-65A1-4F6A-AE8D-A0A1C72B1BC0}" dt="2022-04-08T11:23:44.509" v="5697" actId="20577"/>
          <ac:spMkLst>
            <pc:docMk/>
            <pc:sldMk cId="1297380671" sldId="306"/>
            <ac:spMk id="2" creationId="{240F40B7-3CFA-4E8B-9712-6560E4A06530}"/>
          </ac:spMkLst>
        </pc:spChg>
        <pc:spChg chg="add del mod">
          <ac:chgData name="toby lee" userId="c2b0b406bfa6151f" providerId="LiveId" clId="{B7137B57-65A1-4F6A-AE8D-A0A1C72B1BC0}" dt="2022-04-08T11:26:39.843" v="5978" actId="1076"/>
          <ac:spMkLst>
            <pc:docMk/>
            <pc:sldMk cId="1297380671" sldId="306"/>
            <ac:spMk id="3" creationId="{9213C3E5-0D3C-4626-ABE8-6F1DB4CBFEE3}"/>
          </ac:spMkLst>
        </pc:spChg>
        <pc:spChg chg="add del mod">
          <ac:chgData name="toby lee" userId="c2b0b406bfa6151f" providerId="LiveId" clId="{B7137B57-65A1-4F6A-AE8D-A0A1C72B1BC0}" dt="2022-04-08T10:54:38.328" v="4984"/>
          <ac:spMkLst>
            <pc:docMk/>
            <pc:sldMk cId="1297380671" sldId="306"/>
            <ac:spMk id="4" creationId="{DD8214EC-93BF-46BF-93EF-2F14A33B37B9}"/>
          </ac:spMkLst>
        </pc:spChg>
        <pc:spChg chg="add del mod">
          <ac:chgData name="toby lee" userId="c2b0b406bfa6151f" providerId="LiveId" clId="{B7137B57-65A1-4F6A-AE8D-A0A1C72B1BC0}" dt="2022-04-08T10:54:37.673" v="4982" actId="478"/>
          <ac:spMkLst>
            <pc:docMk/>
            <pc:sldMk cId="1297380671" sldId="306"/>
            <ac:spMk id="6" creationId="{0F15E4E2-32E7-4CE5-9AA1-E0B94CA2EFDE}"/>
          </ac:spMkLst>
        </pc:spChg>
      </pc:sldChg>
      <pc:sldChg chg="addSp delSp modSp new mod ord modNotesTx">
        <pc:chgData name="toby lee" userId="c2b0b406bfa6151f" providerId="LiveId" clId="{B7137B57-65A1-4F6A-AE8D-A0A1C72B1BC0}" dt="2022-04-08T11:55:34.343" v="6837" actId="20577"/>
        <pc:sldMkLst>
          <pc:docMk/>
          <pc:sldMk cId="2601540746" sldId="307"/>
        </pc:sldMkLst>
        <pc:spChg chg="mod">
          <ac:chgData name="toby lee" userId="c2b0b406bfa6151f" providerId="LiveId" clId="{B7137B57-65A1-4F6A-AE8D-A0A1C72B1BC0}" dt="2022-04-08T11:23:26.297" v="5684" actId="1076"/>
          <ac:spMkLst>
            <pc:docMk/>
            <pc:sldMk cId="2601540746" sldId="307"/>
            <ac:spMk id="2" creationId="{8929402C-8890-4FDF-A0D1-8BB8280325E5}"/>
          </ac:spMkLst>
        </pc:spChg>
        <pc:spChg chg="add del mod">
          <ac:chgData name="toby lee" userId="c2b0b406bfa6151f" providerId="LiveId" clId="{B7137B57-65A1-4F6A-AE8D-A0A1C72B1BC0}" dt="2022-04-08T11:55:34.343" v="6837" actId="20577"/>
          <ac:spMkLst>
            <pc:docMk/>
            <pc:sldMk cId="2601540746" sldId="307"/>
            <ac:spMk id="3" creationId="{21A755B7-756E-45BC-8037-089787F59FA1}"/>
          </ac:spMkLst>
        </pc:spChg>
        <pc:spChg chg="add del mod">
          <ac:chgData name="toby lee" userId="c2b0b406bfa6151f" providerId="LiveId" clId="{B7137B57-65A1-4F6A-AE8D-A0A1C72B1BC0}" dt="2022-04-08T10:54:40.198" v="4987" actId="21"/>
          <ac:spMkLst>
            <pc:docMk/>
            <pc:sldMk cId="2601540746" sldId="307"/>
            <ac:spMk id="5" creationId="{8D89E23D-A6B5-4B1F-BF4A-A8D3A1FEFCE4}"/>
          </ac:spMkLst>
        </pc:spChg>
        <pc:spChg chg="add del mod">
          <ac:chgData name="toby lee" userId="c2b0b406bfa6151f" providerId="LiveId" clId="{B7137B57-65A1-4F6A-AE8D-A0A1C72B1BC0}" dt="2022-04-08T10:54:39.953" v="4986"/>
          <ac:spMkLst>
            <pc:docMk/>
            <pc:sldMk cId="2601540746" sldId="307"/>
            <ac:spMk id="6" creationId="{C3099E0E-DE47-4E9A-BF33-90450525D452}"/>
          </ac:spMkLst>
        </pc:spChg>
      </pc:sldChg>
      <pc:sldChg chg="delSp modSp new del mod">
        <pc:chgData name="toby lee" userId="c2b0b406bfa6151f" providerId="LiveId" clId="{B7137B57-65A1-4F6A-AE8D-A0A1C72B1BC0}" dt="2022-04-08T08:26:43.278" v="2950" actId="47"/>
        <pc:sldMkLst>
          <pc:docMk/>
          <pc:sldMk cId="1769298139" sldId="308"/>
        </pc:sldMkLst>
        <pc:spChg chg="mod">
          <ac:chgData name="toby lee" userId="c2b0b406bfa6151f" providerId="LiveId" clId="{B7137B57-65A1-4F6A-AE8D-A0A1C72B1BC0}" dt="2022-04-08T08:25:18.213" v="2821" actId="1076"/>
          <ac:spMkLst>
            <pc:docMk/>
            <pc:sldMk cId="1769298139" sldId="308"/>
            <ac:spMk id="2" creationId="{7723B329-E0A3-4F96-B9B8-A649060E03C1}"/>
          </ac:spMkLst>
        </pc:spChg>
        <pc:spChg chg="del">
          <ac:chgData name="toby lee" userId="c2b0b406bfa6151f" providerId="LiveId" clId="{B7137B57-65A1-4F6A-AE8D-A0A1C72B1BC0}" dt="2022-04-08T08:24:52.875" v="2792" actId="478"/>
          <ac:spMkLst>
            <pc:docMk/>
            <pc:sldMk cId="1769298139" sldId="308"/>
            <ac:spMk id="3" creationId="{AC2E95F0-D75D-4D37-A85D-AB7E9C8CEDC7}"/>
          </ac:spMkLst>
        </pc:spChg>
      </pc:sldChg>
      <pc:sldChg chg="modSp add del mod">
        <pc:chgData name="toby lee" userId="c2b0b406bfa6151f" providerId="LiveId" clId="{B7137B57-65A1-4F6A-AE8D-A0A1C72B1BC0}" dt="2022-04-08T13:38:41.599" v="9917" actId="47"/>
        <pc:sldMkLst>
          <pc:docMk/>
          <pc:sldMk cId="2247809613" sldId="309"/>
        </pc:sldMkLst>
        <pc:spChg chg="mod">
          <ac:chgData name="toby lee" userId="c2b0b406bfa6151f" providerId="LiveId" clId="{B7137B57-65A1-4F6A-AE8D-A0A1C72B1BC0}" dt="2022-04-08T09:56:41.805" v="4725" actId="1076"/>
          <ac:spMkLst>
            <pc:docMk/>
            <pc:sldMk cId="2247809613" sldId="309"/>
            <ac:spMk id="2" creationId="{714574CC-7CA0-41DD-A132-16C564973025}"/>
          </ac:spMkLst>
        </pc:spChg>
        <pc:spChg chg="mod">
          <ac:chgData name="toby lee" userId="c2b0b406bfa6151f" providerId="LiveId" clId="{B7137B57-65A1-4F6A-AE8D-A0A1C72B1BC0}" dt="2022-04-08T08:27:56.461" v="3177" actId="20577"/>
          <ac:spMkLst>
            <pc:docMk/>
            <pc:sldMk cId="2247809613" sldId="309"/>
            <ac:spMk id="3" creationId="{64DC557A-AF19-442B-B889-206136D94DEA}"/>
          </ac:spMkLst>
        </pc:spChg>
      </pc:sldChg>
      <pc:sldChg chg="new del">
        <pc:chgData name="toby lee" userId="c2b0b406bfa6151f" providerId="LiveId" clId="{B7137B57-65A1-4F6A-AE8D-A0A1C72B1BC0}" dt="2022-04-08T13:38:42.448" v="9918" actId="47"/>
        <pc:sldMkLst>
          <pc:docMk/>
          <pc:sldMk cId="238374293" sldId="310"/>
        </pc:sldMkLst>
      </pc:sldChg>
      <pc:sldChg chg="modSp new del mod modNotesTx">
        <pc:chgData name="toby lee" userId="c2b0b406bfa6151f" providerId="LiveId" clId="{B7137B57-65A1-4F6A-AE8D-A0A1C72B1BC0}" dt="2022-04-08T12:03:02.168" v="6846" actId="47"/>
        <pc:sldMkLst>
          <pc:docMk/>
          <pc:sldMk cId="346863432" sldId="311"/>
        </pc:sldMkLst>
        <pc:spChg chg="mod">
          <ac:chgData name="toby lee" userId="c2b0b406bfa6151f" providerId="LiveId" clId="{B7137B57-65A1-4F6A-AE8D-A0A1C72B1BC0}" dt="2022-04-08T10:58:56.923" v="5240" actId="20577"/>
          <ac:spMkLst>
            <pc:docMk/>
            <pc:sldMk cId="346863432" sldId="311"/>
            <ac:spMk id="2" creationId="{7FFFFBD9-B1DA-4875-8A1D-50C021A19143}"/>
          </ac:spMkLst>
        </pc:spChg>
        <pc:spChg chg="mod">
          <ac:chgData name="toby lee" userId="c2b0b406bfa6151f" providerId="LiveId" clId="{B7137B57-65A1-4F6A-AE8D-A0A1C72B1BC0}" dt="2022-04-08T11:08:28.084" v="5429" actId="1076"/>
          <ac:spMkLst>
            <pc:docMk/>
            <pc:sldMk cId="346863432" sldId="311"/>
            <ac:spMk id="3" creationId="{6E043D5A-09B8-4CB5-B314-E0317242BD31}"/>
          </ac:spMkLst>
        </pc:spChg>
      </pc:sldChg>
      <pc:sldChg chg="new del">
        <pc:chgData name="toby lee" userId="c2b0b406bfa6151f" providerId="LiveId" clId="{B7137B57-65A1-4F6A-AE8D-A0A1C72B1BC0}" dt="2022-04-08T09:56:18.758" v="4708" actId="47"/>
        <pc:sldMkLst>
          <pc:docMk/>
          <pc:sldMk cId="4010170960" sldId="311"/>
        </pc:sldMkLst>
      </pc:sldChg>
      <pc:sldChg chg="delSp modSp add del mod setBg delDesignElem">
        <pc:chgData name="toby lee" userId="c2b0b406bfa6151f" providerId="LiveId" clId="{B7137B57-65A1-4F6A-AE8D-A0A1C72B1BC0}" dt="2022-04-08T09:56:44.047" v="4727" actId="47"/>
        <pc:sldMkLst>
          <pc:docMk/>
          <pc:sldMk cId="893560303" sldId="312"/>
        </pc:sldMkLst>
        <pc:spChg chg="mod">
          <ac:chgData name="toby lee" userId="c2b0b406bfa6151f" providerId="LiveId" clId="{B7137B57-65A1-4F6A-AE8D-A0A1C72B1BC0}" dt="2022-04-08T09:56:25.811" v="4722" actId="5793"/>
          <ac:spMkLst>
            <pc:docMk/>
            <pc:sldMk cId="893560303" sldId="312"/>
            <ac:spMk id="2" creationId="{D5E7AC35-E96C-4FBF-93FB-424C27A85612}"/>
          </ac:spMkLst>
        </pc:spChg>
        <pc:spChg chg="del">
          <ac:chgData name="toby lee" userId="c2b0b406bfa6151f" providerId="LiveId" clId="{B7137B57-65A1-4F6A-AE8D-A0A1C72B1BC0}" dt="2022-04-08T09:56:17.410" v="4707"/>
          <ac:spMkLst>
            <pc:docMk/>
            <pc:sldMk cId="893560303" sldId="312"/>
            <ac:spMk id="9" creationId="{C1FA8F66-3B85-411D-A2A6-A50DF3026D9A}"/>
          </ac:spMkLst>
        </pc:spChg>
        <pc:spChg chg="del">
          <ac:chgData name="toby lee" userId="c2b0b406bfa6151f" providerId="LiveId" clId="{B7137B57-65A1-4F6A-AE8D-A0A1C72B1BC0}" dt="2022-04-08T09:56:17.410" v="4707"/>
          <ac:spMkLst>
            <pc:docMk/>
            <pc:sldMk cId="893560303" sldId="312"/>
            <ac:spMk id="11" creationId="{4179E790-E691-4202-B7FA-62924FC8D195}"/>
          </ac:spMkLst>
        </pc:spChg>
        <pc:spChg chg="del">
          <ac:chgData name="toby lee" userId="c2b0b406bfa6151f" providerId="LiveId" clId="{B7137B57-65A1-4F6A-AE8D-A0A1C72B1BC0}" dt="2022-04-08T09:56:17.410" v="4707"/>
          <ac:spMkLst>
            <pc:docMk/>
            <pc:sldMk cId="893560303" sldId="312"/>
            <ac:spMk id="13" creationId="{065EE0A0-4DA6-4AA2-A475-14DB03C55AFA}"/>
          </ac:spMkLst>
        </pc:spChg>
      </pc:sldChg>
      <pc:sldChg chg="addSp delSp modSp new mod ord modNotesTx">
        <pc:chgData name="toby lee" userId="c2b0b406bfa6151f" providerId="LiveId" clId="{B7137B57-65A1-4F6A-AE8D-A0A1C72B1BC0}" dt="2022-04-08T13:54:05.522" v="10864" actId="20577"/>
        <pc:sldMkLst>
          <pc:docMk/>
          <pc:sldMk cId="2422522962" sldId="312"/>
        </pc:sldMkLst>
        <pc:spChg chg="mod">
          <ac:chgData name="toby lee" userId="c2b0b406bfa6151f" providerId="LiveId" clId="{B7137B57-65A1-4F6A-AE8D-A0A1C72B1BC0}" dt="2022-04-08T11:22:47.423" v="5670" actId="20577"/>
          <ac:spMkLst>
            <pc:docMk/>
            <pc:sldMk cId="2422522962" sldId="312"/>
            <ac:spMk id="2" creationId="{927C90F2-2C65-4A33-BFB6-1E8EA345BD24}"/>
          </ac:spMkLst>
        </pc:spChg>
        <pc:spChg chg="mod">
          <ac:chgData name="toby lee" userId="c2b0b406bfa6151f" providerId="LiveId" clId="{B7137B57-65A1-4F6A-AE8D-A0A1C72B1BC0}" dt="2022-04-08T11:54:22.609" v="6829" actId="1076"/>
          <ac:spMkLst>
            <pc:docMk/>
            <pc:sldMk cId="2422522962" sldId="312"/>
            <ac:spMk id="3" creationId="{6C88950E-4E12-4D03-A07E-321FA3F65CE9}"/>
          </ac:spMkLst>
        </pc:spChg>
        <pc:picChg chg="add mod">
          <ac:chgData name="toby lee" userId="c2b0b406bfa6151f" providerId="LiveId" clId="{B7137B57-65A1-4F6A-AE8D-A0A1C72B1BC0}" dt="2022-04-08T11:41:25.132" v="6700" actId="1076"/>
          <ac:picMkLst>
            <pc:docMk/>
            <pc:sldMk cId="2422522962" sldId="312"/>
            <ac:picMk id="6" creationId="{B1557B36-2739-4514-A9F2-032EC56FE9AB}"/>
          </ac:picMkLst>
        </pc:picChg>
        <pc:picChg chg="add del mod">
          <ac:chgData name="toby lee" userId="c2b0b406bfa6151f" providerId="LiveId" clId="{B7137B57-65A1-4F6A-AE8D-A0A1C72B1BC0}" dt="2022-04-08T11:41:11.726" v="6694" actId="478"/>
          <ac:picMkLst>
            <pc:docMk/>
            <pc:sldMk cId="2422522962" sldId="312"/>
            <ac:picMk id="1026" creationId="{AEF7A212-1A4C-49AA-A68C-11C9A43AE8A4}"/>
          </ac:picMkLst>
        </pc:picChg>
        <pc:picChg chg="add del">
          <ac:chgData name="toby lee" userId="c2b0b406bfa6151f" providerId="LiveId" clId="{B7137B57-65A1-4F6A-AE8D-A0A1C72B1BC0}" dt="2022-04-08T11:41:21.767" v="6699" actId="478"/>
          <ac:picMkLst>
            <pc:docMk/>
            <pc:sldMk cId="2422522962" sldId="312"/>
            <ac:picMk id="1028" creationId="{E96AB492-6182-4998-BDA7-36EA2C4A2F78}"/>
          </ac:picMkLst>
        </pc:picChg>
      </pc:sldChg>
      <pc:sldChg chg="modSp new mod ord modNotesTx">
        <pc:chgData name="toby lee" userId="c2b0b406bfa6151f" providerId="LiveId" clId="{B7137B57-65A1-4F6A-AE8D-A0A1C72B1BC0}" dt="2022-04-08T14:31:59.360" v="12906" actId="20577"/>
        <pc:sldMkLst>
          <pc:docMk/>
          <pc:sldMk cId="3245232919" sldId="313"/>
        </pc:sldMkLst>
        <pc:spChg chg="mod">
          <ac:chgData name="toby lee" userId="c2b0b406bfa6151f" providerId="LiveId" clId="{B7137B57-65A1-4F6A-AE8D-A0A1C72B1BC0}" dt="2022-04-08T11:24:54.219" v="5843" actId="20577"/>
          <ac:spMkLst>
            <pc:docMk/>
            <pc:sldMk cId="3245232919" sldId="313"/>
            <ac:spMk id="2" creationId="{B5517C8A-7675-4BE6-AD04-E9D39997E3CF}"/>
          </ac:spMkLst>
        </pc:spChg>
        <pc:spChg chg="mod">
          <ac:chgData name="toby lee" userId="c2b0b406bfa6151f" providerId="LiveId" clId="{B7137B57-65A1-4F6A-AE8D-A0A1C72B1BC0}" dt="2022-04-08T14:30:12.816" v="12699" actId="20577"/>
          <ac:spMkLst>
            <pc:docMk/>
            <pc:sldMk cId="3245232919" sldId="313"/>
            <ac:spMk id="3" creationId="{B7FC724E-1A95-4584-9917-9945B4D2D1CD}"/>
          </ac:spMkLst>
        </pc:spChg>
      </pc:sldChg>
      <pc:sldChg chg="addSp delSp modSp new mod modNotesTx">
        <pc:chgData name="toby lee" userId="c2b0b406bfa6151f" providerId="LiveId" clId="{B7137B57-65A1-4F6A-AE8D-A0A1C72B1BC0}" dt="2022-04-08T13:11:05.923" v="8354" actId="20577"/>
        <pc:sldMkLst>
          <pc:docMk/>
          <pc:sldMk cId="3756223121" sldId="314"/>
        </pc:sldMkLst>
        <pc:spChg chg="mod">
          <ac:chgData name="toby lee" userId="c2b0b406bfa6151f" providerId="LiveId" clId="{B7137B57-65A1-4F6A-AE8D-A0A1C72B1BC0}" dt="2022-04-08T12:26:04.429" v="7394" actId="1076"/>
          <ac:spMkLst>
            <pc:docMk/>
            <pc:sldMk cId="3756223121" sldId="314"/>
            <ac:spMk id="2" creationId="{2ECCA233-6DCD-4D3B-BDF1-235CED096E3A}"/>
          </ac:spMkLst>
        </pc:spChg>
        <pc:spChg chg="del">
          <ac:chgData name="toby lee" userId="c2b0b406bfa6151f" providerId="LiveId" clId="{B7137B57-65A1-4F6A-AE8D-A0A1C72B1BC0}" dt="2022-04-08T12:04:05.553" v="6895" actId="478"/>
          <ac:spMkLst>
            <pc:docMk/>
            <pc:sldMk cId="3756223121" sldId="314"/>
            <ac:spMk id="3" creationId="{D3F52343-6062-4295-A520-5CB402D77E10}"/>
          </ac:spMkLst>
        </pc:spChg>
        <pc:spChg chg="add del mod">
          <ac:chgData name="toby lee" userId="c2b0b406bfa6151f" providerId="LiveId" clId="{B7137B57-65A1-4F6A-AE8D-A0A1C72B1BC0}" dt="2022-04-08T12:10:25.767" v="7056" actId="478"/>
          <ac:spMkLst>
            <pc:docMk/>
            <pc:sldMk cId="3756223121" sldId="314"/>
            <ac:spMk id="4" creationId="{B5E232AB-D7AC-4349-B6C5-A1D3D156A79D}"/>
          </ac:spMkLst>
        </pc:spChg>
        <pc:spChg chg="add del mod">
          <ac:chgData name="toby lee" userId="c2b0b406bfa6151f" providerId="LiveId" clId="{B7137B57-65A1-4F6A-AE8D-A0A1C72B1BC0}" dt="2022-04-08T12:10:36.656" v="7080" actId="478"/>
          <ac:spMkLst>
            <pc:docMk/>
            <pc:sldMk cId="3756223121" sldId="314"/>
            <ac:spMk id="5" creationId="{E23F3F6F-85DE-428C-AF2C-A0EDFEB8D9EE}"/>
          </ac:spMkLst>
        </pc:spChg>
        <pc:spChg chg="add del mod">
          <ac:chgData name="toby lee" userId="c2b0b406bfa6151f" providerId="LiveId" clId="{B7137B57-65A1-4F6A-AE8D-A0A1C72B1BC0}" dt="2022-04-08T12:07:23.579" v="7004" actId="478"/>
          <ac:spMkLst>
            <pc:docMk/>
            <pc:sldMk cId="3756223121" sldId="314"/>
            <ac:spMk id="6" creationId="{18FBE3B1-FBF0-4CFF-B76A-1C2586EA9EAC}"/>
          </ac:spMkLst>
        </pc:spChg>
        <pc:spChg chg="add mod">
          <ac:chgData name="toby lee" userId="c2b0b406bfa6151f" providerId="LiveId" clId="{B7137B57-65A1-4F6A-AE8D-A0A1C72B1BC0}" dt="2022-04-08T12:23:32.003" v="7331" actId="1076"/>
          <ac:spMkLst>
            <pc:docMk/>
            <pc:sldMk cId="3756223121" sldId="314"/>
            <ac:spMk id="14" creationId="{B4C543E2-EE87-461B-A4D2-D6612FEE4DEA}"/>
          </ac:spMkLst>
        </pc:spChg>
        <pc:spChg chg="add mod">
          <ac:chgData name="toby lee" userId="c2b0b406bfa6151f" providerId="LiveId" clId="{B7137B57-65A1-4F6A-AE8D-A0A1C72B1BC0}" dt="2022-04-08T12:23:32.003" v="7331" actId="1076"/>
          <ac:spMkLst>
            <pc:docMk/>
            <pc:sldMk cId="3756223121" sldId="314"/>
            <ac:spMk id="15" creationId="{24D977C4-FF0E-46CA-9743-F739DCA53905}"/>
          </ac:spMkLst>
        </pc:spChg>
        <pc:spChg chg="add mod">
          <ac:chgData name="toby lee" userId="c2b0b406bfa6151f" providerId="LiveId" clId="{B7137B57-65A1-4F6A-AE8D-A0A1C72B1BC0}" dt="2022-04-08T12:23:41.870" v="7333" actId="1076"/>
          <ac:spMkLst>
            <pc:docMk/>
            <pc:sldMk cId="3756223121" sldId="314"/>
            <ac:spMk id="16" creationId="{39B1FCFD-7F5E-4A64-9C43-32A3207F786C}"/>
          </ac:spMkLst>
        </pc:spChg>
        <pc:spChg chg="add del mod">
          <ac:chgData name="toby lee" userId="c2b0b406bfa6151f" providerId="LiveId" clId="{B7137B57-65A1-4F6A-AE8D-A0A1C72B1BC0}" dt="2022-04-08T12:11:26.854" v="7104" actId="21"/>
          <ac:spMkLst>
            <pc:docMk/>
            <pc:sldMk cId="3756223121" sldId="314"/>
            <ac:spMk id="17" creationId="{1002E595-8AA6-4E31-AEFC-17D6AA10AE4F}"/>
          </ac:spMkLst>
        </pc:spChg>
        <pc:spChg chg="add mod">
          <ac:chgData name="toby lee" userId="c2b0b406bfa6151f" providerId="LiveId" clId="{B7137B57-65A1-4F6A-AE8D-A0A1C72B1BC0}" dt="2022-04-08T12:24:52.013" v="7340" actId="13822"/>
          <ac:spMkLst>
            <pc:docMk/>
            <pc:sldMk cId="3756223121" sldId="314"/>
            <ac:spMk id="18" creationId="{19A87008-3971-4683-86E3-BE5E35EF6840}"/>
          </ac:spMkLst>
        </pc:spChg>
        <pc:spChg chg="add mod">
          <ac:chgData name="toby lee" userId="c2b0b406bfa6151f" providerId="LiveId" clId="{B7137B57-65A1-4F6A-AE8D-A0A1C72B1BC0}" dt="2022-04-08T12:24:54.656" v="7341" actId="13822"/>
          <ac:spMkLst>
            <pc:docMk/>
            <pc:sldMk cId="3756223121" sldId="314"/>
            <ac:spMk id="19" creationId="{8223B95D-C393-4A5C-8333-81B2F08E1F87}"/>
          </ac:spMkLst>
        </pc:spChg>
        <pc:spChg chg="add del mod">
          <ac:chgData name="toby lee" userId="c2b0b406bfa6151f" providerId="LiveId" clId="{B7137B57-65A1-4F6A-AE8D-A0A1C72B1BC0}" dt="2022-04-08T12:16:55.233" v="7214" actId="21"/>
          <ac:spMkLst>
            <pc:docMk/>
            <pc:sldMk cId="3756223121" sldId="314"/>
            <ac:spMk id="21" creationId="{A314919D-2567-4A4C-8CD7-B7324DF33228}"/>
          </ac:spMkLst>
        </pc:spChg>
        <pc:spChg chg="add mod">
          <ac:chgData name="toby lee" userId="c2b0b406bfa6151f" providerId="LiveId" clId="{B7137B57-65A1-4F6A-AE8D-A0A1C72B1BC0}" dt="2022-04-08T12:23:41.870" v="7333" actId="1076"/>
          <ac:spMkLst>
            <pc:docMk/>
            <pc:sldMk cId="3756223121" sldId="314"/>
            <ac:spMk id="22" creationId="{2A71A61E-8BD1-4DE2-B44F-C956D2C30669}"/>
          </ac:spMkLst>
        </pc:spChg>
        <pc:spChg chg="add del mod">
          <ac:chgData name="toby lee" userId="c2b0b406bfa6151f" providerId="LiveId" clId="{B7137B57-65A1-4F6A-AE8D-A0A1C72B1BC0}" dt="2022-04-08T12:21:06.153" v="7268" actId="478"/>
          <ac:spMkLst>
            <pc:docMk/>
            <pc:sldMk cId="3756223121" sldId="314"/>
            <ac:spMk id="31" creationId="{A239FB5B-63C7-4093-9C7B-972F284164AA}"/>
          </ac:spMkLst>
        </pc:spChg>
        <pc:spChg chg="add del">
          <ac:chgData name="toby lee" userId="c2b0b406bfa6151f" providerId="LiveId" clId="{B7137B57-65A1-4F6A-AE8D-A0A1C72B1BC0}" dt="2022-04-08T12:21:28.607" v="7270" actId="478"/>
          <ac:spMkLst>
            <pc:docMk/>
            <pc:sldMk cId="3756223121" sldId="314"/>
            <ac:spMk id="32" creationId="{FB482A78-2C25-4E9B-B4AF-EF6826207EE3}"/>
          </ac:spMkLst>
        </pc:spChg>
        <pc:spChg chg="add mod">
          <ac:chgData name="toby lee" userId="c2b0b406bfa6151f" providerId="LiveId" clId="{B7137B57-65A1-4F6A-AE8D-A0A1C72B1BC0}" dt="2022-04-08T12:24:22.717" v="7338" actId="13822"/>
          <ac:spMkLst>
            <pc:docMk/>
            <pc:sldMk cId="3756223121" sldId="314"/>
            <ac:spMk id="33" creationId="{3B86866F-E14F-4994-868A-D44DB540E6FB}"/>
          </ac:spMkLst>
        </pc:spChg>
        <pc:spChg chg="add mod">
          <ac:chgData name="toby lee" userId="c2b0b406bfa6151f" providerId="LiveId" clId="{B7137B57-65A1-4F6A-AE8D-A0A1C72B1BC0}" dt="2022-04-08T12:24:33.031" v="7339" actId="13822"/>
          <ac:spMkLst>
            <pc:docMk/>
            <pc:sldMk cId="3756223121" sldId="314"/>
            <ac:spMk id="34" creationId="{246A2A32-7301-4862-B8EB-C88D05AB82E0}"/>
          </ac:spMkLst>
        </pc:spChg>
        <pc:spChg chg="add mod">
          <ac:chgData name="toby lee" userId="c2b0b406bfa6151f" providerId="LiveId" clId="{B7137B57-65A1-4F6A-AE8D-A0A1C72B1BC0}" dt="2022-04-08T12:25:47.540" v="7393" actId="20577"/>
          <ac:spMkLst>
            <pc:docMk/>
            <pc:sldMk cId="3756223121" sldId="314"/>
            <ac:spMk id="39" creationId="{226883D7-8167-4955-A6A3-95D116059AFC}"/>
          </ac:spMkLst>
        </pc:spChg>
        <pc:spChg chg="add mod">
          <ac:chgData name="toby lee" userId="c2b0b406bfa6151f" providerId="LiveId" clId="{B7137B57-65A1-4F6A-AE8D-A0A1C72B1BC0}" dt="2022-04-08T12:25:41.925" v="7379" actId="1076"/>
          <ac:spMkLst>
            <pc:docMk/>
            <pc:sldMk cId="3756223121" sldId="314"/>
            <ac:spMk id="41" creationId="{18A83543-9623-4B2E-86B9-7BFF4977C3A0}"/>
          </ac:spMkLst>
        </pc:spChg>
        <pc:picChg chg="add del mod">
          <ac:chgData name="toby lee" userId="c2b0b406bfa6151f" providerId="LiveId" clId="{B7137B57-65A1-4F6A-AE8D-A0A1C72B1BC0}" dt="2022-04-08T12:18:49.571" v="7237" actId="478"/>
          <ac:picMkLst>
            <pc:docMk/>
            <pc:sldMk cId="3756223121" sldId="314"/>
            <ac:picMk id="10" creationId="{DEB378E8-15F2-408B-97DC-EA33BC66600C}"/>
          </ac:picMkLst>
        </pc:picChg>
        <pc:picChg chg="add mod">
          <ac:chgData name="toby lee" userId="c2b0b406bfa6151f" providerId="LiveId" clId="{B7137B57-65A1-4F6A-AE8D-A0A1C72B1BC0}" dt="2022-04-08T12:23:32.003" v="7331" actId="1076"/>
          <ac:picMkLst>
            <pc:docMk/>
            <pc:sldMk cId="3756223121" sldId="314"/>
            <ac:picMk id="12" creationId="{E96BD61D-98E2-4471-823C-D923B8324E56}"/>
          </ac:picMkLst>
        </pc:picChg>
        <pc:picChg chg="add mod">
          <ac:chgData name="toby lee" userId="c2b0b406bfa6151f" providerId="LiveId" clId="{B7137B57-65A1-4F6A-AE8D-A0A1C72B1BC0}" dt="2022-04-08T12:23:32.003" v="7331" actId="1076"/>
          <ac:picMkLst>
            <pc:docMk/>
            <pc:sldMk cId="3756223121" sldId="314"/>
            <ac:picMk id="13" creationId="{F35FA6A3-F28E-48CA-AA89-9FE9D903C182}"/>
          </ac:picMkLst>
        </pc:picChg>
        <pc:picChg chg="add mod">
          <ac:chgData name="toby lee" userId="c2b0b406bfa6151f" providerId="LiveId" clId="{B7137B57-65A1-4F6A-AE8D-A0A1C72B1BC0}" dt="2022-04-08T12:23:41.870" v="7333" actId="1076"/>
          <ac:picMkLst>
            <pc:docMk/>
            <pc:sldMk cId="3756223121" sldId="314"/>
            <ac:picMk id="20" creationId="{7BB7237B-8DD3-4D54-A4CA-57C0ACB2FEB7}"/>
          </ac:picMkLst>
        </pc:picChg>
        <pc:picChg chg="add del mod">
          <ac:chgData name="toby lee" userId="c2b0b406bfa6151f" providerId="LiveId" clId="{B7137B57-65A1-4F6A-AE8D-A0A1C72B1BC0}" dt="2022-04-08T12:17:29.268" v="7222" actId="21"/>
          <ac:picMkLst>
            <pc:docMk/>
            <pc:sldMk cId="3756223121" sldId="314"/>
            <ac:picMk id="23" creationId="{346E53AE-87F5-4AD9-B667-C15C7542A093}"/>
          </ac:picMkLst>
        </pc:picChg>
        <pc:picChg chg="add del mod">
          <ac:chgData name="toby lee" userId="c2b0b406bfa6151f" providerId="LiveId" clId="{B7137B57-65A1-4F6A-AE8D-A0A1C72B1BC0}" dt="2022-04-08T12:19:34.462" v="7245" actId="478"/>
          <ac:picMkLst>
            <pc:docMk/>
            <pc:sldMk cId="3756223121" sldId="314"/>
            <ac:picMk id="27" creationId="{D87338A3-4F9C-44BB-A5CC-A17AFFFF8157}"/>
          </ac:picMkLst>
        </pc:picChg>
        <pc:picChg chg="add del mod">
          <ac:chgData name="toby lee" userId="c2b0b406bfa6151f" providerId="LiveId" clId="{B7137B57-65A1-4F6A-AE8D-A0A1C72B1BC0}" dt="2022-04-08T12:19:37.282" v="7247" actId="478"/>
          <ac:picMkLst>
            <pc:docMk/>
            <pc:sldMk cId="3756223121" sldId="314"/>
            <ac:picMk id="28" creationId="{45AA6495-F85B-4CA0-AB4C-9D247941768D}"/>
          </ac:picMkLst>
        </pc:picChg>
        <pc:picChg chg="add del mod">
          <ac:chgData name="toby lee" userId="c2b0b406bfa6151f" providerId="LiveId" clId="{B7137B57-65A1-4F6A-AE8D-A0A1C72B1BC0}" dt="2022-04-08T12:22:32.909" v="7314" actId="478"/>
          <ac:picMkLst>
            <pc:docMk/>
            <pc:sldMk cId="3756223121" sldId="314"/>
            <ac:picMk id="29" creationId="{4BA00081-F3B0-4909-93B5-606D52FAB0CF}"/>
          </ac:picMkLst>
        </pc:picChg>
        <pc:picChg chg="add mod">
          <ac:chgData name="toby lee" userId="c2b0b406bfa6151f" providerId="LiveId" clId="{B7137B57-65A1-4F6A-AE8D-A0A1C72B1BC0}" dt="2022-04-08T12:23:41.870" v="7333" actId="1076"/>
          <ac:picMkLst>
            <pc:docMk/>
            <pc:sldMk cId="3756223121" sldId="314"/>
            <ac:picMk id="30" creationId="{58FCF589-2E50-46B0-8D43-E8249799E3B3}"/>
          </ac:picMkLst>
        </pc:picChg>
        <pc:picChg chg="add mod">
          <ac:chgData name="toby lee" userId="c2b0b406bfa6151f" providerId="LiveId" clId="{B7137B57-65A1-4F6A-AE8D-A0A1C72B1BC0}" dt="2022-04-08T12:23:32.003" v="7331" actId="1076"/>
          <ac:picMkLst>
            <pc:docMk/>
            <pc:sldMk cId="3756223121" sldId="314"/>
            <ac:picMk id="35" creationId="{C0D828B3-16C3-4BFD-9198-0B82F96C299F}"/>
          </ac:picMkLst>
        </pc:picChg>
        <pc:picChg chg="add mod">
          <ac:chgData name="toby lee" userId="c2b0b406bfa6151f" providerId="LiveId" clId="{B7137B57-65A1-4F6A-AE8D-A0A1C72B1BC0}" dt="2022-04-08T12:23:35.533" v="7332" actId="1076"/>
          <ac:picMkLst>
            <pc:docMk/>
            <pc:sldMk cId="3756223121" sldId="314"/>
            <ac:picMk id="36" creationId="{02B33071-E363-4BCB-9B6D-7A37E7ED9A33}"/>
          </ac:picMkLst>
        </pc:picChg>
        <pc:picChg chg="add del mod">
          <ac:chgData name="toby lee" userId="c2b0b406bfa6151f" providerId="LiveId" clId="{B7137B57-65A1-4F6A-AE8D-A0A1C72B1BC0}" dt="2022-04-08T12:23:53.821" v="7337" actId="478"/>
          <ac:picMkLst>
            <pc:docMk/>
            <pc:sldMk cId="3756223121" sldId="314"/>
            <ac:picMk id="37" creationId="{E707B12E-7B47-48DB-AF69-0CD163D10004}"/>
          </ac:picMkLst>
        </pc:picChg>
        <pc:picChg chg="add mod">
          <ac:chgData name="toby lee" userId="c2b0b406bfa6151f" providerId="LiveId" clId="{B7137B57-65A1-4F6A-AE8D-A0A1C72B1BC0}" dt="2022-04-08T12:25:32.954" v="7375" actId="1076"/>
          <ac:picMkLst>
            <pc:docMk/>
            <pc:sldMk cId="3756223121" sldId="314"/>
            <ac:picMk id="38" creationId="{8A2648A3-545A-406C-826F-C0419484E4B2}"/>
          </ac:picMkLst>
        </pc:picChg>
        <pc:picChg chg="add mod">
          <ac:chgData name="toby lee" userId="c2b0b406bfa6151f" providerId="LiveId" clId="{B7137B57-65A1-4F6A-AE8D-A0A1C72B1BC0}" dt="2022-04-08T12:25:37.671" v="7377" actId="1076"/>
          <ac:picMkLst>
            <pc:docMk/>
            <pc:sldMk cId="3756223121" sldId="314"/>
            <ac:picMk id="40" creationId="{0793C16F-C0D5-41CA-9652-AFABBA27398F}"/>
          </ac:picMkLst>
        </pc:picChg>
        <pc:cxnChg chg="add del">
          <ac:chgData name="toby lee" userId="c2b0b406bfa6151f" providerId="LiveId" clId="{B7137B57-65A1-4F6A-AE8D-A0A1C72B1BC0}" dt="2022-04-08T12:07:31.624" v="7006" actId="21"/>
          <ac:cxnSpMkLst>
            <pc:docMk/>
            <pc:sldMk cId="3756223121" sldId="314"/>
            <ac:cxnSpMk id="8" creationId="{5F56D22A-BF35-4B09-B091-548AC02DC15B}"/>
          </ac:cxnSpMkLst>
        </pc:cxnChg>
        <pc:cxnChg chg="add del mod">
          <ac:chgData name="toby lee" userId="c2b0b406bfa6151f" providerId="LiveId" clId="{B7137B57-65A1-4F6A-AE8D-A0A1C72B1BC0}" dt="2022-04-08T12:18:27.250" v="7229" actId="478"/>
          <ac:cxnSpMkLst>
            <pc:docMk/>
            <pc:sldMk cId="3756223121" sldId="314"/>
            <ac:cxnSpMk id="25" creationId="{FF1141DB-E4B5-4573-A6B1-045A448673D1}"/>
          </ac:cxnSpMkLst>
        </pc:cxnChg>
      </pc:sldChg>
      <pc:sldChg chg="addSp delSp modSp new mod modNotesTx">
        <pc:chgData name="toby lee" userId="c2b0b406bfa6151f" providerId="LiveId" clId="{B7137B57-65A1-4F6A-AE8D-A0A1C72B1BC0}" dt="2022-04-08T13:16:57.601" v="9138" actId="20577"/>
        <pc:sldMkLst>
          <pc:docMk/>
          <pc:sldMk cId="923089202" sldId="315"/>
        </pc:sldMkLst>
        <pc:spChg chg="mod">
          <ac:chgData name="toby lee" userId="c2b0b406bfa6151f" providerId="LiveId" clId="{B7137B57-65A1-4F6A-AE8D-A0A1C72B1BC0}" dt="2022-04-08T12:30:19.964" v="7522" actId="313"/>
          <ac:spMkLst>
            <pc:docMk/>
            <pc:sldMk cId="923089202" sldId="315"/>
            <ac:spMk id="2" creationId="{A3675FA3-5596-4F1A-BE3B-E466E3FEA23C}"/>
          </ac:spMkLst>
        </pc:spChg>
        <pc:spChg chg="del">
          <ac:chgData name="toby lee" userId="c2b0b406bfa6151f" providerId="LiveId" clId="{B7137B57-65A1-4F6A-AE8D-A0A1C72B1BC0}" dt="2022-04-08T12:27:24.773" v="7395" actId="478"/>
          <ac:spMkLst>
            <pc:docMk/>
            <pc:sldMk cId="923089202" sldId="315"/>
            <ac:spMk id="3" creationId="{D9FAA336-F4B3-430B-907F-91B8CE6CD38E}"/>
          </ac:spMkLst>
        </pc:spChg>
        <pc:spChg chg="add mod">
          <ac:chgData name="toby lee" userId="c2b0b406bfa6151f" providerId="LiveId" clId="{B7137B57-65A1-4F6A-AE8D-A0A1C72B1BC0}" dt="2022-04-08T12:30:17.880" v="7521" actId="1076"/>
          <ac:spMkLst>
            <pc:docMk/>
            <pc:sldMk cId="923089202" sldId="315"/>
            <ac:spMk id="4" creationId="{DD2F7DA8-6B5E-41E0-A11A-E030A6225E32}"/>
          </ac:spMkLst>
        </pc:spChg>
        <pc:spChg chg="add mod">
          <ac:chgData name="toby lee" userId="c2b0b406bfa6151f" providerId="LiveId" clId="{B7137B57-65A1-4F6A-AE8D-A0A1C72B1BC0}" dt="2022-04-08T12:30:17.880" v="7521" actId="1076"/>
          <ac:spMkLst>
            <pc:docMk/>
            <pc:sldMk cId="923089202" sldId="315"/>
            <ac:spMk id="6" creationId="{C9DF969D-F676-4EB9-9843-12A2CC553E3C}"/>
          </ac:spMkLst>
        </pc:spChg>
        <pc:spChg chg="add mod">
          <ac:chgData name="toby lee" userId="c2b0b406bfa6151f" providerId="LiveId" clId="{B7137B57-65A1-4F6A-AE8D-A0A1C72B1BC0}" dt="2022-04-08T12:30:17.880" v="7521" actId="1076"/>
          <ac:spMkLst>
            <pc:docMk/>
            <pc:sldMk cId="923089202" sldId="315"/>
            <ac:spMk id="8" creationId="{6585818B-0A5F-4D32-8D9A-CEA57B33C83F}"/>
          </ac:spMkLst>
        </pc:spChg>
        <pc:spChg chg="add mod">
          <ac:chgData name="toby lee" userId="c2b0b406bfa6151f" providerId="LiveId" clId="{B7137B57-65A1-4F6A-AE8D-A0A1C72B1BC0}" dt="2022-04-08T12:30:17.880" v="7521" actId="1076"/>
          <ac:spMkLst>
            <pc:docMk/>
            <pc:sldMk cId="923089202" sldId="315"/>
            <ac:spMk id="9" creationId="{40903BC4-A11A-454A-BFCF-D6F62F784F04}"/>
          </ac:spMkLst>
        </pc:spChg>
        <pc:spChg chg="add del mod">
          <ac:chgData name="toby lee" userId="c2b0b406bfa6151f" providerId="LiveId" clId="{B7137B57-65A1-4F6A-AE8D-A0A1C72B1BC0}" dt="2022-04-08T12:28:56.572" v="7491"/>
          <ac:spMkLst>
            <pc:docMk/>
            <pc:sldMk cId="923089202" sldId="315"/>
            <ac:spMk id="11" creationId="{85316DF0-975C-4192-A5B1-1BC5A3010C49}"/>
          </ac:spMkLst>
        </pc:spChg>
        <pc:spChg chg="add del mod">
          <ac:chgData name="toby lee" userId="c2b0b406bfa6151f" providerId="LiveId" clId="{B7137B57-65A1-4F6A-AE8D-A0A1C72B1BC0}" dt="2022-04-08T12:28:56.572" v="7491"/>
          <ac:spMkLst>
            <pc:docMk/>
            <pc:sldMk cId="923089202" sldId="315"/>
            <ac:spMk id="13" creationId="{71AB72BD-2A71-42C2-A78B-6698EE82CD63}"/>
          </ac:spMkLst>
        </pc:spChg>
        <pc:spChg chg="add del mod">
          <ac:chgData name="toby lee" userId="c2b0b406bfa6151f" providerId="LiveId" clId="{B7137B57-65A1-4F6A-AE8D-A0A1C72B1BC0}" dt="2022-04-08T12:28:56.572" v="7491"/>
          <ac:spMkLst>
            <pc:docMk/>
            <pc:sldMk cId="923089202" sldId="315"/>
            <ac:spMk id="15" creationId="{67A3805B-DF2B-478A-8AC6-185890C7539E}"/>
          </ac:spMkLst>
        </pc:spChg>
        <pc:spChg chg="add del mod">
          <ac:chgData name="toby lee" userId="c2b0b406bfa6151f" providerId="LiveId" clId="{B7137B57-65A1-4F6A-AE8D-A0A1C72B1BC0}" dt="2022-04-08T12:28:56.572" v="7491"/>
          <ac:spMkLst>
            <pc:docMk/>
            <pc:sldMk cId="923089202" sldId="315"/>
            <ac:spMk id="16" creationId="{D19EA12C-261D-4264-B7BF-3791603A85BE}"/>
          </ac:spMkLst>
        </pc:spChg>
        <pc:spChg chg="add mod">
          <ac:chgData name="toby lee" userId="c2b0b406bfa6151f" providerId="LiveId" clId="{B7137B57-65A1-4F6A-AE8D-A0A1C72B1BC0}" dt="2022-04-08T12:30:17.880" v="7521" actId="1076"/>
          <ac:spMkLst>
            <pc:docMk/>
            <pc:sldMk cId="923089202" sldId="315"/>
            <ac:spMk id="19" creationId="{CFDD1F17-AFBC-40E8-8A21-90682E6870E7}"/>
          </ac:spMkLst>
        </pc:spChg>
        <pc:picChg chg="add mod">
          <ac:chgData name="toby lee" userId="c2b0b406bfa6151f" providerId="LiveId" clId="{B7137B57-65A1-4F6A-AE8D-A0A1C72B1BC0}" dt="2022-04-08T12:30:17.880" v="7521" actId="1076"/>
          <ac:picMkLst>
            <pc:docMk/>
            <pc:sldMk cId="923089202" sldId="315"/>
            <ac:picMk id="5" creationId="{CA0C65B5-4812-4353-B575-8D0D1F3DD13B}"/>
          </ac:picMkLst>
        </pc:picChg>
        <pc:picChg chg="add mod">
          <ac:chgData name="toby lee" userId="c2b0b406bfa6151f" providerId="LiveId" clId="{B7137B57-65A1-4F6A-AE8D-A0A1C72B1BC0}" dt="2022-04-08T12:30:17.880" v="7521" actId="1076"/>
          <ac:picMkLst>
            <pc:docMk/>
            <pc:sldMk cId="923089202" sldId="315"/>
            <ac:picMk id="7" creationId="{79AC1C96-279D-49CE-94BB-B7F174B7C8C0}"/>
          </ac:picMkLst>
        </pc:picChg>
        <pc:picChg chg="add mod">
          <ac:chgData name="toby lee" userId="c2b0b406bfa6151f" providerId="LiveId" clId="{B7137B57-65A1-4F6A-AE8D-A0A1C72B1BC0}" dt="2022-04-08T12:30:17.880" v="7521" actId="1076"/>
          <ac:picMkLst>
            <pc:docMk/>
            <pc:sldMk cId="923089202" sldId="315"/>
            <ac:picMk id="10" creationId="{50EBBCF8-3187-40C4-B0C1-25A8AC36E884}"/>
          </ac:picMkLst>
        </pc:picChg>
        <pc:picChg chg="add del mod">
          <ac:chgData name="toby lee" userId="c2b0b406bfa6151f" providerId="LiveId" clId="{B7137B57-65A1-4F6A-AE8D-A0A1C72B1BC0}" dt="2022-04-08T12:28:56.572" v="7491"/>
          <ac:picMkLst>
            <pc:docMk/>
            <pc:sldMk cId="923089202" sldId="315"/>
            <ac:picMk id="12" creationId="{02CD979E-D7DD-458F-B294-F5179C374AF5}"/>
          </ac:picMkLst>
        </pc:picChg>
        <pc:picChg chg="add del mod">
          <ac:chgData name="toby lee" userId="c2b0b406bfa6151f" providerId="LiveId" clId="{B7137B57-65A1-4F6A-AE8D-A0A1C72B1BC0}" dt="2022-04-08T12:28:56.572" v="7491"/>
          <ac:picMkLst>
            <pc:docMk/>
            <pc:sldMk cId="923089202" sldId="315"/>
            <ac:picMk id="14" creationId="{3E210807-F331-46D9-9F47-285D458F22AF}"/>
          </ac:picMkLst>
        </pc:picChg>
        <pc:picChg chg="add del mod">
          <ac:chgData name="toby lee" userId="c2b0b406bfa6151f" providerId="LiveId" clId="{B7137B57-65A1-4F6A-AE8D-A0A1C72B1BC0}" dt="2022-04-08T12:28:56.572" v="7491"/>
          <ac:picMkLst>
            <pc:docMk/>
            <pc:sldMk cId="923089202" sldId="315"/>
            <ac:picMk id="17" creationId="{21B3F570-726C-4BAA-8A5A-C55B027108F1}"/>
          </ac:picMkLst>
        </pc:picChg>
        <pc:picChg chg="add mod">
          <ac:chgData name="toby lee" userId="c2b0b406bfa6151f" providerId="LiveId" clId="{B7137B57-65A1-4F6A-AE8D-A0A1C72B1BC0}" dt="2022-04-08T12:30:17.880" v="7521" actId="1076"/>
          <ac:picMkLst>
            <pc:docMk/>
            <pc:sldMk cId="923089202" sldId="315"/>
            <ac:picMk id="18" creationId="{CCDC46EB-FE6C-4D1E-B0FA-A465D44BCF17}"/>
          </ac:picMkLst>
        </pc:picChg>
      </pc:sldChg>
      <pc:sldChg chg="new ord">
        <pc:chgData name="toby lee" userId="c2b0b406bfa6151f" providerId="LiveId" clId="{B7137B57-65A1-4F6A-AE8D-A0A1C72B1BC0}" dt="2022-04-08T13:52:12.705" v="10834"/>
        <pc:sldMkLst>
          <pc:docMk/>
          <pc:sldMk cId="3052597530" sldId="316"/>
        </pc:sldMkLst>
      </pc:sldChg>
      <pc:sldChg chg="modSp new mod">
        <pc:chgData name="toby lee" userId="c2b0b406bfa6151f" providerId="LiveId" clId="{B7137B57-65A1-4F6A-AE8D-A0A1C72B1BC0}" dt="2022-04-08T13:39:29.210" v="9934" actId="20577"/>
        <pc:sldMkLst>
          <pc:docMk/>
          <pc:sldMk cId="4224584580" sldId="317"/>
        </pc:sldMkLst>
        <pc:spChg chg="mod">
          <ac:chgData name="toby lee" userId="c2b0b406bfa6151f" providerId="LiveId" clId="{B7137B57-65A1-4F6A-AE8D-A0A1C72B1BC0}" dt="2022-04-08T13:39:29.210" v="9934" actId="20577"/>
          <ac:spMkLst>
            <pc:docMk/>
            <pc:sldMk cId="4224584580" sldId="317"/>
            <ac:spMk id="2" creationId="{DF399B28-9C02-4B24-9B07-952C44DE2477}"/>
          </ac:spMkLst>
        </pc:spChg>
      </pc:sldChg>
      <pc:sldChg chg="addSp delSp modSp new mod modNotesTx">
        <pc:chgData name="toby lee" userId="c2b0b406bfa6151f" providerId="LiveId" clId="{B7137B57-65A1-4F6A-AE8D-A0A1C72B1BC0}" dt="2022-04-08T14:22:03.225" v="12639" actId="20577"/>
        <pc:sldMkLst>
          <pc:docMk/>
          <pc:sldMk cId="1312015070" sldId="318"/>
        </pc:sldMkLst>
        <pc:spChg chg="mod">
          <ac:chgData name="toby lee" userId="c2b0b406bfa6151f" providerId="LiveId" clId="{B7137B57-65A1-4F6A-AE8D-A0A1C72B1BC0}" dt="2022-04-08T14:20:19.493" v="12326" actId="20577"/>
          <ac:spMkLst>
            <pc:docMk/>
            <pc:sldMk cId="1312015070" sldId="318"/>
            <ac:spMk id="2" creationId="{9F21541D-9F45-4C41-B934-EE1FCC176482}"/>
          </ac:spMkLst>
        </pc:spChg>
        <pc:spChg chg="del">
          <ac:chgData name="toby lee" userId="c2b0b406bfa6151f" providerId="LiveId" clId="{B7137B57-65A1-4F6A-AE8D-A0A1C72B1BC0}" dt="2022-04-08T13:41:31.581" v="9953" actId="931"/>
          <ac:spMkLst>
            <pc:docMk/>
            <pc:sldMk cId="1312015070" sldId="318"/>
            <ac:spMk id="3" creationId="{CA0E914D-5EE8-42B6-9694-4960EB852A85}"/>
          </ac:spMkLst>
        </pc:spChg>
        <pc:picChg chg="add mod">
          <ac:chgData name="toby lee" userId="c2b0b406bfa6151f" providerId="LiveId" clId="{B7137B57-65A1-4F6A-AE8D-A0A1C72B1BC0}" dt="2022-04-08T13:41:32.703" v="9954" actId="27614"/>
          <ac:picMkLst>
            <pc:docMk/>
            <pc:sldMk cId="1312015070" sldId="318"/>
            <ac:picMk id="5" creationId="{0DA4C8CC-983E-40A8-9C28-D27AC7DA09A3}"/>
          </ac:picMkLst>
        </pc:picChg>
      </pc:sldChg>
      <pc:sldChg chg="addSp delSp modSp new mod modNotesTx">
        <pc:chgData name="toby lee" userId="c2b0b406bfa6151f" providerId="LiveId" clId="{B7137B57-65A1-4F6A-AE8D-A0A1C72B1BC0}" dt="2022-04-08T14:08:46.878" v="11202" actId="20577"/>
        <pc:sldMkLst>
          <pc:docMk/>
          <pc:sldMk cId="4005062772" sldId="319"/>
        </pc:sldMkLst>
        <pc:spChg chg="mod">
          <ac:chgData name="toby lee" userId="c2b0b406bfa6151f" providerId="LiveId" clId="{B7137B57-65A1-4F6A-AE8D-A0A1C72B1BC0}" dt="2022-04-08T13:50:56.234" v="10686" actId="1076"/>
          <ac:spMkLst>
            <pc:docMk/>
            <pc:sldMk cId="4005062772" sldId="319"/>
            <ac:spMk id="2" creationId="{98A2B553-8E27-4F1C-AD81-E00816370219}"/>
          </ac:spMkLst>
        </pc:spChg>
        <pc:spChg chg="del">
          <ac:chgData name="toby lee" userId="c2b0b406bfa6151f" providerId="LiveId" clId="{B7137B57-65A1-4F6A-AE8D-A0A1C72B1BC0}" dt="2022-04-08T13:49:21.566" v="10658" actId="478"/>
          <ac:spMkLst>
            <pc:docMk/>
            <pc:sldMk cId="4005062772" sldId="319"/>
            <ac:spMk id="3" creationId="{8D78775B-BB2C-45C7-A7FF-BB5F977ADCAD}"/>
          </ac:spMkLst>
        </pc:spChg>
        <pc:picChg chg="add del mod">
          <ac:chgData name="toby lee" userId="c2b0b406bfa6151f" providerId="LiveId" clId="{B7137B57-65A1-4F6A-AE8D-A0A1C72B1BC0}" dt="2022-04-08T13:49:34.102" v="10659" actId="478"/>
          <ac:picMkLst>
            <pc:docMk/>
            <pc:sldMk cId="4005062772" sldId="319"/>
            <ac:picMk id="5" creationId="{27D32A43-20AF-48A3-B52C-FA68A8590909}"/>
          </ac:picMkLst>
        </pc:picChg>
        <pc:picChg chg="add mod">
          <ac:chgData name="toby lee" userId="c2b0b406bfa6151f" providerId="LiveId" clId="{B7137B57-65A1-4F6A-AE8D-A0A1C72B1BC0}" dt="2022-04-08T13:51:00.159" v="10687" actId="1076"/>
          <ac:picMkLst>
            <pc:docMk/>
            <pc:sldMk cId="4005062772" sldId="319"/>
            <ac:picMk id="7" creationId="{21E3C753-C5F8-4399-837F-8D3BFE09EB3C}"/>
          </ac:picMkLst>
        </pc:picChg>
        <pc:picChg chg="add mod">
          <ac:chgData name="toby lee" userId="c2b0b406bfa6151f" providerId="LiveId" clId="{B7137B57-65A1-4F6A-AE8D-A0A1C72B1BC0}" dt="2022-04-08T13:51:00.159" v="10687" actId="1076"/>
          <ac:picMkLst>
            <pc:docMk/>
            <pc:sldMk cId="4005062772" sldId="319"/>
            <ac:picMk id="9" creationId="{90DE328E-879B-4A84-8B13-2CC8C4231833}"/>
          </ac:picMkLst>
        </pc:picChg>
      </pc:sldChg>
      <pc:sldChg chg="modSp new mod modNotesTx">
        <pc:chgData name="toby lee" userId="c2b0b406bfa6151f" providerId="LiveId" clId="{B7137B57-65A1-4F6A-AE8D-A0A1C72B1BC0}" dt="2022-04-08T14:54:34.591" v="13318" actId="20577"/>
        <pc:sldMkLst>
          <pc:docMk/>
          <pc:sldMk cId="1130809474" sldId="320"/>
        </pc:sldMkLst>
        <pc:spChg chg="mod">
          <ac:chgData name="toby lee" userId="c2b0b406bfa6151f" providerId="LiveId" clId="{B7137B57-65A1-4F6A-AE8D-A0A1C72B1BC0}" dt="2022-04-08T14:12:53.978" v="11859" actId="20577"/>
          <ac:spMkLst>
            <pc:docMk/>
            <pc:sldMk cId="1130809474" sldId="320"/>
            <ac:spMk id="2" creationId="{3BB923AF-9C2C-4D84-9816-51F8A9BA8A3D}"/>
          </ac:spMkLst>
        </pc:spChg>
        <pc:spChg chg="mod">
          <ac:chgData name="toby lee" userId="c2b0b406bfa6151f" providerId="LiveId" clId="{B7137B57-65A1-4F6A-AE8D-A0A1C72B1BC0}" dt="2022-04-08T14:15:55.656" v="12168" actId="20577"/>
          <ac:spMkLst>
            <pc:docMk/>
            <pc:sldMk cId="1130809474" sldId="320"/>
            <ac:spMk id="3" creationId="{E0D6FD7D-EBD8-4C8D-A050-F57CD3598F44}"/>
          </ac:spMkLst>
        </pc:spChg>
      </pc:sldChg>
      <pc:sldChg chg="modSp new mod">
        <pc:chgData name="toby lee" userId="c2b0b406bfa6151f" providerId="LiveId" clId="{B7137B57-65A1-4F6A-AE8D-A0A1C72B1BC0}" dt="2022-04-08T14:19:06.361" v="12207" actId="20577"/>
        <pc:sldMkLst>
          <pc:docMk/>
          <pc:sldMk cId="3689388753" sldId="321"/>
        </pc:sldMkLst>
        <pc:spChg chg="mod">
          <ac:chgData name="toby lee" userId="c2b0b406bfa6151f" providerId="LiveId" clId="{B7137B57-65A1-4F6A-AE8D-A0A1C72B1BC0}" dt="2022-04-08T14:19:06.361" v="12207" actId="20577"/>
          <ac:spMkLst>
            <pc:docMk/>
            <pc:sldMk cId="3689388753" sldId="321"/>
            <ac:spMk id="3" creationId="{CAD3EDE7-6467-4B8D-9CA8-07D70F7E0016}"/>
          </ac:spMkLst>
        </pc:spChg>
      </pc:sldChg>
      <pc:sldChg chg="new del">
        <pc:chgData name="toby lee" userId="c2b0b406bfa6151f" providerId="LiveId" clId="{B7137B57-65A1-4F6A-AE8D-A0A1C72B1BC0}" dt="2022-04-08T14:19:43.084" v="12209" actId="47"/>
        <pc:sldMkLst>
          <pc:docMk/>
          <pc:sldMk cId="2461692178" sldId="322"/>
        </pc:sldMkLst>
      </pc:sldChg>
      <pc:sldChg chg="del">
        <pc:chgData name="toby lee" userId="c2b0b406bfa6151f" providerId="LiveId" clId="{B7137B57-65A1-4F6A-AE8D-A0A1C72B1BC0}" dt="2022-04-05T23:08:06.079" v="2" actId="47"/>
        <pc:sldMkLst>
          <pc:docMk/>
          <pc:sldMk cId="3031376011" sldId="475"/>
        </pc:sldMkLst>
      </pc:sldChg>
      <pc:sldChg chg="del">
        <pc:chgData name="toby lee" userId="c2b0b406bfa6151f" providerId="LiveId" clId="{B7137B57-65A1-4F6A-AE8D-A0A1C72B1BC0}" dt="2022-04-05T23:08:05.879" v="1" actId="47"/>
        <pc:sldMkLst>
          <pc:docMk/>
          <pc:sldMk cId="387908632" sldId="493"/>
        </pc:sldMkLst>
      </pc:sldChg>
      <pc:sldChg chg="del">
        <pc:chgData name="toby lee" userId="c2b0b406bfa6151f" providerId="LiveId" clId="{B7137B57-65A1-4F6A-AE8D-A0A1C72B1BC0}" dt="2022-04-05T23:08:06.241" v="3" actId="47"/>
        <pc:sldMkLst>
          <pc:docMk/>
          <pc:sldMk cId="873168419" sldId="494"/>
        </pc:sldMkLst>
      </pc:sldChg>
      <pc:sldMasterChg chg="delSldLayout">
        <pc:chgData name="toby lee" userId="c2b0b406bfa6151f" providerId="LiveId" clId="{B7137B57-65A1-4F6A-AE8D-A0A1C72B1BC0}" dt="2022-04-05T23:08:06.241" v="3" actId="47"/>
        <pc:sldMasterMkLst>
          <pc:docMk/>
          <pc:sldMasterMk cId="3403890307" sldId="2147483712"/>
        </pc:sldMasterMkLst>
        <pc:sldLayoutChg chg="del">
          <pc:chgData name="toby lee" userId="c2b0b406bfa6151f" providerId="LiveId" clId="{B7137B57-65A1-4F6A-AE8D-A0A1C72B1BC0}" dt="2022-04-05T23:08:06.241" v="3" actId="47"/>
          <pc:sldLayoutMkLst>
            <pc:docMk/>
            <pc:sldMasterMk cId="3403890307" sldId="2147483712"/>
            <pc:sldLayoutMk cId="303148412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09B2C-6D22-482F-A730-574A9977E76E}" type="datetimeFigureOut">
              <a:rPr lang="en-GB" smtClean="0"/>
              <a:t>08/04/2022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0C391-0499-43AC-A94A-48FB45D2F331}" type="slidenum">
              <a:rPr lang="en-GB" smtClean="0"/>
              <a:t>‹#›</a:t>
            </a:fld>
            <a:endParaRPr lang="en-GB"/>
          </a:p>
        </p:txBody>
      </p:sp>
    </p:spTree>
    <p:extLst>
      <p:ext uri="{BB962C8B-B14F-4D97-AF65-F5344CB8AC3E}">
        <p14:creationId xmlns:p14="http://schemas.microsoft.com/office/powerpoint/2010/main" val="1010015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the presentation for my level 4 </a:t>
            </a:r>
            <a:r>
              <a:rPr lang="en-US" dirty="0" err="1"/>
              <a:t>honours</a:t>
            </a:r>
            <a:r>
              <a:rPr lang="en-US" dirty="0"/>
              <a:t> individual project. My research topic is to develop different </a:t>
            </a:r>
            <a:r>
              <a:rPr lang="en-US" sz="1200" dirty="0">
                <a:latin typeface="Open Sans" panose="020B0606030504020204" pitchFamily="34" charset="0"/>
              </a:rPr>
              <a:t>Imputation strategies for risk prediction models based on Electronic Health Records</a:t>
            </a:r>
            <a:endParaRPr lang="en-US" dirty="0"/>
          </a:p>
          <a:p>
            <a:endParaRPr lang="en-US" dirty="0"/>
          </a:p>
          <a:p>
            <a:endParaRPr lang="en-US" dirty="0"/>
          </a:p>
          <a:p>
            <a:r>
              <a:rPr lang="en-US" dirty="0"/>
              <a:t>This research focuses on how to use imputation strategies to improve risk prediction models for clinical decision support systems. As </a:t>
            </a:r>
            <a:r>
              <a:rPr lang="en-US" dirty="0" err="1"/>
              <a:t>summarising</a:t>
            </a:r>
            <a:r>
              <a:rPr lang="en-US" dirty="0"/>
              <a:t> and pre-processing electronic health records is not trivial, this research guides the user through extraction and pre-processing pipeline for patients and events data from the MIMIC-III database. Different imputation strategies will then be applied to the pre-processed clinical data, where the effectiveness of these strategies is </a:t>
            </a:r>
            <a:r>
              <a:rPr lang="en-US" dirty="0" err="1"/>
              <a:t>analysed</a:t>
            </a:r>
            <a:r>
              <a:rPr lang="en-US" dirty="0"/>
              <a:t> through evaluating the accuracy of the risk prediction model created. To further evaluate these imputation strategies, multiple statistical analysis is carried out including various descriptive </a:t>
            </a:r>
            <a:r>
              <a:rPr lang="en-US" dirty="0" err="1"/>
              <a:t>visualisations</a:t>
            </a:r>
            <a:r>
              <a:rPr lang="en-US" dirty="0"/>
              <a:t> and data sample holdout simulations. </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1</a:t>
            </a:fld>
            <a:endParaRPr lang="en-GB"/>
          </a:p>
        </p:txBody>
      </p:sp>
    </p:spTree>
    <p:extLst>
      <p:ext uri="{BB962C8B-B14F-4D97-AF65-F5344CB8AC3E}">
        <p14:creationId xmlns:p14="http://schemas.microsoft.com/office/powerpoint/2010/main" val="2759485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Instead of taking the mean of all non missing values, most frequent imputation counts the </a:t>
            </a:r>
            <a:r>
              <a:rPr lang="en-US" dirty="0" err="1"/>
              <a:t>occourence</a:t>
            </a:r>
            <a:r>
              <a:rPr lang="en-US" dirty="0"/>
              <a:t> of all values and replace the missing values with the most frequent value within each column. Similar to mean imputation, although it is easy to implement, it often introduces bias to the data.</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10</a:t>
            </a:fld>
            <a:endParaRPr lang="en-GB"/>
          </a:p>
        </p:txBody>
      </p:sp>
    </p:spTree>
    <p:extLst>
      <p:ext uri="{BB962C8B-B14F-4D97-AF65-F5344CB8AC3E}">
        <p14:creationId xmlns:p14="http://schemas.microsoft.com/office/powerpoint/2010/main" val="365865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K-Nearest-Neighbor (KNN) imputation is our first multivariate imputation that utilizes a distance based representation of all data. The KNN algorithm calculates the Euclidean distance between all row combinations to locate its K nearest neighbors for each missing value. The mean value from the same column of these neighbors is then used as the imputation value. This is then repeated across the entire dataset for all missing values.</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11</a:t>
            </a:fld>
            <a:endParaRPr lang="en-GB"/>
          </a:p>
        </p:txBody>
      </p:sp>
    </p:spTree>
    <p:extLst>
      <p:ext uri="{BB962C8B-B14F-4D97-AF65-F5344CB8AC3E}">
        <p14:creationId xmlns:p14="http://schemas.microsoft.com/office/powerpoint/2010/main" val="1157705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imputation by chained equations (MICE) is a multivariate imputation strategy that imputes missing data through an iterative series of predictive models. Creating multiple imputations rather than single imputation takes considerations into the statistical instability and uncertainty in the imputations, while being flexible with both numerical and categorical variables.</a:t>
            </a:r>
          </a:p>
          <a:p>
            <a:endParaRPr lang="en-US" dirty="0"/>
          </a:p>
          <a:p>
            <a:r>
              <a:rPr lang="en-US" dirty="0"/>
              <a:t>The MICE algorithm often start by using mean imputation or random predictions to fill up all the missing data, since we could not apply the predictive model if there are missing values in the data. For each iteration, the algorithm starts by selecting a feature and reverting it's missing values to null, which will later be filled by the predictive model we train. To obtain the train data for the model, the non missing values in the selected feature will be used as the true labels, and the other features in the same row will be used as the features for predicting that label. After training, we then predict the missing values giving it's other features of the same row as test data to obtain our first imputed feature. After replacing an entire column of mean imputed missing values with model predictions, we move on to the next column, reverting all it's missing values and apply the same steps to training and predicting the missing values. This process is then repeated across the whole data until there are no more mean imputed data but only model predicted data, which is where the first iteration ends. The same algorithm is then applied for multiple iterations until the imputed values converges, less than 5 iterations is often needed for it to converge.</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12</a:t>
            </a:fld>
            <a:endParaRPr lang="en-GB"/>
          </a:p>
        </p:txBody>
      </p:sp>
    </p:spTree>
    <p:extLst>
      <p:ext uri="{BB962C8B-B14F-4D97-AF65-F5344CB8AC3E}">
        <p14:creationId xmlns:p14="http://schemas.microsoft.com/office/powerpoint/2010/main" val="1185451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Imputation with Denoising Autoencoders (MIDAS) is an imputation method proposed in a recent research paper. The MIDAS imputation approach re-purposed denoising autoencoders by treating missing values as an additional portion of the corrupted data at the </a:t>
            </a:r>
            <a:r>
              <a:rPr lang="en-US" dirty="0" err="1"/>
              <a:t>beggining</a:t>
            </a:r>
            <a:r>
              <a:rPr lang="en-US" dirty="0"/>
              <a:t> stages, which is then paired with multiple imputation with the aim to capture more complex relationship between different variables and more accurate imputation.</a:t>
            </a:r>
          </a:p>
          <a:p>
            <a:endParaRPr lang="en-US" dirty="0"/>
          </a:p>
          <a:p>
            <a:endParaRPr lang="en-US" dirty="0"/>
          </a:p>
          <a:p>
            <a:r>
              <a:rPr lang="en-US" dirty="0"/>
              <a:t>The training of the MIDAS algorithm consist of five stages, the algorithm first shuffle and slice row-wise data in paired mini-batches, this is done to accelerate the converge rate of the model. The second step partially corrupts these </a:t>
            </a:r>
            <a:r>
              <a:rPr lang="en-US" dirty="0" err="1"/>
              <a:t>these</a:t>
            </a:r>
            <a:r>
              <a:rPr lang="en-US" dirty="0"/>
              <a:t> mini batches through multiplication by a </a:t>
            </a:r>
            <a:r>
              <a:rPr lang="en-US" dirty="0" err="1"/>
              <a:t>bernoulli</a:t>
            </a:r>
            <a:r>
              <a:rPr lang="en-US" dirty="0"/>
              <a:t> vector to introduce noise. This third step introduce additional missing values using traditional dropout methods on the neural network to prevent overfitting. The third step involves a forward pass through the denoising auto-encoder, which predicts a value for all the missing values, the loss is then calculated using the loss function. The fifth step aggregates the loss values into a single term and backpropagates through the denoising auto-encoder, with the resulting error gradients used to adjust the weight for the next iteration.  This  5 stages is then repeated multiple times to create the imputed dataset.</a:t>
            </a:r>
          </a:p>
        </p:txBody>
      </p:sp>
      <p:sp>
        <p:nvSpPr>
          <p:cNvPr id="4" name="Slide Number Placeholder 3"/>
          <p:cNvSpPr>
            <a:spLocks noGrp="1"/>
          </p:cNvSpPr>
          <p:nvPr>
            <p:ph type="sldNum" sz="quarter" idx="5"/>
          </p:nvPr>
        </p:nvSpPr>
        <p:spPr/>
        <p:txBody>
          <a:bodyPr/>
          <a:lstStyle/>
          <a:p>
            <a:fld id="{7E60C391-0499-43AC-A94A-48FB45D2F331}" type="slidenum">
              <a:rPr lang="en-GB" smtClean="0"/>
              <a:t>13</a:t>
            </a:fld>
            <a:endParaRPr lang="en-GB"/>
          </a:p>
        </p:txBody>
      </p:sp>
    </p:spTree>
    <p:extLst>
      <p:ext uri="{BB962C8B-B14F-4D97-AF65-F5344CB8AC3E}">
        <p14:creationId xmlns:p14="http://schemas.microsoft.com/office/powerpoint/2010/main" val="3288654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these strategies, we used 4 different experiments to evaluate these imputation strategies.</a:t>
            </a:r>
          </a:p>
          <a:p>
            <a:endParaRPr lang="en-GB" dirty="0"/>
          </a:p>
          <a:p>
            <a:r>
              <a:rPr lang="en-GB" dirty="0"/>
              <a:t>We evaluated the imputation strategies in 3 different aspects, data distribution of the datasets, holdout value simulation and risk prediction model performance.</a:t>
            </a:r>
          </a:p>
        </p:txBody>
      </p:sp>
      <p:sp>
        <p:nvSpPr>
          <p:cNvPr id="4" name="Slide Number Placeholder 3"/>
          <p:cNvSpPr>
            <a:spLocks noGrp="1"/>
          </p:cNvSpPr>
          <p:nvPr>
            <p:ph type="sldNum" sz="quarter" idx="5"/>
          </p:nvPr>
        </p:nvSpPr>
        <p:spPr/>
        <p:txBody>
          <a:bodyPr/>
          <a:lstStyle/>
          <a:p>
            <a:fld id="{7E60C391-0499-43AC-A94A-48FB45D2F331}" type="slidenum">
              <a:rPr lang="en-GB" smtClean="0"/>
              <a:t>14</a:t>
            </a:fld>
            <a:endParaRPr lang="en-GB"/>
          </a:p>
        </p:txBody>
      </p:sp>
    </p:spTree>
    <p:extLst>
      <p:ext uri="{BB962C8B-B14F-4D97-AF65-F5344CB8AC3E}">
        <p14:creationId xmlns:p14="http://schemas.microsoft.com/office/powerpoint/2010/main" val="785981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plotting the data distribution all datasets, we could </a:t>
            </a:r>
            <a:r>
              <a:rPr lang="en-US" dirty="0" err="1"/>
              <a:t>visualise</a:t>
            </a:r>
            <a:r>
              <a:rPr lang="en-US" dirty="0"/>
              <a:t> how the imputed data is distributed compared to the original data. We see from the graph on the right that MICE and MIDAS imputed has a smooth gaussian distribution that close </a:t>
            </a:r>
            <a:r>
              <a:rPr lang="en-US" dirty="0" err="1"/>
              <a:t>remembles</a:t>
            </a:r>
            <a:r>
              <a:rPr lang="en-US" dirty="0"/>
              <a:t> the distribution of the original data before imputation.</a:t>
            </a:r>
          </a:p>
          <a:p>
            <a:endParaRPr lang="en-US" dirty="0"/>
          </a:p>
          <a:p>
            <a:r>
              <a:rPr lang="en-US" dirty="0"/>
              <a:t>On the other hand for KNN, mean, and most frequent imputed datasets, we see huge spikes in the distribution, which is probably due to the repeated values created during imputation.</a:t>
            </a:r>
          </a:p>
          <a:p>
            <a:endParaRPr lang="en-US" dirty="0"/>
          </a:p>
        </p:txBody>
      </p:sp>
      <p:sp>
        <p:nvSpPr>
          <p:cNvPr id="4" name="Slide Number Placeholder 3"/>
          <p:cNvSpPr>
            <a:spLocks noGrp="1"/>
          </p:cNvSpPr>
          <p:nvPr>
            <p:ph type="sldNum" sz="quarter" idx="5"/>
          </p:nvPr>
        </p:nvSpPr>
        <p:spPr/>
        <p:txBody>
          <a:bodyPr/>
          <a:lstStyle/>
          <a:p>
            <a:fld id="{7E60C391-0499-43AC-A94A-48FB45D2F331}" type="slidenum">
              <a:rPr lang="en-GB" smtClean="0"/>
              <a:t>15</a:t>
            </a:fld>
            <a:endParaRPr lang="en-GB"/>
          </a:p>
        </p:txBody>
      </p:sp>
    </p:spTree>
    <p:extLst>
      <p:ext uri="{BB962C8B-B14F-4D97-AF65-F5344CB8AC3E}">
        <p14:creationId xmlns:p14="http://schemas.microsoft.com/office/powerpoint/2010/main" val="1852952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Leave one out data simulation involves introducing additional missingness before imputation then comparing the imputed and original value using cross validation.</a:t>
            </a:r>
          </a:p>
          <a:p>
            <a:r>
              <a:rPr lang="en-GB" dirty="0"/>
              <a:t>Looking at the RMSE for the leave one of cross validation experiment, we see that MICE imputed has the lowest root meet squared error. Showing that </a:t>
            </a:r>
            <a:r>
              <a:rPr lang="en-US" dirty="0"/>
              <a:t>MICE imputation method has the best ability to impute data that closely resembles the original data from 2 different experiments.</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16</a:t>
            </a:fld>
            <a:endParaRPr lang="en-GB"/>
          </a:p>
        </p:txBody>
      </p:sp>
    </p:spTree>
    <p:extLst>
      <p:ext uri="{BB962C8B-B14F-4D97-AF65-F5344CB8AC3E}">
        <p14:creationId xmlns:p14="http://schemas.microsoft.com/office/powerpoint/2010/main" val="1130389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Looking at the logistic regression results, we see that MICE imputation has the highest performance compared to the other methods, however, after applying hypothesis testing techniques, we could not conclude that difference in results was statistically significant.</a:t>
            </a:r>
          </a:p>
        </p:txBody>
      </p:sp>
      <p:sp>
        <p:nvSpPr>
          <p:cNvPr id="4" name="Slide Number Placeholder 3"/>
          <p:cNvSpPr>
            <a:spLocks noGrp="1"/>
          </p:cNvSpPr>
          <p:nvPr>
            <p:ph type="sldNum" sz="quarter" idx="5"/>
          </p:nvPr>
        </p:nvSpPr>
        <p:spPr/>
        <p:txBody>
          <a:bodyPr/>
          <a:lstStyle/>
          <a:p>
            <a:fld id="{7E60C391-0499-43AC-A94A-48FB45D2F331}" type="slidenum">
              <a:rPr lang="en-GB" smtClean="0"/>
              <a:t>17</a:t>
            </a:fld>
            <a:endParaRPr lang="en-GB"/>
          </a:p>
        </p:txBody>
      </p:sp>
    </p:spTree>
    <p:extLst>
      <p:ext uri="{BB962C8B-B14F-4D97-AF65-F5344CB8AC3E}">
        <p14:creationId xmlns:p14="http://schemas.microsoft.com/office/powerpoint/2010/main" val="1489653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Looking at the ROC curves and AUC scores for random forest, we can further see how similar these models perform and further strengthen that the difference in performance was not statistically significant. However, one import note is that since mean and most frequent imputation introduced a lot of biased to the dataset, it would will cause the model to overfit and have an illusion of higher performance.</a:t>
            </a:r>
          </a:p>
        </p:txBody>
      </p:sp>
      <p:sp>
        <p:nvSpPr>
          <p:cNvPr id="4" name="Slide Number Placeholder 3"/>
          <p:cNvSpPr>
            <a:spLocks noGrp="1"/>
          </p:cNvSpPr>
          <p:nvPr>
            <p:ph type="sldNum" sz="quarter" idx="5"/>
          </p:nvPr>
        </p:nvSpPr>
        <p:spPr/>
        <p:txBody>
          <a:bodyPr/>
          <a:lstStyle/>
          <a:p>
            <a:fld id="{7E60C391-0499-43AC-A94A-48FB45D2F331}" type="slidenum">
              <a:rPr lang="en-GB" smtClean="0"/>
              <a:t>18</a:t>
            </a:fld>
            <a:endParaRPr lang="en-GB"/>
          </a:p>
        </p:txBody>
      </p:sp>
    </p:spTree>
    <p:extLst>
      <p:ext uri="{BB962C8B-B14F-4D97-AF65-F5344CB8AC3E}">
        <p14:creationId xmlns:p14="http://schemas.microsoft.com/office/powerpoint/2010/main" val="280597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Considering all evaluation techniques, we </a:t>
            </a:r>
            <a:r>
              <a:rPr lang="en-US"/>
              <a:t>can say </a:t>
            </a:r>
            <a:r>
              <a:rPr lang="en-US" dirty="0"/>
              <a:t>that MICE is the most all rounded imputation strategy and the most suitable for clinical data use. Although Deep learning imputation strategies has the potential to be the </a:t>
            </a:r>
            <a:r>
              <a:rPr lang="en-US" dirty="0" err="1"/>
              <a:t>prefered</a:t>
            </a:r>
            <a:r>
              <a:rPr lang="en-US" dirty="0"/>
              <a:t> method in the future, it is still in an early phase and not very trusted. Finally, </a:t>
            </a:r>
            <a:r>
              <a:rPr lang="en-GB" dirty="0"/>
              <a:t>Uni-variate imputation strategies is not suitable as imputation strategies for medical researches.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E60C391-0499-43AC-A94A-48FB45D2F331}" type="slidenum">
              <a:rPr lang="en-GB" smtClean="0"/>
              <a:t>19</a:t>
            </a:fld>
            <a:endParaRPr lang="en-GB"/>
          </a:p>
        </p:txBody>
      </p:sp>
    </p:spTree>
    <p:extLst>
      <p:ext uri="{BB962C8B-B14F-4D97-AF65-F5344CB8AC3E}">
        <p14:creationId xmlns:p14="http://schemas.microsoft.com/office/powerpoint/2010/main" val="248834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begin with an overview of this presentation.</a:t>
            </a:r>
          </a:p>
          <a:p>
            <a:endParaRPr lang="en-GB" dirty="0"/>
          </a:p>
          <a:p>
            <a:r>
              <a:rPr lang="en-GB" dirty="0"/>
              <a:t>This presentation will be separated in the following sections including:</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Some important background information to understand my research</a:t>
            </a:r>
          </a:p>
          <a:p>
            <a:endParaRPr lang="en-GB" dirty="0"/>
          </a:p>
          <a:p>
            <a:r>
              <a:rPr lang="en-GB" dirty="0"/>
              <a:t>The Motivation and Aims of this project</a:t>
            </a:r>
          </a:p>
          <a:p>
            <a:r>
              <a:rPr lang="en-GB" dirty="0"/>
              <a:t>The Methodology I used to solve my research question</a:t>
            </a:r>
          </a:p>
          <a:p>
            <a:r>
              <a:rPr lang="en-GB" dirty="0"/>
              <a:t>The Results and Evaluation of my research</a:t>
            </a:r>
          </a:p>
          <a:p>
            <a:r>
              <a:rPr lang="en-GB" dirty="0"/>
              <a:t>And finally a Conclusion of my research</a:t>
            </a:r>
          </a:p>
          <a:p>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2</a:t>
            </a:fld>
            <a:endParaRPr lang="en-GB"/>
          </a:p>
        </p:txBody>
      </p:sp>
    </p:spTree>
    <p:extLst>
      <p:ext uri="{BB962C8B-B14F-4D97-AF65-F5344CB8AC3E}">
        <p14:creationId xmlns:p14="http://schemas.microsoft.com/office/powerpoint/2010/main" val="4002045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25</a:t>
            </a:fld>
            <a:endParaRPr lang="en-GB"/>
          </a:p>
        </p:txBody>
      </p:sp>
    </p:spTree>
    <p:extLst>
      <p:ext uri="{BB962C8B-B14F-4D97-AF65-F5344CB8AC3E}">
        <p14:creationId xmlns:p14="http://schemas.microsoft.com/office/powerpoint/2010/main" val="3305963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30</a:t>
            </a:fld>
            <a:endParaRPr lang="en-GB"/>
          </a:p>
        </p:txBody>
      </p:sp>
    </p:spTree>
    <p:extLst>
      <p:ext uri="{BB962C8B-B14F-4D97-AF65-F5344CB8AC3E}">
        <p14:creationId xmlns:p14="http://schemas.microsoft.com/office/powerpoint/2010/main" val="13995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risk prediction model uses patient data to estimate the probability of a patient experiencing a healthcare outcome. The adoption of clinical risk prediction tools was great limited previously by lack of integration with electronic health records suggested by previous researches. Other researches also mentioned the rigorous process of this task in nature, where problems such as incomplete training data and risk of bias fails to address clinical need. However, With the recent releases of publicly available clinical database, and advancement in both machine learning and imputation strategies, more accurate and reliable risk prediction models are now possible.</a:t>
            </a:r>
          </a:p>
          <a:p>
            <a:endParaRPr lang="en-US" dirty="0"/>
          </a:p>
          <a:p>
            <a:r>
              <a:rPr lang="en-US" dirty="0"/>
              <a:t>Since electronic health records are heterogeneous with all sorts of medical recordings, these recordings must be extracted carefully and </a:t>
            </a:r>
            <a:r>
              <a:rPr lang="en-US" dirty="0" err="1"/>
              <a:t>reorganised</a:t>
            </a:r>
            <a:r>
              <a:rPr lang="en-US" dirty="0"/>
              <a:t> for machine learning. Recent researches suggest the approach to arrange individual measurements in a time series manner. By arranging the medical data by rows of time series, the machine learning model is able to learn complex temporal patterns from the data and improve performance. However, by organizing these recordings in a time series manner, in introduces a lot of missing data since there could not be a record of every variable for every hour.</a:t>
            </a:r>
          </a:p>
        </p:txBody>
      </p:sp>
      <p:sp>
        <p:nvSpPr>
          <p:cNvPr id="4" name="Slide Number Placeholder 3"/>
          <p:cNvSpPr>
            <a:spLocks noGrp="1"/>
          </p:cNvSpPr>
          <p:nvPr>
            <p:ph type="sldNum" sz="quarter" idx="5"/>
          </p:nvPr>
        </p:nvSpPr>
        <p:spPr/>
        <p:txBody>
          <a:bodyPr/>
          <a:lstStyle/>
          <a:p>
            <a:fld id="{7E60C391-0499-43AC-A94A-48FB45D2F331}" type="slidenum">
              <a:rPr lang="en-GB" smtClean="0"/>
              <a:t>32</a:t>
            </a:fld>
            <a:endParaRPr lang="en-GB"/>
          </a:p>
        </p:txBody>
      </p:sp>
    </p:spTree>
    <p:extLst>
      <p:ext uri="{BB962C8B-B14F-4D97-AF65-F5344CB8AC3E}">
        <p14:creationId xmlns:p14="http://schemas.microsoft.com/office/powerpoint/2010/main" val="341924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Electronic Health records (EHR) is a systemized digital collection of patient's information. Compared to traditional health records, Electronic Health records allow accurate and up to date information about patients that could be quickly accessible by different clinics, allowing a more coordinated healthcare system. The advances in technology also allow more secure and </a:t>
            </a:r>
            <a:r>
              <a:rPr lang="en-US" dirty="0" err="1"/>
              <a:t>efficent</a:t>
            </a:r>
            <a:r>
              <a:rPr lang="en-US" dirty="0"/>
              <a:t> storing of these records while saving costs. Lastly, since the records are now digital, it can contain a more detailed medical history, including diagnoses, medications, treatment plans, allergies, radiology images, and laboratory test results.</a:t>
            </a:r>
            <a:endParaRPr lang="en-GB" dirty="0"/>
          </a:p>
          <a:p>
            <a:endParaRPr lang="en-GB" dirty="0"/>
          </a:p>
          <a:p>
            <a:r>
              <a:rPr lang="en-US" dirty="0"/>
              <a:t>A risk prediction model uses patient data to estimate the probability of a patient experiencing a healthcare outcome. With the recent releases of publicly available clinical database, and advancement of machine learning in recent years , more accurate and reliable risk prediction models are now possible.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since electronic health records are heterogeneous with all sorts of medical recordings, these recordings must be extracted carefully and </a:t>
            </a:r>
            <a:r>
              <a:rPr lang="en-US" dirty="0" err="1"/>
              <a:t>reorganised</a:t>
            </a:r>
            <a:r>
              <a:rPr lang="en-US" dirty="0"/>
              <a:t> for machine learning. By arranging the medical data by rows of time series, the machine learning model is able to learn complex temporal patterns from the data and improve performance. However, by organizing these medical recordings in a time series manner, in introduces a lot of missing data since there could not be a record of every variable for every hour. In a machine learning environment, values that are missing not at random introduces a lot of complexity since these missing values could carry hidden meaning that could be provide useful information. If these missing value is simply removed or ignored, it would introduce bias since we are ignoring information provided to us. This is another reason why more complex imputation strategies is used to try and preserve these meanings and reduce bias in our training environment.</a:t>
            </a:r>
            <a:endParaRPr lang="en-GB" dirty="0"/>
          </a:p>
          <a:p>
            <a:endParaRPr lang="en-US" dirty="0"/>
          </a:p>
          <a:p>
            <a:endParaRPr lang="en-US" dirty="0"/>
          </a:p>
          <a:p>
            <a:endParaRPr lang="en-US" dirty="0"/>
          </a:p>
          <a:p>
            <a:endParaRPr lang="en-US" dirty="0"/>
          </a:p>
          <a:p>
            <a:r>
              <a:rPr lang="en-US" dirty="0"/>
              <a:t>There are 3 different types of missing data,</a:t>
            </a:r>
          </a:p>
          <a:p>
            <a:endParaRPr lang="en-US" dirty="0"/>
          </a:p>
          <a:p>
            <a:r>
              <a:rPr lang="en-US" dirty="0"/>
              <a:t>Missing completely at random implies that the causes of missing data are completely unrelated to the data. An example of MCAR could be because of sudden power shortage in the hospital, which result in lost of recordings.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Missing at random implies that the cause of the missing data is somewhat related to the data, but not directly. </a:t>
            </a:r>
            <a:r>
              <a:rPr lang="en-US" dirty="0" err="1"/>
              <a:t>AAn</a:t>
            </a:r>
            <a:r>
              <a:rPr lang="en-US" dirty="0"/>
              <a:t> example of MAR would could be because the patient had surgery that day, therefore would not take the daily blood sample tests. Different from MCAR, MAR is a broader class and often more realistic.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Missing not at random is when the probability of missing values varies for reasons that are unknown. An example of MNAR would be because the patient simply does not require this laboratory test for his symptoms, therefore was left empty. </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3</a:t>
            </a:fld>
            <a:endParaRPr lang="en-GB"/>
          </a:p>
        </p:txBody>
      </p:sp>
    </p:spTree>
    <p:extLst>
      <p:ext uri="{BB962C8B-B14F-4D97-AF65-F5344CB8AC3E}">
        <p14:creationId xmlns:p14="http://schemas.microsoft.com/office/powerpoint/2010/main" val="219003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focuses on how to use imputation strategies to improve risk prediction models for clinical decision support systems. As </a:t>
            </a:r>
            <a:r>
              <a:rPr lang="en-US" dirty="0" err="1"/>
              <a:t>summarising</a:t>
            </a:r>
            <a:r>
              <a:rPr lang="en-US" dirty="0"/>
              <a:t> and pre-processing electronic health records is not trivial, this research guides the reader through extraction and pre-processing pipeline for patients and events data from the MIMIC-III database. Different imputation strategies will then be applied to the pre-processed clinical data, where the effectiveness of these strategies is </a:t>
            </a:r>
            <a:r>
              <a:rPr lang="en-US" dirty="0" err="1"/>
              <a:t>analysed</a:t>
            </a:r>
            <a:r>
              <a:rPr lang="en-US" dirty="0"/>
              <a:t> through evaluating the accuracy of the risk prediction model created. To further evaluate these imputation strategies, multiple statistical analysis is carried out including various descriptive </a:t>
            </a:r>
            <a:r>
              <a:rPr lang="en-US" dirty="0" err="1"/>
              <a:t>visualisations</a:t>
            </a:r>
            <a:r>
              <a:rPr lang="en-US" dirty="0"/>
              <a:t> and data sample holdout simulations. </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4</a:t>
            </a:fld>
            <a:endParaRPr lang="en-GB"/>
          </a:p>
        </p:txBody>
      </p:sp>
    </p:spTree>
    <p:extLst>
      <p:ext uri="{BB962C8B-B14F-4D97-AF65-F5344CB8AC3E}">
        <p14:creationId xmlns:p14="http://schemas.microsoft.com/office/powerpoint/2010/main" val="2709277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a type of artificial intelligence that can be used to learn patterns from data and make predictions. It can also be used to create risk prediction models that could help in managing medical resources and improving healthcare services. However applications in clinical-decision support system is found to be very limited due to the challenges in summarizing and representing patient data, along side privacy concerns and ethical issues of using real patients data. However, due to the </a:t>
            </a:r>
            <a:r>
              <a:rPr lang="en-US" dirty="0" err="1"/>
              <a:t>digitisation</a:t>
            </a:r>
            <a:r>
              <a:rPr lang="en-US" dirty="0"/>
              <a:t> of health records, large amount of healthcare data are easily accessible digitally, which introduces the possibility to share these records with researchers around the world for scientific purposes. </a:t>
            </a:r>
          </a:p>
          <a:p>
            <a:endParaRPr lang="en-US" dirty="0"/>
          </a:p>
          <a:p>
            <a:endParaRPr lang="en-US" dirty="0"/>
          </a:p>
          <a:p>
            <a:r>
              <a:rPr lang="en-US" dirty="0"/>
              <a:t>Since electronic health records consists of private information including name, gender, date of birth, and other sensitive identification information, these electronic health records are often not publicly available. It is until recently, a large, publicly available, and deidentified clinical database named MIMIC-III is released, which allow researchers from different fields to get their hands on large amount detailed and </a:t>
            </a:r>
            <a:r>
              <a:rPr lang="en-US" dirty="0" err="1"/>
              <a:t>organised</a:t>
            </a:r>
            <a:r>
              <a:rPr lang="en-US" dirty="0"/>
              <a:t> clinical data. Despite the introduction to new data, one of the biggest problem of missing data in electronic health records still remains. Most clinical data are time series data with different measurements taken at different times, meaning there will be missing measurements in some time frame for each patient. These missing data are often not missing at random, meaning there is a meaning and reason to why this data is missing, which further complicates the problem. Missing data limits our ability to train the risk prediction model and reduces the statistical power of our model. To solve this problem, imputation strategies is applied to impute these missing data, and different approaches to this problem could greatly affect the performances of these risk decision models.</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5</a:t>
            </a:fld>
            <a:endParaRPr lang="en-GB"/>
          </a:p>
        </p:txBody>
      </p:sp>
    </p:spTree>
    <p:extLst>
      <p:ext uri="{BB962C8B-B14F-4D97-AF65-F5344CB8AC3E}">
        <p14:creationId xmlns:p14="http://schemas.microsoft.com/office/powerpoint/2010/main" val="386471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Patients data is extracted from the MIMIC-iii database using cohort selection of patients that is aged over 15 and stayed between 1 and 10 days within the hospital. The Length of stay and in-hospital mortality is also extracted from patients data as clinical outcomes for the risk prediction models. The extracted events data is then mapped to patients data and medical variables for the preprocessing stage.  </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6</a:t>
            </a:fld>
            <a:endParaRPr lang="en-GB"/>
          </a:p>
        </p:txBody>
      </p:sp>
    </p:spTree>
    <p:extLst>
      <p:ext uri="{BB962C8B-B14F-4D97-AF65-F5344CB8AC3E}">
        <p14:creationId xmlns:p14="http://schemas.microsoft.com/office/powerpoint/2010/main" val="3486214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units for the same medical variable is prevented by applying unit conversion techniques to the extracted data. Outliers out side of variables will also be replaced my null values for imputation later. Lastly the data is reshaped from one medical recording per row into time series data that contains all variables in every row. The pre-processed data is used to apply different imputation strategies.</a:t>
            </a:r>
          </a:p>
        </p:txBody>
      </p:sp>
      <p:sp>
        <p:nvSpPr>
          <p:cNvPr id="4" name="Slide Number Placeholder 3"/>
          <p:cNvSpPr>
            <a:spLocks noGrp="1"/>
          </p:cNvSpPr>
          <p:nvPr>
            <p:ph type="sldNum" sz="quarter" idx="5"/>
          </p:nvPr>
        </p:nvSpPr>
        <p:spPr/>
        <p:txBody>
          <a:bodyPr/>
          <a:lstStyle/>
          <a:p>
            <a:fld id="{7E60C391-0499-43AC-A94A-48FB45D2F331}" type="slidenum">
              <a:rPr lang="en-GB" smtClean="0"/>
              <a:t>7</a:t>
            </a:fld>
            <a:endParaRPr lang="en-GB"/>
          </a:p>
        </p:txBody>
      </p:sp>
    </p:spTree>
    <p:extLst>
      <p:ext uri="{BB962C8B-B14F-4D97-AF65-F5344CB8AC3E}">
        <p14:creationId xmlns:p14="http://schemas.microsoft.com/office/powerpoint/2010/main" val="749119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to the different imputation strategies individually, we must first talk about the two types of imputation.</a:t>
            </a:r>
          </a:p>
          <a:p>
            <a:endParaRPr lang="en-US" dirty="0"/>
          </a:p>
          <a:p>
            <a:r>
              <a:rPr lang="en-US" dirty="0"/>
              <a:t>The first type of imputation strategy is univariate, where the missing values is imputed only by non-missing values within the same feature, highlighted in gray vertically in the diagram on the left. </a:t>
            </a:r>
          </a:p>
          <a:p>
            <a:endParaRPr lang="en-US" dirty="0"/>
          </a:p>
          <a:p>
            <a:r>
              <a:rPr lang="en-US" dirty="0"/>
              <a:t>The second type of imputation strategy is multivariate, instead of only considering values from the same feature, these strategy consider the data in multiple dimensions across all features and uses the full set of data to estimate the missing values.</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8</a:t>
            </a:fld>
            <a:endParaRPr lang="en-GB"/>
          </a:p>
        </p:txBody>
      </p:sp>
    </p:spTree>
    <p:extLst>
      <p:ext uri="{BB962C8B-B14F-4D97-AF65-F5344CB8AC3E}">
        <p14:creationId xmlns:p14="http://schemas.microsoft.com/office/powerpoint/2010/main" val="368924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imputation fills in missing values simply by using the mean of all non missing variable in each column. Although mean imputation is easy to implement, it does not work well with categorical feature and often introduce bias to the dataset.</a:t>
            </a:r>
            <a:endParaRPr lang="en-GB" dirty="0"/>
          </a:p>
        </p:txBody>
      </p:sp>
      <p:sp>
        <p:nvSpPr>
          <p:cNvPr id="4" name="Slide Number Placeholder 3"/>
          <p:cNvSpPr>
            <a:spLocks noGrp="1"/>
          </p:cNvSpPr>
          <p:nvPr>
            <p:ph type="sldNum" sz="quarter" idx="5"/>
          </p:nvPr>
        </p:nvSpPr>
        <p:spPr/>
        <p:txBody>
          <a:bodyPr/>
          <a:lstStyle/>
          <a:p>
            <a:fld id="{7E60C391-0499-43AC-A94A-48FB45D2F331}" type="slidenum">
              <a:rPr lang="en-GB" smtClean="0"/>
              <a:t>9</a:t>
            </a:fld>
            <a:endParaRPr lang="en-GB"/>
          </a:p>
        </p:txBody>
      </p:sp>
    </p:spTree>
    <p:extLst>
      <p:ext uri="{BB962C8B-B14F-4D97-AF65-F5344CB8AC3E}">
        <p14:creationId xmlns:p14="http://schemas.microsoft.com/office/powerpoint/2010/main" val="91883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77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8477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716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740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16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45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48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441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440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9337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634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038903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nes and dots connected representing a network">
            <a:extLst>
              <a:ext uri="{FF2B5EF4-FFF2-40B4-BE49-F238E27FC236}">
                <a16:creationId xmlns:a16="http://schemas.microsoft.com/office/drawing/2014/main" id="{5F827CDF-9D4F-45C5-B8E2-4A527B25DEAF}"/>
              </a:ext>
            </a:extLst>
          </p:cNvPr>
          <p:cNvPicPr>
            <a:picLocks noChangeAspect="1"/>
          </p:cNvPicPr>
          <p:nvPr/>
        </p:nvPicPr>
        <p:blipFill rotWithShape="1">
          <a:blip r:embed="rId3"/>
          <a:srcRect/>
          <a:stretch/>
        </p:blipFill>
        <p:spPr>
          <a:xfrm>
            <a:off x="0" y="10"/>
            <a:ext cx="12191980" cy="6857990"/>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E7AC35-E96C-4FBF-93FB-424C27A85612}"/>
              </a:ext>
            </a:extLst>
          </p:cNvPr>
          <p:cNvSpPr>
            <a:spLocks noGrp="1"/>
          </p:cNvSpPr>
          <p:nvPr>
            <p:ph type="ctrTitle"/>
          </p:nvPr>
        </p:nvSpPr>
        <p:spPr>
          <a:xfrm>
            <a:off x="609599" y="4572000"/>
            <a:ext cx="10965141" cy="895244"/>
          </a:xfrm>
        </p:spPr>
        <p:txBody>
          <a:bodyPr>
            <a:noAutofit/>
          </a:bodyPr>
          <a:lstStyle/>
          <a:p>
            <a:r>
              <a:rPr lang="en-US" sz="2400" dirty="0">
                <a:latin typeface="Open Sans" panose="020B0606030504020204" pitchFamily="34" charset="0"/>
              </a:rPr>
              <a:t>Imputation strategies for risk prediction models based on Electronic Health Records</a:t>
            </a:r>
            <a:endParaRPr lang="en-US" sz="2400" dirty="0">
              <a:solidFill>
                <a:schemeClr val="tx1"/>
              </a:solidFill>
            </a:endParaRPr>
          </a:p>
        </p:txBody>
      </p:sp>
      <p:sp>
        <p:nvSpPr>
          <p:cNvPr id="3" name="Subtitle 2">
            <a:extLst>
              <a:ext uri="{FF2B5EF4-FFF2-40B4-BE49-F238E27FC236}">
                <a16:creationId xmlns:a16="http://schemas.microsoft.com/office/drawing/2014/main" id="{29796D7D-3175-4BB8-9B63-55C81B20C750}"/>
              </a:ext>
            </a:extLst>
          </p:cNvPr>
          <p:cNvSpPr>
            <a:spLocks noGrp="1"/>
          </p:cNvSpPr>
          <p:nvPr>
            <p:ph type="subTitle" idx="1"/>
          </p:nvPr>
        </p:nvSpPr>
        <p:spPr>
          <a:xfrm>
            <a:off x="609598" y="5504576"/>
            <a:ext cx="10965142" cy="447491"/>
          </a:xfrm>
        </p:spPr>
        <p:txBody>
          <a:bodyPr>
            <a:normAutofit/>
          </a:bodyPr>
          <a:lstStyle/>
          <a:p>
            <a:r>
              <a:rPr lang="en-GB" dirty="0"/>
              <a:t>Lee Lok hang Toby 	2431180L</a:t>
            </a:r>
            <a:endParaRPr lang="en-US" dirty="0"/>
          </a:p>
          <a:p>
            <a:endParaRPr lang="en-GB" dirty="0"/>
          </a:p>
          <a:p>
            <a:endParaRPr lang="en-US" dirty="0"/>
          </a:p>
        </p:txBody>
      </p:sp>
      <p:sp>
        <p:nvSpPr>
          <p:cNvPr id="8" name="Title 1">
            <a:extLst>
              <a:ext uri="{FF2B5EF4-FFF2-40B4-BE49-F238E27FC236}">
                <a16:creationId xmlns:a16="http://schemas.microsoft.com/office/drawing/2014/main" id="{25845331-155D-430F-AB81-55004E4FBBF2}"/>
              </a:ext>
            </a:extLst>
          </p:cNvPr>
          <p:cNvSpPr txBox="1">
            <a:spLocks/>
          </p:cNvSpPr>
          <p:nvPr/>
        </p:nvSpPr>
        <p:spPr>
          <a:xfrm>
            <a:off x="1524000" y="1122363"/>
            <a:ext cx="9144000" cy="2387600"/>
          </a:xfrm>
          <a:prstGeom prst="rect">
            <a:avLst/>
          </a:prstGeom>
          <a:effectLst/>
        </p:spPr>
        <p:txBody>
          <a:bodyPr vert="horz" lIns="91440" tIns="45720" rIns="91440" bIns="45720" rtlCol="0" anchor="b">
            <a:no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dirty="0"/>
          </a:p>
        </p:txBody>
      </p:sp>
      <p:sp>
        <p:nvSpPr>
          <p:cNvPr id="10" name="Subtitle 2">
            <a:extLst>
              <a:ext uri="{FF2B5EF4-FFF2-40B4-BE49-F238E27FC236}">
                <a16:creationId xmlns:a16="http://schemas.microsoft.com/office/drawing/2014/main" id="{213C8DA8-C17E-43E4-9D09-D50339AEAB74}"/>
              </a:ext>
            </a:extLst>
          </p:cNvPr>
          <p:cNvSpPr txBox="1">
            <a:spLocks/>
          </p:cNvSpPr>
          <p:nvPr/>
        </p:nvSpPr>
        <p:spPr>
          <a:xfrm>
            <a:off x="1524000" y="3602038"/>
            <a:ext cx="9144000" cy="1655762"/>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9564112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30B9-8510-40B5-B208-8850D555FD7C}"/>
              </a:ext>
            </a:extLst>
          </p:cNvPr>
          <p:cNvSpPr>
            <a:spLocks noGrp="1"/>
          </p:cNvSpPr>
          <p:nvPr>
            <p:ph type="title"/>
          </p:nvPr>
        </p:nvSpPr>
        <p:spPr/>
        <p:txBody>
          <a:bodyPr/>
          <a:lstStyle/>
          <a:p>
            <a:r>
              <a:rPr lang="en-GB" dirty="0"/>
              <a:t>Most Frequent imputation</a:t>
            </a:r>
          </a:p>
        </p:txBody>
      </p:sp>
      <p:pic>
        <p:nvPicPr>
          <p:cNvPr id="22" name="Picture 21">
            <a:extLst>
              <a:ext uri="{FF2B5EF4-FFF2-40B4-BE49-F238E27FC236}">
                <a16:creationId xmlns:a16="http://schemas.microsoft.com/office/drawing/2014/main" id="{F51EBC65-1FAC-436A-9FAF-732AD690BC35}"/>
              </a:ext>
            </a:extLst>
          </p:cNvPr>
          <p:cNvPicPr>
            <a:picLocks noChangeAspect="1"/>
          </p:cNvPicPr>
          <p:nvPr/>
        </p:nvPicPr>
        <p:blipFill>
          <a:blip r:embed="rId3"/>
          <a:stretch>
            <a:fillRect/>
          </a:stretch>
        </p:blipFill>
        <p:spPr>
          <a:xfrm>
            <a:off x="830633" y="2107204"/>
            <a:ext cx="10530733" cy="4048640"/>
          </a:xfrm>
          <a:prstGeom prst="rect">
            <a:avLst/>
          </a:prstGeom>
        </p:spPr>
      </p:pic>
    </p:spTree>
    <p:extLst>
      <p:ext uri="{BB962C8B-B14F-4D97-AF65-F5344CB8AC3E}">
        <p14:creationId xmlns:p14="http://schemas.microsoft.com/office/powerpoint/2010/main" val="192992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69CC-5AA2-48FC-9F18-AF398B235947}"/>
              </a:ext>
            </a:extLst>
          </p:cNvPr>
          <p:cNvSpPr>
            <a:spLocks noGrp="1"/>
          </p:cNvSpPr>
          <p:nvPr>
            <p:ph type="title"/>
          </p:nvPr>
        </p:nvSpPr>
        <p:spPr/>
        <p:txBody>
          <a:bodyPr/>
          <a:lstStyle/>
          <a:p>
            <a:r>
              <a:rPr lang="en-GB" dirty="0"/>
              <a:t>KNN </a:t>
            </a:r>
            <a:r>
              <a:rPr lang="en-GB" dirty="0" err="1"/>
              <a:t>impuation</a:t>
            </a:r>
            <a:endParaRPr lang="en-GB" dirty="0"/>
          </a:p>
        </p:txBody>
      </p:sp>
      <p:graphicFrame>
        <p:nvGraphicFramePr>
          <p:cNvPr id="4" name="Table 4">
            <a:extLst>
              <a:ext uri="{FF2B5EF4-FFF2-40B4-BE49-F238E27FC236}">
                <a16:creationId xmlns:a16="http://schemas.microsoft.com/office/drawing/2014/main" id="{E80658D2-9132-4E94-AB5B-DF7F559D670E}"/>
              </a:ext>
            </a:extLst>
          </p:cNvPr>
          <p:cNvGraphicFramePr>
            <a:graphicFrameLocks noGrp="1"/>
          </p:cNvGraphicFramePr>
          <p:nvPr>
            <p:extLst>
              <p:ext uri="{D42A27DB-BD31-4B8C-83A1-F6EECF244321}">
                <p14:modId xmlns:p14="http://schemas.microsoft.com/office/powerpoint/2010/main" val="4199555772"/>
              </p:ext>
            </p:extLst>
          </p:nvPr>
        </p:nvGraphicFramePr>
        <p:xfrm>
          <a:off x="3357744" y="3607694"/>
          <a:ext cx="1845520" cy="1257879"/>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1792860084"/>
                    </a:ext>
                  </a:extLst>
                </a:gridCol>
                <a:gridCol w="369104">
                  <a:extLst>
                    <a:ext uri="{9D8B030D-6E8A-4147-A177-3AD203B41FA5}">
                      <a16:colId xmlns:a16="http://schemas.microsoft.com/office/drawing/2014/main" val="369621255"/>
                    </a:ext>
                  </a:extLst>
                </a:gridCol>
                <a:gridCol w="369104">
                  <a:extLst>
                    <a:ext uri="{9D8B030D-6E8A-4147-A177-3AD203B41FA5}">
                      <a16:colId xmlns:a16="http://schemas.microsoft.com/office/drawing/2014/main" val="1910147284"/>
                    </a:ext>
                  </a:extLst>
                </a:gridCol>
                <a:gridCol w="369104">
                  <a:extLst>
                    <a:ext uri="{9D8B030D-6E8A-4147-A177-3AD203B41FA5}">
                      <a16:colId xmlns:a16="http://schemas.microsoft.com/office/drawing/2014/main" val="4169271064"/>
                    </a:ext>
                  </a:extLst>
                </a:gridCol>
                <a:gridCol w="369104">
                  <a:extLst>
                    <a:ext uri="{9D8B030D-6E8A-4147-A177-3AD203B41FA5}">
                      <a16:colId xmlns:a16="http://schemas.microsoft.com/office/drawing/2014/main" val="799903599"/>
                    </a:ext>
                  </a:extLst>
                </a:gridCol>
              </a:tblGrid>
              <a:tr h="179697">
                <a:tc>
                  <a:txBody>
                    <a:bodyPr/>
                    <a:lstStyle/>
                    <a:p>
                      <a:endParaRPr lang="en-GB" sz="500" dirty="0"/>
                    </a:p>
                  </a:txBody>
                  <a:tcPr/>
                </a:tc>
                <a:tc>
                  <a:txBody>
                    <a:bodyPr/>
                    <a:lstStyle/>
                    <a:p>
                      <a:endParaRPr lang="en-GB" sz="500" dirty="0"/>
                    </a:p>
                  </a:txBody>
                  <a:tcPr/>
                </a:tc>
                <a:tc>
                  <a:txBody>
                    <a:bodyPr/>
                    <a:lstStyle/>
                    <a:p>
                      <a:endParaRPr lang="en-GB" sz="500" dirty="0"/>
                    </a:p>
                  </a:txBody>
                  <a:tcPr/>
                </a:tc>
                <a:tc>
                  <a:txBody>
                    <a:bodyPr/>
                    <a:lstStyle/>
                    <a:p>
                      <a:endParaRPr lang="en-GB" sz="500" dirty="0"/>
                    </a:p>
                  </a:txBody>
                  <a:tcPr/>
                </a:tc>
                <a:tc>
                  <a:txBody>
                    <a:bodyPr/>
                    <a:lstStyle/>
                    <a:p>
                      <a:endParaRPr lang="en-GB" sz="500" dirty="0"/>
                    </a:p>
                  </a:txBody>
                  <a:tcPr/>
                </a:tc>
                <a:extLst>
                  <a:ext uri="{0D108BD9-81ED-4DB2-BD59-A6C34878D82A}">
                    <a16:rowId xmlns:a16="http://schemas.microsoft.com/office/drawing/2014/main" val="1711776809"/>
                  </a:ext>
                </a:extLst>
              </a:tr>
              <a:tr h="179697">
                <a:tc>
                  <a:txBody>
                    <a:bodyPr/>
                    <a:lstStyle/>
                    <a:p>
                      <a:pPr algn="ctr"/>
                      <a:r>
                        <a:rPr lang="en-GB" sz="500" dirty="0"/>
                        <a:t>0.8</a:t>
                      </a:r>
                    </a:p>
                  </a:txBody>
                  <a:tcPr/>
                </a:tc>
                <a:tc>
                  <a:txBody>
                    <a:bodyPr/>
                    <a:lstStyle/>
                    <a:p>
                      <a:pPr algn="ctr"/>
                      <a:r>
                        <a:rPr lang="en-GB" sz="500" dirty="0"/>
                        <a:t>0.6</a:t>
                      </a:r>
                    </a:p>
                  </a:txBody>
                  <a:tcPr/>
                </a:tc>
                <a:tc>
                  <a:txBody>
                    <a:bodyPr/>
                    <a:lstStyle/>
                    <a:p>
                      <a:pPr algn="ctr"/>
                      <a:r>
                        <a:rPr lang="en-GB" sz="500" dirty="0"/>
                        <a:t>0.5</a:t>
                      </a:r>
                    </a:p>
                  </a:txBody>
                  <a:tcPr/>
                </a:tc>
                <a:tc>
                  <a:txBody>
                    <a:bodyPr/>
                    <a:lstStyle/>
                    <a:p>
                      <a:pPr algn="ctr"/>
                      <a:r>
                        <a:rPr lang="en-GB" sz="500" dirty="0"/>
                        <a:t>0.3</a:t>
                      </a:r>
                    </a:p>
                  </a:txBody>
                  <a:tcPr/>
                </a:tc>
                <a:tc>
                  <a:txBody>
                    <a:bodyPr/>
                    <a:lstStyle/>
                    <a:p>
                      <a:pPr algn="ctr"/>
                      <a:endParaRPr lang="en-GB" sz="500" dirty="0"/>
                    </a:p>
                  </a:txBody>
                  <a:tcPr>
                    <a:solidFill>
                      <a:srgbClr val="FC8282"/>
                    </a:solidFill>
                  </a:tcPr>
                </a:tc>
                <a:extLst>
                  <a:ext uri="{0D108BD9-81ED-4DB2-BD59-A6C34878D82A}">
                    <a16:rowId xmlns:a16="http://schemas.microsoft.com/office/drawing/2014/main" val="3717181450"/>
                  </a:ext>
                </a:extLst>
              </a:tr>
              <a:tr h="179697">
                <a:tc>
                  <a:txBody>
                    <a:bodyPr/>
                    <a:lstStyle/>
                    <a:p>
                      <a:pPr algn="ctr"/>
                      <a:r>
                        <a:rPr lang="en-GB" sz="500" dirty="0"/>
                        <a:t>0.5</a:t>
                      </a:r>
                    </a:p>
                  </a:txBody>
                  <a:tcPr/>
                </a:tc>
                <a:tc>
                  <a:txBody>
                    <a:bodyPr/>
                    <a:lstStyle/>
                    <a:p>
                      <a:pPr algn="ctr"/>
                      <a:r>
                        <a:rPr lang="en-GB" sz="500" dirty="0"/>
                        <a:t>0.5</a:t>
                      </a:r>
                    </a:p>
                  </a:txBody>
                  <a:tcPr/>
                </a:tc>
                <a:tc>
                  <a:txBody>
                    <a:bodyPr/>
                    <a:lstStyle/>
                    <a:p>
                      <a:pPr algn="ctr"/>
                      <a:endParaRPr lang="en-GB" sz="500" dirty="0"/>
                    </a:p>
                  </a:txBody>
                  <a:tcPr>
                    <a:solidFill>
                      <a:srgbClr val="FC8282"/>
                    </a:solidFill>
                  </a:tcPr>
                </a:tc>
                <a:tc>
                  <a:txBody>
                    <a:bodyPr/>
                    <a:lstStyle/>
                    <a:p>
                      <a:pPr algn="ctr"/>
                      <a:r>
                        <a:rPr lang="en-GB" sz="500" dirty="0"/>
                        <a:t>0.7</a:t>
                      </a:r>
                    </a:p>
                  </a:txBody>
                  <a:tcPr/>
                </a:tc>
                <a:tc>
                  <a:txBody>
                    <a:bodyPr/>
                    <a:lstStyle/>
                    <a:p>
                      <a:pPr algn="ctr"/>
                      <a:r>
                        <a:rPr lang="en-GB" sz="500" dirty="0"/>
                        <a:t>0.2</a:t>
                      </a:r>
                    </a:p>
                  </a:txBody>
                  <a:tcPr/>
                </a:tc>
                <a:extLst>
                  <a:ext uri="{0D108BD9-81ED-4DB2-BD59-A6C34878D82A}">
                    <a16:rowId xmlns:a16="http://schemas.microsoft.com/office/drawing/2014/main" val="980258439"/>
                  </a:ext>
                </a:extLst>
              </a:tr>
              <a:tr h="179697">
                <a:tc>
                  <a:txBody>
                    <a:bodyPr/>
                    <a:lstStyle/>
                    <a:p>
                      <a:pPr algn="ctr"/>
                      <a:endParaRPr lang="en-GB" sz="500" dirty="0"/>
                    </a:p>
                  </a:txBody>
                  <a:tcPr>
                    <a:solidFill>
                      <a:srgbClr val="FC8282"/>
                    </a:solidFill>
                  </a:tcPr>
                </a:tc>
                <a:tc>
                  <a:txBody>
                    <a:bodyPr/>
                    <a:lstStyle/>
                    <a:p>
                      <a:pPr algn="ctr"/>
                      <a:r>
                        <a:rPr lang="en-GB" sz="500" dirty="0"/>
                        <a:t>0.7</a:t>
                      </a:r>
                    </a:p>
                  </a:txBody>
                  <a:tcPr>
                    <a:solidFill>
                      <a:schemeClr val="bg1">
                        <a:lumMod val="75000"/>
                      </a:schemeClr>
                    </a:solidFill>
                  </a:tcPr>
                </a:tc>
                <a:tc>
                  <a:txBody>
                    <a:bodyPr/>
                    <a:lstStyle/>
                    <a:p>
                      <a:pPr algn="ctr"/>
                      <a:r>
                        <a:rPr lang="en-GB" sz="500" dirty="0"/>
                        <a:t>0.7</a:t>
                      </a:r>
                    </a:p>
                  </a:txBody>
                  <a:tcPr>
                    <a:solidFill>
                      <a:schemeClr val="bg1">
                        <a:lumMod val="75000"/>
                      </a:schemeClr>
                    </a:solidFill>
                  </a:tcPr>
                </a:tc>
                <a:tc>
                  <a:txBody>
                    <a:bodyPr/>
                    <a:lstStyle/>
                    <a:p>
                      <a:pPr algn="ctr"/>
                      <a:r>
                        <a:rPr lang="en-GB" sz="500" dirty="0"/>
                        <a:t>0.7</a:t>
                      </a:r>
                    </a:p>
                  </a:txBody>
                  <a:tcPr>
                    <a:solidFill>
                      <a:schemeClr val="bg1">
                        <a:lumMod val="75000"/>
                      </a:schemeClr>
                    </a:solidFill>
                  </a:tcPr>
                </a:tc>
                <a:tc>
                  <a:txBody>
                    <a:bodyPr/>
                    <a:lstStyle/>
                    <a:p>
                      <a:pPr algn="ctr"/>
                      <a:r>
                        <a:rPr lang="en-GB" sz="500" dirty="0"/>
                        <a:t>0.4</a:t>
                      </a:r>
                    </a:p>
                  </a:txBody>
                  <a:tcPr>
                    <a:solidFill>
                      <a:schemeClr val="bg1">
                        <a:lumMod val="75000"/>
                      </a:schemeClr>
                    </a:solidFill>
                  </a:tcPr>
                </a:tc>
                <a:extLst>
                  <a:ext uri="{0D108BD9-81ED-4DB2-BD59-A6C34878D82A}">
                    <a16:rowId xmlns:a16="http://schemas.microsoft.com/office/drawing/2014/main" val="2564915551"/>
                  </a:ext>
                </a:extLst>
              </a:tr>
              <a:tr h="179697">
                <a:tc>
                  <a:txBody>
                    <a:bodyPr/>
                    <a:lstStyle/>
                    <a:p>
                      <a:pPr algn="ctr"/>
                      <a:r>
                        <a:rPr lang="en-GB" sz="500" dirty="0"/>
                        <a:t>0.6</a:t>
                      </a:r>
                    </a:p>
                  </a:txBody>
                  <a:tcPr/>
                </a:tc>
                <a:tc>
                  <a:txBody>
                    <a:bodyPr/>
                    <a:lstStyle/>
                    <a:p>
                      <a:pPr algn="ctr"/>
                      <a:r>
                        <a:rPr lang="en-GB" sz="500" dirty="0"/>
                        <a:t>0.9</a:t>
                      </a:r>
                    </a:p>
                  </a:txBody>
                  <a:tcPr/>
                </a:tc>
                <a:tc>
                  <a:txBody>
                    <a:bodyPr/>
                    <a:lstStyle/>
                    <a:p>
                      <a:pPr algn="ctr"/>
                      <a:r>
                        <a:rPr lang="en-GB" sz="500" dirty="0"/>
                        <a:t>0.4</a:t>
                      </a:r>
                    </a:p>
                  </a:txBody>
                  <a:tcPr/>
                </a:tc>
                <a:tc>
                  <a:txBody>
                    <a:bodyPr/>
                    <a:lstStyle/>
                    <a:p>
                      <a:pPr algn="ctr"/>
                      <a:r>
                        <a:rPr lang="en-GB" sz="500" dirty="0"/>
                        <a:t>0.6</a:t>
                      </a:r>
                    </a:p>
                  </a:txBody>
                  <a:tcPr/>
                </a:tc>
                <a:tc>
                  <a:txBody>
                    <a:bodyPr/>
                    <a:lstStyle/>
                    <a:p>
                      <a:pPr algn="ctr"/>
                      <a:r>
                        <a:rPr lang="en-GB" sz="500" dirty="0"/>
                        <a:t>0.6</a:t>
                      </a:r>
                    </a:p>
                  </a:txBody>
                  <a:tcPr/>
                </a:tc>
                <a:extLst>
                  <a:ext uri="{0D108BD9-81ED-4DB2-BD59-A6C34878D82A}">
                    <a16:rowId xmlns:a16="http://schemas.microsoft.com/office/drawing/2014/main" val="1071639771"/>
                  </a:ext>
                </a:extLst>
              </a:tr>
              <a:tr h="179697">
                <a:tc>
                  <a:txBody>
                    <a:bodyPr/>
                    <a:lstStyle/>
                    <a:p>
                      <a:pPr algn="ctr"/>
                      <a:r>
                        <a:rPr lang="en-GB" sz="500" dirty="0"/>
                        <a:t>0.4</a:t>
                      </a:r>
                    </a:p>
                  </a:txBody>
                  <a:tcPr/>
                </a:tc>
                <a:tc>
                  <a:txBody>
                    <a:bodyPr/>
                    <a:lstStyle/>
                    <a:p>
                      <a:pPr algn="ctr"/>
                      <a:r>
                        <a:rPr lang="en-GB" sz="500" dirty="0"/>
                        <a:t>0.3</a:t>
                      </a:r>
                    </a:p>
                  </a:txBody>
                  <a:tcPr/>
                </a:tc>
                <a:tc>
                  <a:txBody>
                    <a:bodyPr/>
                    <a:lstStyle/>
                    <a:p>
                      <a:pPr algn="ctr"/>
                      <a:r>
                        <a:rPr lang="en-GB" sz="500" dirty="0"/>
                        <a:t>0.6</a:t>
                      </a:r>
                    </a:p>
                  </a:txBody>
                  <a:tcPr/>
                </a:tc>
                <a:tc>
                  <a:txBody>
                    <a:bodyPr/>
                    <a:lstStyle/>
                    <a:p>
                      <a:pPr algn="ctr"/>
                      <a:endParaRPr lang="en-GB" sz="500" dirty="0"/>
                    </a:p>
                  </a:txBody>
                  <a:tcPr>
                    <a:solidFill>
                      <a:srgbClr val="FC8282"/>
                    </a:solidFill>
                  </a:tcPr>
                </a:tc>
                <a:tc>
                  <a:txBody>
                    <a:bodyPr/>
                    <a:lstStyle/>
                    <a:p>
                      <a:pPr algn="ctr"/>
                      <a:r>
                        <a:rPr lang="en-GB" sz="500" dirty="0"/>
                        <a:t>0.7</a:t>
                      </a:r>
                    </a:p>
                  </a:txBody>
                  <a:tcPr/>
                </a:tc>
                <a:extLst>
                  <a:ext uri="{0D108BD9-81ED-4DB2-BD59-A6C34878D82A}">
                    <a16:rowId xmlns:a16="http://schemas.microsoft.com/office/drawing/2014/main" val="3726711042"/>
                  </a:ext>
                </a:extLst>
              </a:tr>
              <a:tr h="179697">
                <a:tc>
                  <a:txBody>
                    <a:bodyPr/>
                    <a:lstStyle/>
                    <a:p>
                      <a:pPr algn="ctr"/>
                      <a:r>
                        <a:rPr lang="en-GB" sz="500" dirty="0"/>
                        <a:t>0.6</a:t>
                      </a:r>
                    </a:p>
                  </a:txBody>
                  <a:tcPr/>
                </a:tc>
                <a:tc>
                  <a:txBody>
                    <a:bodyPr/>
                    <a:lstStyle/>
                    <a:p>
                      <a:pPr algn="ctr"/>
                      <a:r>
                        <a:rPr lang="en-GB" sz="500" dirty="0"/>
                        <a:t>0.1</a:t>
                      </a:r>
                    </a:p>
                  </a:txBody>
                  <a:tcPr/>
                </a:tc>
                <a:tc>
                  <a:txBody>
                    <a:bodyPr/>
                    <a:lstStyle/>
                    <a:p>
                      <a:pPr algn="ctr"/>
                      <a:r>
                        <a:rPr lang="en-GB" sz="500" dirty="0"/>
                        <a:t>0.5</a:t>
                      </a:r>
                    </a:p>
                  </a:txBody>
                  <a:tcPr/>
                </a:tc>
                <a:tc>
                  <a:txBody>
                    <a:bodyPr/>
                    <a:lstStyle/>
                    <a:p>
                      <a:pPr algn="ctr"/>
                      <a:r>
                        <a:rPr lang="en-GB" sz="500" dirty="0"/>
                        <a:t>0.5</a:t>
                      </a:r>
                    </a:p>
                  </a:txBody>
                  <a:tcPr/>
                </a:tc>
                <a:tc>
                  <a:txBody>
                    <a:bodyPr/>
                    <a:lstStyle/>
                    <a:p>
                      <a:pPr algn="ctr"/>
                      <a:r>
                        <a:rPr lang="en-GB" sz="500" dirty="0"/>
                        <a:t>0.3</a:t>
                      </a:r>
                    </a:p>
                  </a:txBody>
                  <a:tcPr/>
                </a:tc>
                <a:extLst>
                  <a:ext uri="{0D108BD9-81ED-4DB2-BD59-A6C34878D82A}">
                    <a16:rowId xmlns:a16="http://schemas.microsoft.com/office/drawing/2014/main" val="4054698010"/>
                  </a:ext>
                </a:extLst>
              </a:tr>
            </a:tbl>
          </a:graphicData>
        </a:graphic>
      </p:graphicFrame>
      <p:sp>
        <p:nvSpPr>
          <p:cNvPr id="5" name="TextBox 4">
            <a:extLst>
              <a:ext uri="{FF2B5EF4-FFF2-40B4-BE49-F238E27FC236}">
                <a16:creationId xmlns:a16="http://schemas.microsoft.com/office/drawing/2014/main" id="{5A59A9C0-8826-4DBE-BBB7-2E2D5494BE63}"/>
              </a:ext>
            </a:extLst>
          </p:cNvPr>
          <p:cNvSpPr txBox="1"/>
          <p:nvPr/>
        </p:nvSpPr>
        <p:spPr>
          <a:xfrm>
            <a:off x="3329994" y="3395271"/>
            <a:ext cx="577235" cy="215444"/>
          </a:xfrm>
          <a:prstGeom prst="rect">
            <a:avLst/>
          </a:prstGeom>
          <a:noFill/>
        </p:spPr>
        <p:txBody>
          <a:bodyPr wrap="square" rtlCol="0">
            <a:spAutoFit/>
          </a:bodyPr>
          <a:lstStyle/>
          <a:p>
            <a:r>
              <a:rPr lang="en-GB" sz="800" dirty="0"/>
              <a:t>Var 1</a:t>
            </a:r>
          </a:p>
        </p:txBody>
      </p:sp>
      <p:sp>
        <p:nvSpPr>
          <p:cNvPr id="6" name="TextBox 5">
            <a:extLst>
              <a:ext uri="{FF2B5EF4-FFF2-40B4-BE49-F238E27FC236}">
                <a16:creationId xmlns:a16="http://schemas.microsoft.com/office/drawing/2014/main" id="{B03D0CF2-F16F-4715-85EF-333F7E8D2851}"/>
              </a:ext>
            </a:extLst>
          </p:cNvPr>
          <p:cNvSpPr txBox="1"/>
          <p:nvPr/>
        </p:nvSpPr>
        <p:spPr>
          <a:xfrm>
            <a:off x="3699437" y="3398973"/>
            <a:ext cx="577235" cy="215444"/>
          </a:xfrm>
          <a:prstGeom prst="rect">
            <a:avLst/>
          </a:prstGeom>
          <a:noFill/>
        </p:spPr>
        <p:txBody>
          <a:bodyPr wrap="square" rtlCol="0">
            <a:spAutoFit/>
          </a:bodyPr>
          <a:lstStyle/>
          <a:p>
            <a:r>
              <a:rPr lang="en-GB" sz="800" dirty="0"/>
              <a:t>Var 2</a:t>
            </a:r>
          </a:p>
        </p:txBody>
      </p:sp>
      <p:sp>
        <p:nvSpPr>
          <p:cNvPr id="7" name="TextBox 6">
            <a:extLst>
              <a:ext uri="{FF2B5EF4-FFF2-40B4-BE49-F238E27FC236}">
                <a16:creationId xmlns:a16="http://schemas.microsoft.com/office/drawing/2014/main" id="{FA7A73F7-918B-4AC6-B549-57D0EE39ECFB}"/>
              </a:ext>
            </a:extLst>
          </p:cNvPr>
          <p:cNvSpPr txBox="1"/>
          <p:nvPr/>
        </p:nvSpPr>
        <p:spPr>
          <a:xfrm>
            <a:off x="4086574" y="3399656"/>
            <a:ext cx="577235" cy="215444"/>
          </a:xfrm>
          <a:prstGeom prst="rect">
            <a:avLst/>
          </a:prstGeom>
          <a:noFill/>
        </p:spPr>
        <p:txBody>
          <a:bodyPr wrap="square" rtlCol="0">
            <a:spAutoFit/>
          </a:bodyPr>
          <a:lstStyle/>
          <a:p>
            <a:r>
              <a:rPr lang="en-GB" sz="800" dirty="0"/>
              <a:t>Var 3</a:t>
            </a:r>
          </a:p>
        </p:txBody>
      </p:sp>
      <p:sp>
        <p:nvSpPr>
          <p:cNvPr id="8" name="TextBox 7">
            <a:extLst>
              <a:ext uri="{FF2B5EF4-FFF2-40B4-BE49-F238E27FC236}">
                <a16:creationId xmlns:a16="http://schemas.microsoft.com/office/drawing/2014/main" id="{04D498F5-D748-4066-9F23-4E1E6F493F24}"/>
              </a:ext>
            </a:extLst>
          </p:cNvPr>
          <p:cNvSpPr txBox="1"/>
          <p:nvPr/>
        </p:nvSpPr>
        <p:spPr>
          <a:xfrm>
            <a:off x="4445141" y="3403959"/>
            <a:ext cx="577235" cy="215444"/>
          </a:xfrm>
          <a:prstGeom prst="rect">
            <a:avLst/>
          </a:prstGeom>
          <a:noFill/>
        </p:spPr>
        <p:txBody>
          <a:bodyPr wrap="square" rtlCol="0">
            <a:spAutoFit/>
          </a:bodyPr>
          <a:lstStyle/>
          <a:p>
            <a:r>
              <a:rPr lang="en-GB" sz="800" dirty="0"/>
              <a:t>Var 4</a:t>
            </a:r>
          </a:p>
        </p:txBody>
      </p:sp>
      <p:sp>
        <p:nvSpPr>
          <p:cNvPr id="9" name="TextBox 8">
            <a:extLst>
              <a:ext uri="{FF2B5EF4-FFF2-40B4-BE49-F238E27FC236}">
                <a16:creationId xmlns:a16="http://schemas.microsoft.com/office/drawing/2014/main" id="{5590C119-525E-49A2-94F5-508348CB63FD}"/>
              </a:ext>
            </a:extLst>
          </p:cNvPr>
          <p:cNvSpPr txBox="1"/>
          <p:nvPr/>
        </p:nvSpPr>
        <p:spPr>
          <a:xfrm>
            <a:off x="4803708" y="3393109"/>
            <a:ext cx="577235" cy="215444"/>
          </a:xfrm>
          <a:prstGeom prst="rect">
            <a:avLst/>
          </a:prstGeom>
          <a:noFill/>
        </p:spPr>
        <p:txBody>
          <a:bodyPr wrap="square" rtlCol="0">
            <a:spAutoFit/>
          </a:bodyPr>
          <a:lstStyle/>
          <a:p>
            <a:r>
              <a:rPr lang="en-GB" sz="800" dirty="0"/>
              <a:t>Var 5</a:t>
            </a:r>
          </a:p>
        </p:txBody>
      </p:sp>
      <p:sp>
        <p:nvSpPr>
          <p:cNvPr id="21" name="TextBox 20">
            <a:extLst>
              <a:ext uri="{FF2B5EF4-FFF2-40B4-BE49-F238E27FC236}">
                <a16:creationId xmlns:a16="http://schemas.microsoft.com/office/drawing/2014/main" id="{47DABA78-23E8-40BE-8533-C955A5B8DEC7}"/>
              </a:ext>
            </a:extLst>
          </p:cNvPr>
          <p:cNvSpPr txBox="1"/>
          <p:nvPr/>
        </p:nvSpPr>
        <p:spPr>
          <a:xfrm>
            <a:off x="3995148" y="3198203"/>
            <a:ext cx="1059083" cy="215444"/>
          </a:xfrm>
          <a:prstGeom prst="rect">
            <a:avLst/>
          </a:prstGeom>
          <a:noFill/>
        </p:spPr>
        <p:txBody>
          <a:bodyPr wrap="square" rtlCol="0">
            <a:spAutoFit/>
          </a:bodyPr>
          <a:lstStyle/>
          <a:p>
            <a:r>
              <a:rPr lang="en-GB" sz="800" dirty="0"/>
              <a:t>Features</a:t>
            </a:r>
          </a:p>
        </p:txBody>
      </p:sp>
      <p:sp>
        <p:nvSpPr>
          <p:cNvPr id="27" name="Arrow: Curved Left 26">
            <a:extLst>
              <a:ext uri="{FF2B5EF4-FFF2-40B4-BE49-F238E27FC236}">
                <a16:creationId xmlns:a16="http://schemas.microsoft.com/office/drawing/2014/main" id="{82FD9F4A-87A2-496E-9444-B8454B95525F}"/>
              </a:ext>
            </a:extLst>
          </p:cNvPr>
          <p:cNvSpPr/>
          <p:nvPr/>
        </p:nvSpPr>
        <p:spPr>
          <a:xfrm flipV="1">
            <a:off x="5231014" y="3999238"/>
            <a:ext cx="228511" cy="2414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A817A6C8-1C73-4C37-BC5A-1DF41AFC2F03}"/>
                  </a:ext>
                </a:extLst>
              </p:cNvPr>
              <p:cNvSpPr txBox="1"/>
              <p:nvPr/>
            </p:nvSpPr>
            <p:spPr>
              <a:xfrm>
                <a:off x="2268675" y="4950180"/>
                <a:ext cx="3277107" cy="2414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800" i="1" dirty="0" smtClean="0">
                          <a:latin typeface="Cambria Math" panose="02040503050406030204" pitchFamily="18" charset="0"/>
                        </a:rPr>
                        <m:t>𝑑</m:t>
                      </m:r>
                      <m:d>
                        <m:dPr>
                          <m:ctrlPr>
                            <a:rPr lang="en-GB" sz="800" b="0" i="1" dirty="0" smtClean="0">
                              <a:latin typeface="Cambria Math" panose="02040503050406030204" pitchFamily="18" charset="0"/>
                            </a:rPr>
                          </m:ctrlPr>
                        </m:dPr>
                        <m:e>
                          <m:r>
                            <a:rPr lang="en-GB" sz="800" b="0" i="1" dirty="0" smtClean="0">
                              <a:latin typeface="Cambria Math" panose="02040503050406030204" pitchFamily="18" charset="0"/>
                            </a:rPr>
                            <m:t>𝑅𝑜𝑤</m:t>
                          </m:r>
                          <m:r>
                            <a:rPr lang="en-GB" sz="800" b="0" i="1" dirty="0" smtClean="0">
                              <a:latin typeface="Cambria Math" panose="02040503050406030204" pitchFamily="18" charset="0"/>
                            </a:rPr>
                            <m:t> 3,</m:t>
                          </m:r>
                          <m:r>
                            <a:rPr lang="en-GB" sz="800" i="1" dirty="0" smtClean="0">
                              <a:latin typeface="Cambria Math" panose="02040503050406030204" pitchFamily="18" charset="0"/>
                            </a:rPr>
                            <m:t>𝑅</m:t>
                          </m:r>
                          <m:r>
                            <a:rPr lang="en-GB" sz="800" b="0" i="1" dirty="0" smtClean="0">
                              <a:latin typeface="Cambria Math" panose="02040503050406030204" pitchFamily="18" charset="0"/>
                            </a:rPr>
                            <m:t>𝑜𝑤</m:t>
                          </m:r>
                          <m:r>
                            <a:rPr lang="en-GB" sz="800" b="0" i="1" dirty="0" smtClean="0">
                              <a:latin typeface="Cambria Math" panose="02040503050406030204" pitchFamily="18" charset="0"/>
                            </a:rPr>
                            <m:t> 2</m:t>
                          </m:r>
                        </m:e>
                      </m:d>
                      <m:r>
                        <a:rPr lang="en-GB" sz="800" b="0" i="1" dirty="0" smtClean="0">
                          <a:latin typeface="Cambria Math" panose="02040503050406030204" pitchFamily="18" charset="0"/>
                        </a:rPr>
                        <m:t>= </m:t>
                      </m:r>
                      <m:rad>
                        <m:radPr>
                          <m:degHide m:val="on"/>
                          <m:ctrlPr>
                            <a:rPr lang="en-GB" sz="800" b="0" i="1" dirty="0" smtClean="0">
                              <a:latin typeface="Cambria Math" panose="02040503050406030204" pitchFamily="18" charset="0"/>
                            </a:rPr>
                          </m:ctrlPr>
                        </m:radPr>
                        <m:deg/>
                        <m:e>
                          <m:sSup>
                            <m:sSupPr>
                              <m:ctrlPr>
                                <a:rPr lang="en-GB" sz="800" b="0" i="1" dirty="0" smtClean="0">
                                  <a:latin typeface="Cambria Math" panose="02040503050406030204" pitchFamily="18" charset="0"/>
                                </a:rPr>
                              </m:ctrlPr>
                            </m:sSupPr>
                            <m:e>
                              <m:d>
                                <m:dPr>
                                  <m:ctrlPr>
                                    <a:rPr lang="en-GB" sz="800" i="1" dirty="0">
                                      <a:latin typeface="Cambria Math" panose="02040503050406030204" pitchFamily="18" charset="0"/>
                                    </a:rPr>
                                  </m:ctrlPr>
                                </m:dPr>
                                <m:e>
                                  <m:r>
                                    <a:rPr lang="en-GB" sz="800" i="1" dirty="0">
                                      <a:latin typeface="Cambria Math" panose="02040503050406030204" pitchFamily="18" charset="0"/>
                                    </a:rPr>
                                    <m:t>0.</m:t>
                                  </m:r>
                                  <m:r>
                                    <a:rPr lang="en-GB" sz="800" b="0" i="1" dirty="0" smtClean="0">
                                      <a:latin typeface="Cambria Math" panose="02040503050406030204" pitchFamily="18" charset="0"/>
                                    </a:rPr>
                                    <m:t>7</m:t>
                                  </m:r>
                                  <m:r>
                                    <a:rPr lang="en-GB" sz="800" i="1" dirty="0">
                                      <a:latin typeface="Cambria Math" panose="02040503050406030204" pitchFamily="18" charset="0"/>
                                    </a:rPr>
                                    <m:t>−0.5</m:t>
                                  </m:r>
                                </m:e>
                              </m:d>
                            </m:e>
                            <m:sup>
                              <m:r>
                                <a:rPr lang="en-GB" sz="800" b="0" i="1" dirty="0" smtClean="0">
                                  <a:latin typeface="Cambria Math" panose="02040503050406030204" pitchFamily="18" charset="0"/>
                                </a:rPr>
                                <m:t>2</m:t>
                              </m:r>
                            </m:sup>
                          </m:sSup>
                          <m:r>
                            <a:rPr lang="en-GB" sz="800" b="0" i="1" dirty="0" smtClean="0">
                              <a:latin typeface="Cambria Math" panose="02040503050406030204" pitchFamily="18" charset="0"/>
                            </a:rPr>
                            <m:t>+</m:t>
                          </m:r>
                          <m:sSup>
                            <m:sSupPr>
                              <m:ctrlPr>
                                <a:rPr lang="en-GB" sz="800" i="1" dirty="0">
                                  <a:latin typeface="Cambria Math" panose="02040503050406030204" pitchFamily="18" charset="0"/>
                                </a:rPr>
                              </m:ctrlPr>
                            </m:sSupPr>
                            <m:e>
                              <m:d>
                                <m:dPr>
                                  <m:ctrlPr>
                                    <a:rPr lang="en-GB" sz="800" i="1" dirty="0">
                                      <a:latin typeface="Cambria Math" panose="02040503050406030204" pitchFamily="18" charset="0"/>
                                    </a:rPr>
                                  </m:ctrlPr>
                                </m:dPr>
                                <m:e>
                                  <m:r>
                                    <a:rPr lang="en-GB" sz="800" i="1" dirty="0">
                                      <a:latin typeface="Cambria Math" panose="02040503050406030204" pitchFamily="18" charset="0"/>
                                    </a:rPr>
                                    <m:t>0.</m:t>
                                  </m:r>
                                  <m:r>
                                    <a:rPr lang="en-GB" sz="800" b="0" i="1" dirty="0" smtClean="0">
                                      <a:latin typeface="Cambria Math" panose="02040503050406030204" pitchFamily="18" charset="0"/>
                                    </a:rPr>
                                    <m:t>7</m:t>
                                  </m:r>
                                  <m:r>
                                    <a:rPr lang="en-GB" sz="800" i="1" dirty="0">
                                      <a:latin typeface="Cambria Math" panose="02040503050406030204" pitchFamily="18" charset="0"/>
                                    </a:rPr>
                                    <m:t>−0.</m:t>
                                  </m:r>
                                  <m:r>
                                    <a:rPr lang="en-GB" sz="800" b="0" i="1" dirty="0" smtClean="0">
                                      <a:latin typeface="Cambria Math" panose="02040503050406030204" pitchFamily="18" charset="0"/>
                                    </a:rPr>
                                    <m:t>7</m:t>
                                  </m:r>
                                </m:e>
                              </m:d>
                            </m:e>
                            <m:sup>
                              <m:r>
                                <a:rPr lang="en-GB" sz="800" i="1" dirty="0">
                                  <a:latin typeface="Cambria Math" panose="02040503050406030204" pitchFamily="18" charset="0"/>
                                </a:rPr>
                                <m:t>2</m:t>
                              </m:r>
                            </m:sup>
                          </m:sSup>
                          <m:r>
                            <a:rPr lang="en-GB" sz="800" b="0" i="1" dirty="0" smtClean="0">
                              <a:latin typeface="Cambria Math" panose="02040503050406030204" pitchFamily="18" charset="0"/>
                            </a:rPr>
                            <m:t>+</m:t>
                          </m:r>
                          <m:sSup>
                            <m:sSupPr>
                              <m:ctrlPr>
                                <a:rPr lang="en-GB" sz="800" i="1" dirty="0" smtClean="0">
                                  <a:latin typeface="Cambria Math" panose="02040503050406030204" pitchFamily="18" charset="0"/>
                                </a:rPr>
                              </m:ctrlPr>
                            </m:sSupPr>
                            <m:e>
                              <m:d>
                                <m:dPr>
                                  <m:ctrlPr>
                                    <a:rPr lang="en-GB" sz="800" i="1" dirty="0">
                                      <a:latin typeface="Cambria Math" panose="02040503050406030204" pitchFamily="18" charset="0"/>
                                    </a:rPr>
                                  </m:ctrlPr>
                                </m:dPr>
                                <m:e>
                                  <m:r>
                                    <a:rPr lang="en-GB" sz="800" i="1" dirty="0">
                                      <a:latin typeface="Cambria Math" panose="02040503050406030204" pitchFamily="18" charset="0"/>
                                    </a:rPr>
                                    <m:t>0.</m:t>
                                  </m:r>
                                  <m:r>
                                    <a:rPr lang="en-GB" sz="800" b="0" i="1" dirty="0" smtClean="0">
                                      <a:latin typeface="Cambria Math" panose="02040503050406030204" pitchFamily="18" charset="0"/>
                                    </a:rPr>
                                    <m:t>4</m:t>
                                  </m:r>
                                  <m:r>
                                    <a:rPr lang="en-GB" sz="800" i="1" dirty="0">
                                      <a:latin typeface="Cambria Math" panose="02040503050406030204" pitchFamily="18" charset="0"/>
                                    </a:rPr>
                                    <m:t>−0.</m:t>
                                  </m:r>
                                  <m:r>
                                    <a:rPr lang="en-GB" sz="800" b="0" i="1" dirty="0" smtClean="0">
                                      <a:latin typeface="Cambria Math" panose="02040503050406030204" pitchFamily="18" charset="0"/>
                                    </a:rPr>
                                    <m:t>2</m:t>
                                  </m:r>
                                </m:e>
                              </m:d>
                            </m:e>
                            <m:sup>
                              <m:r>
                                <a:rPr lang="en-GB" sz="800" i="1" dirty="0">
                                  <a:latin typeface="Cambria Math" panose="02040503050406030204" pitchFamily="18" charset="0"/>
                                </a:rPr>
                                <m:t>2</m:t>
                              </m:r>
                            </m:sup>
                          </m:sSup>
                        </m:e>
                      </m:rad>
                      <m:r>
                        <a:rPr lang="en-GB" sz="800" b="0" i="1" dirty="0" smtClean="0">
                          <a:latin typeface="Cambria Math" panose="02040503050406030204" pitchFamily="18" charset="0"/>
                        </a:rPr>
                        <m:t>=0.28</m:t>
                      </m:r>
                    </m:oMath>
                  </m:oMathPara>
                </a14:m>
                <a:endParaRPr lang="en-GB" sz="800" dirty="0"/>
              </a:p>
            </p:txBody>
          </p:sp>
        </mc:Choice>
        <mc:Fallback>
          <p:sp>
            <p:nvSpPr>
              <p:cNvPr id="34" name="TextBox 33">
                <a:extLst>
                  <a:ext uri="{FF2B5EF4-FFF2-40B4-BE49-F238E27FC236}">
                    <a16:creationId xmlns:a16="http://schemas.microsoft.com/office/drawing/2014/main" id="{A817A6C8-1C73-4C37-BC5A-1DF41AFC2F03}"/>
                  </a:ext>
                </a:extLst>
              </p:cNvPr>
              <p:cNvSpPr txBox="1">
                <a:spLocks noRot="1" noChangeAspect="1" noMove="1" noResize="1" noEditPoints="1" noAdjustHandles="1" noChangeArrowheads="1" noChangeShapeType="1" noTextEdit="1"/>
              </p:cNvSpPr>
              <p:nvPr/>
            </p:nvSpPr>
            <p:spPr>
              <a:xfrm>
                <a:off x="2268675" y="4950180"/>
                <a:ext cx="3277107" cy="24141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6FE9652F-218B-478D-AA54-0076125054AD}"/>
                  </a:ext>
                </a:extLst>
              </p:cNvPr>
              <p:cNvSpPr txBox="1"/>
              <p:nvPr/>
            </p:nvSpPr>
            <p:spPr>
              <a:xfrm>
                <a:off x="1886223" y="5167829"/>
                <a:ext cx="4215891" cy="2414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800" i="1" dirty="0" smtClean="0">
                          <a:latin typeface="Cambria Math" panose="02040503050406030204" pitchFamily="18" charset="0"/>
                        </a:rPr>
                        <m:t>𝑑</m:t>
                      </m:r>
                      <m:d>
                        <m:dPr>
                          <m:ctrlPr>
                            <a:rPr lang="en-GB" sz="800" b="0" i="1" dirty="0" smtClean="0">
                              <a:latin typeface="Cambria Math" panose="02040503050406030204" pitchFamily="18" charset="0"/>
                            </a:rPr>
                          </m:ctrlPr>
                        </m:dPr>
                        <m:e>
                          <m:r>
                            <a:rPr lang="en-GB" sz="800" b="0" i="1" dirty="0" smtClean="0">
                              <a:latin typeface="Cambria Math" panose="02040503050406030204" pitchFamily="18" charset="0"/>
                            </a:rPr>
                            <m:t>𝑅𝑜𝑤</m:t>
                          </m:r>
                          <m:r>
                            <a:rPr lang="en-GB" sz="800" b="0" i="1" dirty="0" smtClean="0">
                              <a:latin typeface="Cambria Math" panose="02040503050406030204" pitchFamily="18" charset="0"/>
                            </a:rPr>
                            <m:t> 3,</m:t>
                          </m:r>
                          <m:r>
                            <a:rPr lang="en-GB" sz="800" i="1" dirty="0" smtClean="0">
                              <a:latin typeface="Cambria Math" panose="02040503050406030204" pitchFamily="18" charset="0"/>
                            </a:rPr>
                            <m:t>𝑅</m:t>
                          </m:r>
                          <m:r>
                            <a:rPr lang="en-GB" sz="800" b="0" i="1" dirty="0" smtClean="0">
                              <a:latin typeface="Cambria Math" panose="02040503050406030204" pitchFamily="18" charset="0"/>
                            </a:rPr>
                            <m:t>𝑜𝑤</m:t>
                          </m:r>
                          <m:r>
                            <a:rPr lang="en-GB" sz="800" b="0" i="1" dirty="0" smtClean="0">
                              <a:latin typeface="Cambria Math" panose="02040503050406030204" pitchFamily="18" charset="0"/>
                            </a:rPr>
                            <m:t> 4</m:t>
                          </m:r>
                        </m:e>
                      </m:d>
                      <m:r>
                        <a:rPr lang="en-GB" sz="800" b="0" i="1" dirty="0" smtClean="0">
                          <a:latin typeface="Cambria Math" panose="02040503050406030204" pitchFamily="18" charset="0"/>
                        </a:rPr>
                        <m:t>= </m:t>
                      </m:r>
                      <m:rad>
                        <m:radPr>
                          <m:degHide m:val="on"/>
                          <m:ctrlPr>
                            <a:rPr lang="en-GB" sz="800" b="0" i="1" dirty="0" smtClean="0">
                              <a:latin typeface="Cambria Math" panose="02040503050406030204" pitchFamily="18" charset="0"/>
                            </a:rPr>
                          </m:ctrlPr>
                        </m:radPr>
                        <m:deg/>
                        <m:e>
                          <m:sSup>
                            <m:sSupPr>
                              <m:ctrlPr>
                                <a:rPr lang="en-GB" sz="800" b="0" i="1" dirty="0" smtClean="0">
                                  <a:latin typeface="Cambria Math" panose="02040503050406030204" pitchFamily="18" charset="0"/>
                                </a:rPr>
                              </m:ctrlPr>
                            </m:sSupPr>
                            <m:e>
                              <m:d>
                                <m:dPr>
                                  <m:ctrlPr>
                                    <a:rPr lang="en-GB" sz="800" i="1" dirty="0">
                                      <a:latin typeface="Cambria Math" panose="02040503050406030204" pitchFamily="18" charset="0"/>
                                    </a:rPr>
                                  </m:ctrlPr>
                                </m:dPr>
                                <m:e>
                                  <m:r>
                                    <a:rPr lang="en-GB" sz="800" i="1" dirty="0">
                                      <a:latin typeface="Cambria Math" panose="02040503050406030204" pitchFamily="18" charset="0"/>
                                    </a:rPr>
                                    <m:t>0.</m:t>
                                  </m:r>
                                  <m:r>
                                    <a:rPr lang="en-GB" sz="800" b="0" i="1" dirty="0" smtClean="0">
                                      <a:latin typeface="Cambria Math" panose="02040503050406030204" pitchFamily="18" charset="0"/>
                                    </a:rPr>
                                    <m:t>7</m:t>
                                  </m:r>
                                  <m:r>
                                    <a:rPr lang="en-GB" sz="800" i="1" dirty="0">
                                      <a:latin typeface="Cambria Math" panose="02040503050406030204" pitchFamily="18" charset="0"/>
                                    </a:rPr>
                                    <m:t>−0.</m:t>
                                  </m:r>
                                  <m:r>
                                    <a:rPr lang="en-GB" sz="800" b="0" i="1" dirty="0" smtClean="0">
                                      <a:latin typeface="Cambria Math" panose="02040503050406030204" pitchFamily="18" charset="0"/>
                                    </a:rPr>
                                    <m:t>9</m:t>
                                  </m:r>
                                </m:e>
                              </m:d>
                            </m:e>
                            <m:sup>
                              <m:r>
                                <a:rPr lang="en-GB" sz="800" b="0" i="1" dirty="0" smtClean="0">
                                  <a:latin typeface="Cambria Math" panose="02040503050406030204" pitchFamily="18" charset="0"/>
                                </a:rPr>
                                <m:t>2</m:t>
                              </m:r>
                            </m:sup>
                          </m:sSup>
                          <m:r>
                            <a:rPr lang="en-GB" sz="800" b="0" i="1" dirty="0" smtClean="0">
                              <a:latin typeface="Cambria Math" panose="02040503050406030204" pitchFamily="18" charset="0"/>
                            </a:rPr>
                            <m:t>+</m:t>
                          </m:r>
                          <m:sSup>
                            <m:sSupPr>
                              <m:ctrlPr>
                                <a:rPr lang="en-GB" sz="800" i="1" dirty="0">
                                  <a:latin typeface="Cambria Math" panose="02040503050406030204" pitchFamily="18" charset="0"/>
                                </a:rPr>
                              </m:ctrlPr>
                            </m:sSupPr>
                            <m:e>
                              <m:d>
                                <m:dPr>
                                  <m:ctrlPr>
                                    <a:rPr lang="en-GB" sz="800" i="1" dirty="0">
                                      <a:latin typeface="Cambria Math" panose="02040503050406030204" pitchFamily="18" charset="0"/>
                                    </a:rPr>
                                  </m:ctrlPr>
                                </m:dPr>
                                <m:e>
                                  <m:r>
                                    <a:rPr lang="en-GB" sz="800" i="1" dirty="0">
                                      <a:latin typeface="Cambria Math" panose="02040503050406030204" pitchFamily="18" charset="0"/>
                                    </a:rPr>
                                    <m:t>0.</m:t>
                                  </m:r>
                                  <m:r>
                                    <a:rPr lang="en-GB" sz="800" b="0" i="1" dirty="0" smtClean="0">
                                      <a:latin typeface="Cambria Math" panose="02040503050406030204" pitchFamily="18" charset="0"/>
                                    </a:rPr>
                                    <m:t>7</m:t>
                                  </m:r>
                                  <m:r>
                                    <a:rPr lang="en-GB" sz="800" i="1" dirty="0">
                                      <a:latin typeface="Cambria Math" panose="02040503050406030204" pitchFamily="18" charset="0"/>
                                    </a:rPr>
                                    <m:t>−0.</m:t>
                                  </m:r>
                                  <m:r>
                                    <a:rPr lang="en-GB" sz="800" b="0" i="1" dirty="0" smtClean="0">
                                      <a:latin typeface="Cambria Math" panose="02040503050406030204" pitchFamily="18" charset="0"/>
                                    </a:rPr>
                                    <m:t>4</m:t>
                                  </m:r>
                                </m:e>
                              </m:d>
                            </m:e>
                            <m:sup>
                              <m:r>
                                <a:rPr lang="en-GB" sz="800" i="1" dirty="0">
                                  <a:latin typeface="Cambria Math" panose="02040503050406030204" pitchFamily="18" charset="0"/>
                                </a:rPr>
                                <m:t>2</m:t>
                              </m:r>
                            </m:sup>
                          </m:sSup>
                          <m:r>
                            <a:rPr lang="en-GB" sz="800" b="0" i="1" dirty="0" smtClean="0">
                              <a:latin typeface="Cambria Math" panose="02040503050406030204" pitchFamily="18" charset="0"/>
                            </a:rPr>
                            <m:t>+</m:t>
                          </m:r>
                          <m:sSup>
                            <m:sSupPr>
                              <m:ctrlPr>
                                <a:rPr lang="en-GB" sz="800" i="1" dirty="0" smtClean="0">
                                  <a:latin typeface="Cambria Math" panose="02040503050406030204" pitchFamily="18" charset="0"/>
                                </a:rPr>
                              </m:ctrlPr>
                            </m:sSupPr>
                            <m:e>
                              <m:d>
                                <m:dPr>
                                  <m:ctrlPr>
                                    <a:rPr lang="en-GB" sz="800" i="1" dirty="0">
                                      <a:latin typeface="Cambria Math" panose="02040503050406030204" pitchFamily="18" charset="0"/>
                                    </a:rPr>
                                  </m:ctrlPr>
                                </m:dPr>
                                <m:e>
                                  <m:r>
                                    <a:rPr lang="en-GB" sz="800" i="1" dirty="0">
                                      <a:latin typeface="Cambria Math" panose="02040503050406030204" pitchFamily="18" charset="0"/>
                                    </a:rPr>
                                    <m:t>0.</m:t>
                                  </m:r>
                                  <m:r>
                                    <a:rPr lang="en-GB" sz="800" b="0" i="1" dirty="0" smtClean="0">
                                      <a:latin typeface="Cambria Math" panose="02040503050406030204" pitchFamily="18" charset="0"/>
                                    </a:rPr>
                                    <m:t>7</m:t>
                                  </m:r>
                                  <m:r>
                                    <a:rPr lang="en-GB" sz="800" i="1" dirty="0">
                                      <a:latin typeface="Cambria Math" panose="02040503050406030204" pitchFamily="18" charset="0"/>
                                    </a:rPr>
                                    <m:t>−0.</m:t>
                                  </m:r>
                                  <m:r>
                                    <a:rPr lang="en-GB" sz="800" b="0" i="1" dirty="0" smtClean="0">
                                      <a:latin typeface="Cambria Math" panose="02040503050406030204" pitchFamily="18" charset="0"/>
                                    </a:rPr>
                                    <m:t>6</m:t>
                                  </m:r>
                                </m:e>
                              </m:d>
                            </m:e>
                            <m:sup>
                              <m:r>
                                <a:rPr lang="en-GB" sz="800" i="1" dirty="0">
                                  <a:latin typeface="Cambria Math" panose="02040503050406030204" pitchFamily="18" charset="0"/>
                                </a:rPr>
                                <m:t>2</m:t>
                              </m:r>
                            </m:sup>
                          </m:sSup>
                          <m:sSup>
                            <m:sSupPr>
                              <m:ctrlPr>
                                <a:rPr lang="en-GB" sz="800" i="1" dirty="0">
                                  <a:latin typeface="Cambria Math" panose="02040503050406030204" pitchFamily="18" charset="0"/>
                                </a:rPr>
                              </m:ctrlPr>
                            </m:sSupPr>
                            <m:e>
                              <m:r>
                                <a:rPr lang="en-GB" sz="800" b="0" i="1" dirty="0" smtClean="0">
                                  <a:latin typeface="Cambria Math" panose="02040503050406030204" pitchFamily="18" charset="0"/>
                                </a:rPr>
                                <m:t>+ </m:t>
                              </m:r>
                              <m:d>
                                <m:dPr>
                                  <m:ctrlPr>
                                    <a:rPr lang="en-GB" sz="800" i="1" dirty="0">
                                      <a:latin typeface="Cambria Math" panose="02040503050406030204" pitchFamily="18" charset="0"/>
                                    </a:rPr>
                                  </m:ctrlPr>
                                </m:dPr>
                                <m:e>
                                  <m:r>
                                    <a:rPr lang="en-GB" sz="800" i="1" dirty="0">
                                      <a:latin typeface="Cambria Math" panose="02040503050406030204" pitchFamily="18" charset="0"/>
                                    </a:rPr>
                                    <m:t>0.</m:t>
                                  </m:r>
                                  <m:r>
                                    <a:rPr lang="en-GB" sz="800" b="0" i="1" dirty="0" smtClean="0">
                                      <a:latin typeface="Cambria Math" panose="02040503050406030204" pitchFamily="18" charset="0"/>
                                    </a:rPr>
                                    <m:t>4</m:t>
                                  </m:r>
                                  <m:r>
                                    <a:rPr lang="en-GB" sz="800" i="1" dirty="0">
                                      <a:latin typeface="Cambria Math" panose="02040503050406030204" pitchFamily="18" charset="0"/>
                                    </a:rPr>
                                    <m:t>−0.6</m:t>
                                  </m:r>
                                </m:e>
                              </m:d>
                            </m:e>
                            <m:sup>
                              <m:r>
                                <a:rPr lang="en-GB" sz="800" i="1" dirty="0">
                                  <a:latin typeface="Cambria Math" panose="02040503050406030204" pitchFamily="18" charset="0"/>
                                </a:rPr>
                                <m:t>2</m:t>
                              </m:r>
                            </m:sup>
                          </m:sSup>
                        </m:e>
                      </m:rad>
                      <m:r>
                        <a:rPr lang="en-GB" sz="800" b="0" i="1" dirty="0" smtClean="0">
                          <a:latin typeface="Cambria Math" panose="02040503050406030204" pitchFamily="18" charset="0"/>
                        </a:rPr>
                        <m:t>=0.42</m:t>
                      </m:r>
                    </m:oMath>
                  </m:oMathPara>
                </a14:m>
                <a:endParaRPr lang="en-GB" sz="800" dirty="0"/>
              </a:p>
            </p:txBody>
          </p:sp>
        </mc:Choice>
        <mc:Fallback>
          <p:sp>
            <p:nvSpPr>
              <p:cNvPr id="55" name="TextBox 54">
                <a:extLst>
                  <a:ext uri="{FF2B5EF4-FFF2-40B4-BE49-F238E27FC236}">
                    <a16:creationId xmlns:a16="http://schemas.microsoft.com/office/drawing/2014/main" id="{6FE9652F-218B-478D-AA54-0076125054AD}"/>
                  </a:ext>
                </a:extLst>
              </p:cNvPr>
              <p:cNvSpPr txBox="1">
                <a:spLocks noRot="1" noChangeAspect="1" noMove="1" noResize="1" noEditPoints="1" noAdjustHandles="1" noChangeArrowheads="1" noChangeShapeType="1" noTextEdit="1"/>
              </p:cNvSpPr>
              <p:nvPr/>
            </p:nvSpPr>
            <p:spPr>
              <a:xfrm>
                <a:off x="1886223" y="5167829"/>
                <a:ext cx="4215891" cy="241413"/>
              </a:xfrm>
              <a:prstGeom prst="rect">
                <a:avLst/>
              </a:prstGeom>
              <a:blipFill>
                <a:blip r:embed="rId4"/>
                <a:stretch>
                  <a:fillRect/>
                </a:stretch>
              </a:blipFill>
            </p:spPr>
            <p:txBody>
              <a:bodyPr/>
              <a:lstStyle/>
              <a:p>
                <a:r>
                  <a:rPr lang="en-GB">
                    <a:noFill/>
                  </a:rPr>
                  <a:t> </a:t>
                </a:r>
              </a:p>
            </p:txBody>
          </p:sp>
        </mc:Fallback>
      </mc:AlternateContent>
      <p:sp>
        <p:nvSpPr>
          <p:cNvPr id="62" name="Arrow: Curved Left 61">
            <a:extLst>
              <a:ext uri="{FF2B5EF4-FFF2-40B4-BE49-F238E27FC236}">
                <a16:creationId xmlns:a16="http://schemas.microsoft.com/office/drawing/2014/main" id="{09207A1B-284C-4FF7-B349-F70820F70084}"/>
              </a:ext>
            </a:extLst>
          </p:cNvPr>
          <p:cNvSpPr/>
          <p:nvPr/>
        </p:nvSpPr>
        <p:spPr>
          <a:xfrm>
            <a:off x="5231014" y="4249897"/>
            <a:ext cx="228511" cy="223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3" name="Arrow: Curved Left 62">
            <a:extLst>
              <a:ext uri="{FF2B5EF4-FFF2-40B4-BE49-F238E27FC236}">
                <a16:creationId xmlns:a16="http://schemas.microsoft.com/office/drawing/2014/main" id="{EFC9748C-BF5B-4329-AA67-E86F007E2E71}"/>
              </a:ext>
            </a:extLst>
          </p:cNvPr>
          <p:cNvSpPr/>
          <p:nvPr/>
        </p:nvSpPr>
        <p:spPr>
          <a:xfrm>
            <a:off x="5231014" y="4249897"/>
            <a:ext cx="228511" cy="223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8" name="Oval 87">
            <a:extLst>
              <a:ext uri="{FF2B5EF4-FFF2-40B4-BE49-F238E27FC236}">
                <a16:creationId xmlns:a16="http://schemas.microsoft.com/office/drawing/2014/main" id="{A55E7C3D-08F2-44CD-8CE6-CEC440125CEC}"/>
              </a:ext>
            </a:extLst>
          </p:cNvPr>
          <p:cNvSpPr/>
          <p:nvPr/>
        </p:nvSpPr>
        <p:spPr>
          <a:xfrm>
            <a:off x="3330467" y="4120056"/>
            <a:ext cx="420204" cy="2294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graphicFrame>
            <p:nvGraphicFramePr>
              <p:cNvPr id="91" name="Table 91">
                <a:extLst>
                  <a:ext uri="{FF2B5EF4-FFF2-40B4-BE49-F238E27FC236}">
                    <a16:creationId xmlns:a16="http://schemas.microsoft.com/office/drawing/2014/main" id="{45E9D475-D70D-4E48-AFF3-87AB01B9816E}"/>
                  </a:ext>
                </a:extLst>
              </p:cNvPr>
              <p:cNvGraphicFramePr>
                <a:graphicFrameLocks noGrp="1"/>
              </p:cNvGraphicFramePr>
              <p:nvPr>
                <p:extLst>
                  <p:ext uri="{D42A27DB-BD31-4B8C-83A1-F6EECF244321}">
                    <p14:modId xmlns:p14="http://schemas.microsoft.com/office/powerpoint/2010/main" val="2477776809"/>
                  </p:ext>
                </p:extLst>
              </p:nvPr>
            </p:nvGraphicFramePr>
            <p:xfrm>
              <a:off x="6810785" y="3614417"/>
              <a:ext cx="1349970" cy="1293384"/>
            </p:xfrm>
            <a:graphic>
              <a:graphicData uri="http://schemas.openxmlformats.org/drawingml/2006/table">
                <a:tbl>
                  <a:tblPr firstRow="1" bandRow="1">
                    <a:tableStyleId>{5C22544A-7EE6-4342-B048-85BDC9FD1C3A}</a:tableStyleId>
                  </a:tblPr>
                  <a:tblGrid>
                    <a:gridCol w="421282">
                      <a:extLst>
                        <a:ext uri="{9D8B030D-6E8A-4147-A177-3AD203B41FA5}">
                          <a16:colId xmlns:a16="http://schemas.microsoft.com/office/drawing/2014/main" val="3277263431"/>
                        </a:ext>
                      </a:extLst>
                    </a:gridCol>
                    <a:gridCol w="604838">
                      <a:extLst>
                        <a:ext uri="{9D8B030D-6E8A-4147-A177-3AD203B41FA5}">
                          <a16:colId xmlns:a16="http://schemas.microsoft.com/office/drawing/2014/main" val="3188937282"/>
                        </a:ext>
                      </a:extLst>
                    </a:gridCol>
                    <a:gridCol w="323850">
                      <a:extLst>
                        <a:ext uri="{9D8B030D-6E8A-4147-A177-3AD203B41FA5}">
                          <a16:colId xmlns:a16="http://schemas.microsoft.com/office/drawing/2014/main" val="3635417676"/>
                        </a:ext>
                      </a:extLst>
                    </a:gridCol>
                  </a:tblGrid>
                  <a:tr h="215564">
                    <a:tc>
                      <a:txBody>
                        <a:bodyPr/>
                        <a:lstStyle/>
                        <a:p>
                          <a:pPr/>
                          <a14:m>
                            <m:oMathPara xmlns:m="http://schemas.openxmlformats.org/officeDocument/2006/math">
                              <m:oMathParaPr>
                                <m:jc m:val="centerGroup"/>
                              </m:oMathParaPr>
                              <m:oMath xmlns:m="http://schemas.openxmlformats.org/officeDocument/2006/math">
                                <m:r>
                                  <a:rPr lang="en-GB" sz="500" b="1" i="1" dirty="0" smtClean="0">
                                    <a:latin typeface="Cambria Math" panose="02040503050406030204" pitchFamily="18" charset="0"/>
                                  </a:rPr>
                                  <m:t>𝑹𝒐𝒘</m:t>
                                </m:r>
                                <m:r>
                                  <a:rPr lang="en-GB" sz="500" b="1" i="1" dirty="0" smtClean="0">
                                    <a:latin typeface="Cambria Math" panose="02040503050406030204" pitchFamily="18" charset="0"/>
                                  </a:rPr>
                                  <m:t> </m:t>
                                </m:r>
                                <m:r>
                                  <a:rPr lang="en-GB" sz="500" b="1" i="1" dirty="0" smtClean="0">
                                    <a:latin typeface="Cambria Math" panose="02040503050406030204" pitchFamily="18" charset="0"/>
                                  </a:rPr>
                                  <m:t>𝟑</m:t>
                                </m:r>
                              </m:oMath>
                            </m:oMathPara>
                          </a14:m>
                          <a:endParaRPr lang="en-GB" sz="500" dirty="0"/>
                        </a:p>
                      </a:txBody>
                      <a:tcPr/>
                    </a:tc>
                    <a:tc>
                      <a:txBody>
                        <a:bodyPr/>
                        <a:lstStyle/>
                        <a:p>
                          <a:pPr/>
                          <a14:m>
                            <m:oMathPara xmlns:m="http://schemas.openxmlformats.org/officeDocument/2006/math">
                              <m:oMathParaPr>
                                <m:jc m:val="centerGroup"/>
                              </m:oMathParaPr>
                              <m:oMath xmlns:m="http://schemas.openxmlformats.org/officeDocument/2006/math">
                                <m:r>
                                  <a:rPr lang="en-GB" sz="500" i="1" dirty="0" smtClean="0">
                                    <a:latin typeface="Cambria Math" panose="02040503050406030204" pitchFamily="18" charset="0"/>
                                    <a:ea typeface="Cambria Math" panose="02040503050406030204" pitchFamily="18" charset="0"/>
                                    <a:cs typeface="Calibri" panose="020F0502020204030204" pitchFamily="34" charset="0"/>
                                  </a:rPr>
                                  <m:t>𝐷</m:t>
                                </m:r>
                                <m:r>
                                  <a:rPr lang="en-GB" sz="500" i="1" dirty="0" smtClean="0">
                                    <a:latin typeface="Cambria Math" panose="02040503050406030204" pitchFamily="18" charset="0"/>
                                    <a:ea typeface="Cambria Math" panose="02040503050406030204" pitchFamily="18" charset="0"/>
                                    <a:cs typeface="Calibri" panose="020F0502020204030204" pitchFamily="34" charset="0"/>
                                  </a:rPr>
                                  <m:t>(</m:t>
                                </m:r>
                                <m:r>
                                  <a:rPr lang="en-GB" sz="500" i="1" dirty="0" smtClean="0">
                                    <a:latin typeface="Cambria Math" panose="02040503050406030204" pitchFamily="18" charset="0"/>
                                    <a:ea typeface="Cambria Math" panose="02040503050406030204" pitchFamily="18" charset="0"/>
                                    <a:cs typeface="Calibri" panose="020F0502020204030204" pitchFamily="34" charset="0"/>
                                  </a:rPr>
                                  <m:t>𝑅𝑜𝑤</m:t>
                                </m:r>
                                <m:r>
                                  <a:rPr lang="en-GB" sz="500" i="1" dirty="0" smtClean="0">
                                    <a:latin typeface="Cambria Math" panose="02040503050406030204" pitchFamily="18" charset="0"/>
                                    <a:ea typeface="Cambria Math" panose="02040503050406030204" pitchFamily="18" charset="0"/>
                                    <a:cs typeface="Calibri" panose="020F0502020204030204" pitchFamily="34" charset="0"/>
                                  </a:rPr>
                                  <m:t>3, </m:t>
                                </m:r>
                                <m:r>
                                  <a:rPr lang="en-GB" sz="500" i="1" dirty="0" smtClean="0">
                                    <a:latin typeface="Cambria Math" panose="02040503050406030204" pitchFamily="18" charset="0"/>
                                    <a:ea typeface="Cambria Math" panose="02040503050406030204" pitchFamily="18" charset="0"/>
                                    <a:cs typeface="Calibri" panose="020F0502020204030204" pitchFamily="34" charset="0"/>
                                  </a:rPr>
                                  <m:t>𝑅𝑜𝑤𝑁</m:t>
                                </m:r>
                                <m:r>
                                  <a:rPr lang="en-GB" sz="500" i="1" dirty="0" smtClean="0">
                                    <a:latin typeface="Cambria Math" panose="02040503050406030204" pitchFamily="18" charset="0"/>
                                    <a:ea typeface="Cambria Math" panose="02040503050406030204" pitchFamily="18" charset="0"/>
                                    <a:cs typeface="Calibri" panose="020F0502020204030204" pitchFamily="34" charset="0"/>
                                  </a:rPr>
                                  <m:t>)</m:t>
                                </m:r>
                              </m:oMath>
                            </m:oMathPara>
                          </a14:m>
                          <a:endParaRPr lang="en-GB" sz="500" dirty="0">
                            <a:latin typeface="Cambria Math" panose="02040503050406030204" pitchFamily="18" charset="0"/>
                            <a:ea typeface="Cambria Math" panose="02040503050406030204" pitchFamily="18" charset="0"/>
                            <a:cs typeface="Calibri" panose="020F050202020403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GB" sz="500" i="1" dirty="0" smtClean="0">
                                    <a:latin typeface="Cambria Math" panose="02040503050406030204" pitchFamily="18" charset="0"/>
                                    <a:ea typeface="Cambria Math" panose="02040503050406030204" pitchFamily="18" charset="0"/>
                                    <a:cs typeface="Calibri" panose="020F0502020204030204" pitchFamily="34" charset="0"/>
                                  </a:rPr>
                                  <m:t>𝑉𝑎𝑟</m:t>
                                </m:r>
                                <m:r>
                                  <a:rPr lang="en-GB" sz="500" i="1" dirty="0" smtClean="0">
                                    <a:latin typeface="Cambria Math" panose="02040503050406030204" pitchFamily="18" charset="0"/>
                                    <a:ea typeface="Cambria Math" panose="02040503050406030204" pitchFamily="18" charset="0"/>
                                    <a:cs typeface="Calibri" panose="020F0502020204030204" pitchFamily="34" charset="0"/>
                                  </a:rPr>
                                  <m:t> 1 </m:t>
                                </m:r>
                              </m:oMath>
                            </m:oMathPara>
                          </a14:m>
                          <a:endParaRPr lang="en-GB" sz="500" dirty="0">
                            <a:latin typeface="Cambria Math" panose="02040503050406030204" pitchFamily="18" charset="0"/>
                            <a:ea typeface="Cambria Math" panose="02040503050406030204" pitchFamily="18" charset="0"/>
                            <a:cs typeface="Calibri" panose="020F0502020204030204" pitchFamily="34" charset="0"/>
                          </a:endParaRPr>
                        </a:p>
                      </a:txBody>
                      <a:tcPr/>
                    </a:tc>
                    <a:extLst>
                      <a:ext uri="{0D108BD9-81ED-4DB2-BD59-A6C34878D82A}">
                        <a16:rowId xmlns:a16="http://schemas.microsoft.com/office/drawing/2014/main" val="413491776"/>
                      </a:ext>
                    </a:extLst>
                  </a:tr>
                  <a:tr h="215564">
                    <a:tc>
                      <a:txBody>
                        <a:bodyPr/>
                        <a:lstStyle/>
                        <a:p>
                          <a:pPr algn="ctr"/>
                          <a14:m>
                            <m:oMathPara xmlns:m="http://schemas.openxmlformats.org/officeDocument/2006/math">
                              <m:oMathParaPr>
                                <m:jc m:val="centerGroup"/>
                              </m:oMathParaPr>
                              <m:oMath xmlns:m="http://schemas.openxmlformats.org/officeDocument/2006/math">
                                <m:r>
                                  <a:rPr lang="en-GB" sz="500" b="0" i="1" smtClean="0">
                                    <a:latin typeface="Cambria Math" panose="02040503050406030204" pitchFamily="18" charset="0"/>
                                  </a:rPr>
                                  <m:t>𝑅𝑜𝑤</m:t>
                                </m:r>
                                <m:r>
                                  <a:rPr lang="en-GB" sz="500" b="0" i="1" smtClean="0">
                                    <a:latin typeface="Cambria Math" panose="02040503050406030204" pitchFamily="18" charset="0"/>
                                  </a:rPr>
                                  <m:t> 1</m:t>
                                </m:r>
                              </m:oMath>
                            </m:oMathPara>
                          </a14:m>
                          <a:endParaRPr lang="en-GB" sz="500" dirty="0"/>
                        </a:p>
                      </a:txBody>
                      <a:tcPr/>
                    </a:tc>
                    <a:tc>
                      <a:txBody>
                        <a:bodyPr/>
                        <a:lstStyle/>
                        <a:p>
                          <a:pPr algn="ctr"/>
                          <a:r>
                            <a:rPr lang="en-GB" sz="500" dirty="0"/>
                            <a:t>0.46</a:t>
                          </a:r>
                        </a:p>
                      </a:txBody>
                      <a:tcPr/>
                    </a:tc>
                    <a:tc>
                      <a:txBody>
                        <a:bodyPr/>
                        <a:lstStyle/>
                        <a:p>
                          <a:pPr algn="ctr"/>
                          <a:r>
                            <a:rPr lang="en-GB" sz="500" dirty="0"/>
                            <a:t>0.8</a:t>
                          </a:r>
                        </a:p>
                      </a:txBody>
                      <a:tcPr/>
                    </a:tc>
                    <a:extLst>
                      <a:ext uri="{0D108BD9-81ED-4DB2-BD59-A6C34878D82A}">
                        <a16:rowId xmlns:a16="http://schemas.microsoft.com/office/drawing/2014/main" val="1083885277"/>
                      </a:ext>
                    </a:extLst>
                  </a:tr>
                  <a:tr h="215564">
                    <a:tc>
                      <a:txBody>
                        <a:bodyPr/>
                        <a:lstStyle/>
                        <a:p>
                          <a:pPr algn="ctr"/>
                          <a14:m>
                            <m:oMathPara xmlns:m="http://schemas.openxmlformats.org/officeDocument/2006/math">
                              <m:oMathParaPr>
                                <m:jc m:val="centerGroup"/>
                              </m:oMathParaPr>
                              <m:oMath xmlns:m="http://schemas.openxmlformats.org/officeDocument/2006/math">
                                <m:r>
                                  <a:rPr lang="en-GB" sz="500" b="0" i="1" dirty="0" smtClean="0">
                                    <a:latin typeface="Cambria Math" panose="02040503050406030204" pitchFamily="18" charset="0"/>
                                  </a:rPr>
                                  <m:t>𝑅𝑜𝑤</m:t>
                                </m:r>
                                <m:r>
                                  <a:rPr lang="en-GB" sz="500" b="0" i="1" dirty="0" smtClean="0">
                                    <a:latin typeface="Cambria Math" panose="02040503050406030204" pitchFamily="18" charset="0"/>
                                  </a:rPr>
                                  <m:t> 2</m:t>
                                </m:r>
                              </m:oMath>
                            </m:oMathPara>
                          </a14:m>
                          <a:endParaRPr lang="en-GB" sz="500" dirty="0"/>
                        </a:p>
                      </a:txBody>
                      <a:tcPr/>
                    </a:tc>
                    <a:tc>
                      <a:txBody>
                        <a:bodyPr/>
                        <a:lstStyle/>
                        <a:p>
                          <a:pPr algn="ctr"/>
                          <a:r>
                            <a:rPr lang="en-GB" sz="500" dirty="0"/>
                            <a:t>0.28</a:t>
                          </a:r>
                        </a:p>
                      </a:txBody>
                      <a:tcPr/>
                    </a:tc>
                    <a:tc>
                      <a:txBody>
                        <a:bodyPr/>
                        <a:lstStyle/>
                        <a:p>
                          <a:pPr algn="ctr"/>
                          <a:r>
                            <a:rPr lang="en-GB" sz="500" dirty="0"/>
                            <a:t>0.5</a:t>
                          </a:r>
                        </a:p>
                      </a:txBody>
                      <a:tcPr/>
                    </a:tc>
                    <a:extLst>
                      <a:ext uri="{0D108BD9-81ED-4DB2-BD59-A6C34878D82A}">
                        <a16:rowId xmlns:a16="http://schemas.microsoft.com/office/drawing/2014/main" val="3687319139"/>
                      </a:ext>
                    </a:extLst>
                  </a:tr>
                  <a:tr h="215564">
                    <a:tc>
                      <a:txBody>
                        <a:bodyPr/>
                        <a:lstStyle/>
                        <a:p>
                          <a:pPr algn="ctr"/>
                          <a14:m>
                            <m:oMathPara xmlns:m="http://schemas.openxmlformats.org/officeDocument/2006/math">
                              <m:oMathParaPr>
                                <m:jc m:val="centerGroup"/>
                              </m:oMathParaPr>
                              <m:oMath xmlns:m="http://schemas.openxmlformats.org/officeDocument/2006/math">
                                <m:r>
                                  <a:rPr lang="en-GB" sz="500" b="0" i="1" dirty="0" smtClean="0">
                                    <a:latin typeface="Cambria Math" panose="02040503050406030204" pitchFamily="18" charset="0"/>
                                  </a:rPr>
                                  <m:t>𝑅𝑜𝑤</m:t>
                                </m:r>
                                <m:r>
                                  <a:rPr lang="en-GB" sz="500" b="0" i="1" dirty="0" smtClean="0">
                                    <a:latin typeface="Cambria Math" panose="02040503050406030204" pitchFamily="18" charset="0"/>
                                  </a:rPr>
                                  <m:t> 4</m:t>
                                </m:r>
                              </m:oMath>
                            </m:oMathPara>
                          </a14:m>
                          <a:endParaRPr lang="en-GB" sz="500" dirty="0"/>
                        </a:p>
                      </a:txBody>
                      <a:tcPr/>
                    </a:tc>
                    <a:tc>
                      <a:txBody>
                        <a:bodyPr/>
                        <a:lstStyle/>
                        <a:p>
                          <a:pPr algn="ctr"/>
                          <a:r>
                            <a:rPr lang="en-GB" sz="500" dirty="0"/>
                            <a:t>0.42</a:t>
                          </a:r>
                        </a:p>
                      </a:txBody>
                      <a:tcPr/>
                    </a:tc>
                    <a:tc>
                      <a:txBody>
                        <a:bodyPr/>
                        <a:lstStyle/>
                        <a:p>
                          <a:pPr algn="ctr"/>
                          <a:r>
                            <a:rPr lang="en-GB" sz="500" dirty="0"/>
                            <a:t>0.6</a:t>
                          </a:r>
                        </a:p>
                      </a:txBody>
                      <a:tcPr/>
                    </a:tc>
                    <a:extLst>
                      <a:ext uri="{0D108BD9-81ED-4DB2-BD59-A6C34878D82A}">
                        <a16:rowId xmlns:a16="http://schemas.microsoft.com/office/drawing/2014/main" val="1887138737"/>
                      </a:ext>
                    </a:extLst>
                  </a:tr>
                  <a:tr h="215564">
                    <a:tc>
                      <a:txBody>
                        <a:bodyPr/>
                        <a:lstStyle/>
                        <a:p>
                          <a:pPr algn="ctr"/>
                          <a14:m>
                            <m:oMathPara xmlns:m="http://schemas.openxmlformats.org/officeDocument/2006/math">
                              <m:oMathParaPr>
                                <m:jc m:val="centerGroup"/>
                              </m:oMathParaPr>
                              <m:oMath xmlns:m="http://schemas.openxmlformats.org/officeDocument/2006/math">
                                <m:r>
                                  <a:rPr lang="en-GB" sz="500" b="0" i="1" smtClean="0">
                                    <a:latin typeface="Cambria Math" panose="02040503050406030204" pitchFamily="18" charset="0"/>
                                  </a:rPr>
                                  <m:t>𝑅𝑜𝑤</m:t>
                                </m:r>
                                <m:r>
                                  <a:rPr lang="en-GB" sz="500" b="0" i="1" smtClean="0">
                                    <a:latin typeface="Cambria Math" panose="02040503050406030204" pitchFamily="18" charset="0"/>
                                  </a:rPr>
                                  <m:t> 5</m:t>
                                </m:r>
                              </m:oMath>
                            </m:oMathPara>
                          </a14:m>
                          <a:endParaRPr lang="en-GB" sz="500" dirty="0"/>
                        </a:p>
                      </a:txBody>
                      <a:tcPr/>
                    </a:tc>
                    <a:tc>
                      <a:txBody>
                        <a:bodyPr/>
                        <a:lstStyle/>
                        <a:p>
                          <a:pPr algn="ctr"/>
                          <a:r>
                            <a:rPr lang="en-GB" sz="500"/>
                            <a:t>0.51</a:t>
                          </a:r>
                          <a:endParaRPr lang="en-GB" sz="500" dirty="0"/>
                        </a:p>
                      </a:txBody>
                      <a:tcPr/>
                    </a:tc>
                    <a:tc>
                      <a:txBody>
                        <a:bodyPr/>
                        <a:lstStyle/>
                        <a:p>
                          <a:pPr algn="ctr"/>
                          <a:r>
                            <a:rPr lang="en-GB" sz="500" dirty="0"/>
                            <a:t>0.4</a:t>
                          </a:r>
                        </a:p>
                      </a:txBody>
                      <a:tcPr/>
                    </a:tc>
                    <a:extLst>
                      <a:ext uri="{0D108BD9-81ED-4DB2-BD59-A6C34878D82A}">
                        <a16:rowId xmlns:a16="http://schemas.microsoft.com/office/drawing/2014/main" val="2653378586"/>
                      </a:ext>
                    </a:extLst>
                  </a:tr>
                  <a:tr h="215564">
                    <a:tc>
                      <a:txBody>
                        <a:bodyPr/>
                        <a:lstStyle/>
                        <a:p>
                          <a:pPr algn="ctr"/>
                          <a14:m>
                            <m:oMathPara xmlns:m="http://schemas.openxmlformats.org/officeDocument/2006/math">
                              <m:oMathParaPr>
                                <m:jc m:val="centerGroup"/>
                              </m:oMathParaPr>
                              <m:oMath xmlns:m="http://schemas.openxmlformats.org/officeDocument/2006/math">
                                <m:r>
                                  <a:rPr lang="en-GB" sz="500" i="1" dirty="0" smtClean="0">
                                    <a:latin typeface="Cambria Math" panose="02040503050406030204" pitchFamily="18" charset="0"/>
                                  </a:rPr>
                                  <m:t>𝑅𝑜𝑤</m:t>
                                </m:r>
                                <m:r>
                                  <a:rPr lang="en-GB" sz="500" i="1" dirty="0" smtClean="0">
                                    <a:latin typeface="Cambria Math" panose="02040503050406030204" pitchFamily="18" charset="0"/>
                                  </a:rPr>
                                  <m:t> 6</m:t>
                                </m:r>
                              </m:oMath>
                            </m:oMathPara>
                          </a14:m>
                          <a:endParaRPr lang="en-GB" sz="500" dirty="0"/>
                        </a:p>
                      </a:txBody>
                      <a:tcPr/>
                    </a:tc>
                    <a:tc>
                      <a:txBody>
                        <a:bodyPr/>
                        <a:lstStyle/>
                        <a:p>
                          <a:pPr algn="ctr"/>
                          <a:r>
                            <a:rPr lang="en-GB" sz="500" dirty="0"/>
                            <a:t>0.45</a:t>
                          </a:r>
                        </a:p>
                      </a:txBody>
                      <a:tcPr/>
                    </a:tc>
                    <a:tc>
                      <a:txBody>
                        <a:bodyPr/>
                        <a:lstStyle/>
                        <a:p>
                          <a:pPr algn="ctr"/>
                          <a:r>
                            <a:rPr lang="en-GB" sz="500" dirty="0"/>
                            <a:t>0.6</a:t>
                          </a:r>
                        </a:p>
                      </a:txBody>
                      <a:tcPr/>
                    </a:tc>
                    <a:extLst>
                      <a:ext uri="{0D108BD9-81ED-4DB2-BD59-A6C34878D82A}">
                        <a16:rowId xmlns:a16="http://schemas.microsoft.com/office/drawing/2014/main" val="379253860"/>
                      </a:ext>
                    </a:extLst>
                  </a:tr>
                </a:tbl>
              </a:graphicData>
            </a:graphic>
          </p:graphicFrame>
        </mc:Choice>
        <mc:Fallback>
          <p:graphicFrame>
            <p:nvGraphicFramePr>
              <p:cNvPr id="91" name="Table 91">
                <a:extLst>
                  <a:ext uri="{FF2B5EF4-FFF2-40B4-BE49-F238E27FC236}">
                    <a16:creationId xmlns:a16="http://schemas.microsoft.com/office/drawing/2014/main" id="{45E9D475-D70D-4E48-AFF3-87AB01B9816E}"/>
                  </a:ext>
                </a:extLst>
              </p:cNvPr>
              <p:cNvGraphicFramePr>
                <a:graphicFrameLocks noGrp="1"/>
              </p:cNvGraphicFramePr>
              <p:nvPr>
                <p:extLst>
                  <p:ext uri="{D42A27DB-BD31-4B8C-83A1-F6EECF244321}">
                    <p14:modId xmlns:p14="http://schemas.microsoft.com/office/powerpoint/2010/main" val="2477776809"/>
                  </p:ext>
                </p:extLst>
              </p:nvPr>
            </p:nvGraphicFramePr>
            <p:xfrm>
              <a:off x="6810785" y="3614417"/>
              <a:ext cx="1349970" cy="1293384"/>
            </p:xfrm>
            <a:graphic>
              <a:graphicData uri="http://schemas.openxmlformats.org/drawingml/2006/table">
                <a:tbl>
                  <a:tblPr firstRow="1" bandRow="1">
                    <a:tableStyleId>{5C22544A-7EE6-4342-B048-85BDC9FD1C3A}</a:tableStyleId>
                  </a:tblPr>
                  <a:tblGrid>
                    <a:gridCol w="421282">
                      <a:extLst>
                        <a:ext uri="{9D8B030D-6E8A-4147-A177-3AD203B41FA5}">
                          <a16:colId xmlns:a16="http://schemas.microsoft.com/office/drawing/2014/main" val="3277263431"/>
                        </a:ext>
                      </a:extLst>
                    </a:gridCol>
                    <a:gridCol w="604838">
                      <a:extLst>
                        <a:ext uri="{9D8B030D-6E8A-4147-A177-3AD203B41FA5}">
                          <a16:colId xmlns:a16="http://schemas.microsoft.com/office/drawing/2014/main" val="3188937282"/>
                        </a:ext>
                      </a:extLst>
                    </a:gridCol>
                    <a:gridCol w="323850">
                      <a:extLst>
                        <a:ext uri="{9D8B030D-6E8A-4147-A177-3AD203B41FA5}">
                          <a16:colId xmlns:a16="http://schemas.microsoft.com/office/drawing/2014/main" val="3635417676"/>
                        </a:ext>
                      </a:extLst>
                    </a:gridCol>
                  </a:tblGrid>
                  <a:tr h="215564">
                    <a:tc>
                      <a:txBody>
                        <a:bodyPr/>
                        <a:lstStyle/>
                        <a:p>
                          <a:endParaRPr lang="en-US"/>
                        </a:p>
                      </a:txBody>
                      <a:tcPr>
                        <a:blipFill>
                          <a:blip r:embed="rId5"/>
                          <a:stretch>
                            <a:fillRect l="-1449" t="-2778" r="-227536" b="-500000"/>
                          </a:stretch>
                        </a:blipFill>
                      </a:tcPr>
                    </a:tc>
                    <a:tc>
                      <a:txBody>
                        <a:bodyPr/>
                        <a:lstStyle/>
                        <a:p>
                          <a:endParaRPr lang="en-US"/>
                        </a:p>
                      </a:txBody>
                      <a:tcPr>
                        <a:blipFill>
                          <a:blip r:embed="rId5"/>
                          <a:stretch>
                            <a:fillRect l="-70000" t="-2778" r="-57000" b="-500000"/>
                          </a:stretch>
                        </a:blipFill>
                      </a:tcPr>
                    </a:tc>
                    <a:tc>
                      <a:txBody>
                        <a:bodyPr/>
                        <a:lstStyle/>
                        <a:p>
                          <a:endParaRPr lang="en-US"/>
                        </a:p>
                      </a:txBody>
                      <a:tcPr>
                        <a:blipFill>
                          <a:blip r:embed="rId5"/>
                          <a:stretch>
                            <a:fillRect l="-320755" t="-2778" r="-7547" b="-500000"/>
                          </a:stretch>
                        </a:blipFill>
                      </a:tcPr>
                    </a:tc>
                    <a:extLst>
                      <a:ext uri="{0D108BD9-81ED-4DB2-BD59-A6C34878D82A}">
                        <a16:rowId xmlns:a16="http://schemas.microsoft.com/office/drawing/2014/main" val="413491776"/>
                      </a:ext>
                    </a:extLst>
                  </a:tr>
                  <a:tr h="215564">
                    <a:tc>
                      <a:txBody>
                        <a:bodyPr/>
                        <a:lstStyle/>
                        <a:p>
                          <a:endParaRPr lang="en-US"/>
                        </a:p>
                      </a:txBody>
                      <a:tcPr>
                        <a:blipFill>
                          <a:blip r:embed="rId5"/>
                          <a:stretch>
                            <a:fillRect l="-1449" t="-105714" r="-227536" b="-414286"/>
                          </a:stretch>
                        </a:blipFill>
                      </a:tcPr>
                    </a:tc>
                    <a:tc>
                      <a:txBody>
                        <a:bodyPr/>
                        <a:lstStyle/>
                        <a:p>
                          <a:pPr algn="ctr"/>
                          <a:r>
                            <a:rPr lang="en-GB" sz="500" dirty="0"/>
                            <a:t>0.46</a:t>
                          </a:r>
                        </a:p>
                      </a:txBody>
                      <a:tcPr/>
                    </a:tc>
                    <a:tc>
                      <a:txBody>
                        <a:bodyPr/>
                        <a:lstStyle/>
                        <a:p>
                          <a:pPr algn="ctr"/>
                          <a:r>
                            <a:rPr lang="en-GB" sz="500" dirty="0"/>
                            <a:t>0.8</a:t>
                          </a:r>
                        </a:p>
                      </a:txBody>
                      <a:tcPr/>
                    </a:tc>
                    <a:extLst>
                      <a:ext uri="{0D108BD9-81ED-4DB2-BD59-A6C34878D82A}">
                        <a16:rowId xmlns:a16="http://schemas.microsoft.com/office/drawing/2014/main" val="1083885277"/>
                      </a:ext>
                    </a:extLst>
                  </a:tr>
                  <a:tr h="215564">
                    <a:tc>
                      <a:txBody>
                        <a:bodyPr/>
                        <a:lstStyle/>
                        <a:p>
                          <a:endParaRPr lang="en-US"/>
                        </a:p>
                      </a:txBody>
                      <a:tcPr>
                        <a:blipFill>
                          <a:blip r:embed="rId5"/>
                          <a:stretch>
                            <a:fillRect l="-1449" t="-200000" r="-227536" b="-302778"/>
                          </a:stretch>
                        </a:blipFill>
                      </a:tcPr>
                    </a:tc>
                    <a:tc>
                      <a:txBody>
                        <a:bodyPr/>
                        <a:lstStyle/>
                        <a:p>
                          <a:pPr algn="ctr"/>
                          <a:r>
                            <a:rPr lang="en-GB" sz="500" dirty="0"/>
                            <a:t>0.28</a:t>
                          </a:r>
                        </a:p>
                      </a:txBody>
                      <a:tcPr/>
                    </a:tc>
                    <a:tc>
                      <a:txBody>
                        <a:bodyPr/>
                        <a:lstStyle/>
                        <a:p>
                          <a:pPr algn="ctr"/>
                          <a:r>
                            <a:rPr lang="en-GB" sz="500" dirty="0"/>
                            <a:t>0.5</a:t>
                          </a:r>
                        </a:p>
                      </a:txBody>
                      <a:tcPr/>
                    </a:tc>
                    <a:extLst>
                      <a:ext uri="{0D108BD9-81ED-4DB2-BD59-A6C34878D82A}">
                        <a16:rowId xmlns:a16="http://schemas.microsoft.com/office/drawing/2014/main" val="3687319139"/>
                      </a:ext>
                    </a:extLst>
                  </a:tr>
                  <a:tr h="215564">
                    <a:tc>
                      <a:txBody>
                        <a:bodyPr/>
                        <a:lstStyle/>
                        <a:p>
                          <a:endParaRPr lang="en-US"/>
                        </a:p>
                      </a:txBody>
                      <a:tcPr>
                        <a:blipFill>
                          <a:blip r:embed="rId5"/>
                          <a:stretch>
                            <a:fillRect l="-1449" t="-300000" r="-227536" b="-202778"/>
                          </a:stretch>
                        </a:blipFill>
                      </a:tcPr>
                    </a:tc>
                    <a:tc>
                      <a:txBody>
                        <a:bodyPr/>
                        <a:lstStyle/>
                        <a:p>
                          <a:pPr algn="ctr"/>
                          <a:r>
                            <a:rPr lang="en-GB" sz="500" dirty="0"/>
                            <a:t>0.42</a:t>
                          </a:r>
                        </a:p>
                      </a:txBody>
                      <a:tcPr/>
                    </a:tc>
                    <a:tc>
                      <a:txBody>
                        <a:bodyPr/>
                        <a:lstStyle/>
                        <a:p>
                          <a:pPr algn="ctr"/>
                          <a:r>
                            <a:rPr lang="en-GB" sz="500" dirty="0"/>
                            <a:t>0.6</a:t>
                          </a:r>
                        </a:p>
                      </a:txBody>
                      <a:tcPr/>
                    </a:tc>
                    <a:extLst>
                      <a:ext uri="{0D108BD9-81ED-4DB2-BD59-A6C34878D82A}">
                        <a16:rowId xmlns:a16="http://schemas.microsoft.com/office/drawing/2014/main" val="1887138737"/>
                      </a:ext>
                    </a:extLst>
                  </a:tr>
                  <a:tr h="215564">
                    <a:tc>
                      <a:txBody>
                        <a:bodyPr/>
                        <a:lstStyle/>
                        <a:p>
                          <a:endParaRPr lang="en-US"/>
                        </a:p>
                      </a:txBody>
                      <a:tcPr>
                        <a:blipFill>
                          <a:blip r:embed="rId5"/>
                          <a:stretch>
                            <a:fillRect l="-1449" t="-411429" r="-227536" b="-108571"/>
                          </a:stretch>
                        </a:blipFill>
                      </a:tcPr>
                    </a:tc>
                    <a:tc>
                      <a:txBody>
                        <a:bodyPr/>
                        <a:lstStyle/>
                        <a:p>
                          <a:pPr algn="ctr"/>
                          <a:r>
                            <a:rPr lang="en-GB" sz="500"/>
                            <a:t>0.51</a:t>
                          </a:r>
                          <a:endParaRPr lang="en-GB" sz="500" dirty="0"/>
                        </a:p>
                      </a:txBody>
                      <a:tcPr/>
                    </a:tc>
                    <a:tc>
                      <a:txBody>
                        <a:bodyPr/>
                        <a:lstStyle/>
                        <a:p>
                          <a:pPr algn="ctr"/>
                          <a:r>
                            <a:rPr lang="en-GB" sz="500" dirty="0"/>
                            <a:t>0.4</a:t>
                          </a:r>
                        </a:p>
                      </a:txBody>
                      <a:tcPr/>
                    </a:tc>
                    <a:extLst>
                      <a:ext uri="{0D108BD9-81ED-4DB2-BD59-A6C34878D82A}">
                        <a16:rowId xmlns:a16="http://schemas.microsoft.com/office/drawing/2014/main" val="2653378586"/>
                      </a:ext>
                    </a:extLst>
                  </a:tr>
                  <a:tr h="215564">
                    <a:tc>
                      <a:txBody>
                        <a:bodyPr/>
                        <a:lstStyle/>
                        <a:p>
                          <a:endParaRPr lang="en-US"/>
                        </a:p>
                      </a:txBody>
                      <a:tcPr>
                        <a:blipFill>
                          <a:blip r:embed="rId5"/>
                          <a:stretch>
                            <a:fillRect l="-1449" t="-497222" r="-227536" b="-5556"/>
                          </a:stretch>
                        </a:blipFill>
                      </a:tcPr>
                    </a:tc>
                    <a:tc>
                      <a:txBody>
                        <a:bodyPr/>
                        <a:lstStyle/>
                        <a:p>
                          <a:pPr algn="ctr"/>
                          <a:r>
                            <a:rPr lang="en-GB" sz="500" dirty="0"/>
                            <a:t>0.45</a:t>
                          </a:r>
                        </a:p>
                      </a:txBody>
                      <a:tcPr/>
                    </a:tc>
                    <a:tc>
                      <a:txBody>
                        <a:bodyPr/>
                        <a:lstStyle/>
                        <a:p>
                          <a:pPr algn="ctr"/>
                          <a:r>
                            <a:rPr lang="en-GB" sz="500" dirty="0"/>
                            <a:t>0.6</a:t>
                          </a:r>
                        </a:p>
                      </a:txBody>
                      <a:tcPr/>
                    </a:tc>
                    <a:extLst>
                      <a:ext uri="{0D108BD9-81ED-4DB2-BD59-A6C34878D82A}">
                        <a16:rowId xmlns:a16="http://schemas.microsoft.com/office/drawing/2014/main" val="379253860"/>
                      </a:ext>
                    </a:extLst>
                  </a:tr>
                </a:tbl>
              </a:graphicData>
            </a:graphic>
          </p:graphicFrame>
        </mc:Fallback>
      </mc:AlternateContent>
      <p:sp>
        <p:nvSpPr>
          <p:cNvPr id="92" name="TextBox 91">
            <a:extLst>
              <a:ext uri="{FF2B5EF4-FFF2-40B4-BE49-F238E27FC236}">
                <a16:creationId xmlns:a16="http://schemas.microsoft.com/office/drawing/2014/main" id="{3B9510D5-AEF5-48CF-8711-A1BB269F8ACD}"/>
              </a:ext>
            </a:extLst>
          </p:cNvPr>
          <p:cNvSpPr txBox="1"/>
          <p:nvPr/>
        </p:nvSpPr>
        <p:spPr>
          <a:xfrm>
            <a:off x="2891447" y="3770043"/>
            <a:ext cx="577235" cy="215444"/>
          </a:xfrm>
          <a:prstGeom prst="rect">
            <a:avLst/>
          </a:prstGeom>
          <a:noFill/>
        </p:spPr>
        <p:txBody>
          <a:bodyPr wrap="square" rtlCol="0">
            <a:spAutoFit/>
          </a:bodyPr>
          <a:lstStyle/>
          <a:p>
            <a:r>
              <a:rPr lang="en-GB" sz="800" dirty="0"/>
              <a:t>Row 1</a:t>
            </a:r>
          </a:p>
        </p:txBody>
      </p:sp>
      <p:sp>
        <p:nvSpPr>
          <p:cNvPr id="93" name="TextBox 92">
            <a:extLst>
              <a:ext uri="{FF2B5EF4-FFF2-40B4-BE49-F238E27FC236}">
                <a16:creationId xmlns:a16="http://schemas.microsoft.com/office/drawing/2014/main" id="{C5B57EA4-45EF-4F5B-BF80-52C0E3B1EA81}"/>
              </a:ext>
            </a:extLst>
          </p:cNvPr>
          <p:cNvSpPr txBox="1"/>
          <p:nvPr/>
        </p:nvSpPr>
        <p:spPr>
          <a:xfrm>
            <a:off x="2891919" y="3967888"/>
            <a:ext cx="577235" cy="215444"/>
          </a:xfrm>
          <a:prstGeom prst="rect">
            <a:avLst/>
          </a:prstGeom>
          <a:noFill/>
        </p:spPr>
        <p:txBody>
          <a:bodyPr wrap="square" rtlCol="0">
            <a:spAutoFit/>
          </a:bodyPr>
          <a:lstStyle/>
          <a:p>
            <a:r>
              <a:rPr lang="en-GB" sz="800" dirty="0"/>
              <a:t>Row 2</a:t>
            </a:r>
          </a:p>
        </p:txBody>
      </p:sp>
      <p:sp>
        <p:nvSpPr>
          <p:cNvPr id="94" name="TextBox 93">
            <a:extLst>
              <a:ext uri="{FF2B5EF4-FFF2-40B4-BE49-F238E27FC236}">
                <a16:creationId xmlns:a16="http://schemas.microsoft.com/office/drawing/2014/main" id="{8AA8EDA0-7894-4C47-84F6-D71AD14E384E}"/>
              </a:ext>
            </a:extLst>
          </p:cNvPr>
          <p:cNvSpPr txBox="1"/>
          <p:nvPr/>
        </p:nvSpPr>
        <p:spPr>
          <a:xfrm>
            <a:off x="2892391" y="4153283"/>
            <a:ext cx="577235" cy="215444"/>
          </a:xfrm>
          <a:prstGeom prst="rect">
            <a:avLst/>
          </a:prstGeom>
          <a:noFill/>
        </p:spPr>
        <p:txBody>
          <a:bodyPr wrap="square" rtlCol="0">
            <a:spAutoFit/>
          </a:bodyPr>
          <a:lstStyle/>
          <a:p>
            <a:r>
              <a:rPr lang="en-GB" sz="800" dirty="0"/>
              <a:t>Row 3</a:t>
            </a:r>
          </a:p>
        </p:txBody>
      </p:sp>
      <p:sp>
        <p:nvSpPr>
          <p:cNvPr id="95" name="TextBox 94">
            <a:extLst>
              <a:ext uri="{FF2B5EF4-FFF2-40B4-BE49-F238E27FC236}">
                <a16:creationId xmlns:a16="http://schemas.microsoft.com/office/drawing/2014/main" id="{82CB20D3-1A68-4FF1-B39E-1ED955680B48}"/>
              </a:ext>
            </a:extLst>
          </p:cNvPr>
          <p:cNvSpPr txBox="1"/>
          <p:nvPr/>
        </p:nvSpPr>
        <p:spPr>
          <a:xfrm>
            <a:off x="2892390" y="4311439"/>
            <a:ext cx="577235" cy="215444"/>
          </a:xfrm>
          <a:prstGeom prst="rect">
            <a:avLst/>
          </a:prstGeom>
          <a:noFill/>
        </p:spPr>
        <p:txBody>
          <a:bodyPr wrap="square" rtlCol="0">
            <a:spAutoFit/>
          </a:bodyPr>
          <a:lstStyle/>
          <a:p>
            <a:r>
              <a:rPr lang="en-GB" sz="800" dirty="0"/>
              <a:t>Row 4</a:t>
            </a:r>
          </a:p>
        </p:txBody>
      </p:sp>
      <p:sp>
        <p:nvSpPr>
          <p:cNvPr id="96" name="TextBox 95">
            <a:extLst>
              <a:ext uri="{FF2B5EF4-FFF2-40B4-BE49-F238E27FC236}">
                <a16:creationId xmlns:a16="http://schemas.microsoft.com/office/drawing/2014/main" id="{C029E053-2236-4A32-9352-76BD4B76CD1F}"/>
              </a:ext>
            </a:extLst>
          </p:cNvPr>
          <p:cNvSpPr txBox="1"/>
          <p:nvPr/>
        </p:nvSpPr>
        <p:spPr>
          <a:xfrm>
            <a:off x="2892389" y="4488462"/>
            <a:ext cx="577235" cy="215444"/>
          </a:xfrm>
          <a:prstGeom prst="rect">
            <a:avLst/>
          </a:prstGeom>
          <a:noFill/>
        </p:spPr>
        <p:txBody>
          <a:bodyPr wrap="square" rtlCol="0">
            <a:spAutoFit/>
          </a:bodyPr>
          <a:lstStyle/>
          <a:p>
            <a:r>
              <a:rPr lang="en-GB" sz="800" dirty="0"/>
              <a:t>Row 5</a:t>
            </a:r>
          </a:p>
        </p:txBody>
      </p:sp>
      <p:sp>
        <p:nvSpPr>
          <p:cNvPr id="97" name="TextBox 96">
            <a:extLst>
              <a:ext uri="{FF2B5EF4-FFF2-40B4-BE49-F238E27FC236}">
                <a16:creationId xmlns:a16="http://schemas.microsoft.com/office/drawing/2014/main" id="{F3BC6B7B-C004-491B-B3AA-2D79C6328F4B}"/>
              </a:ext>
            </a:extLst>
          </p:cNvPr>
          <p:cNvSpPr txBox="1"/>
          <p:nvPr/>
        </p:nvSpPr>
        <p:spPr>
          <a:xfrm>
            <a:off x="2892388" y="4667446"/>
            <a:ext cx="577235" cy="215444"/>
          </a:xfrm>
          <a:prstGeom prst="rect">
            <a:avLst/>
          </a:prstGeom>
          <a:noFill/>
        </p:spPr>
        <p:txBody>
          <a:bodyPr wrap="square" rtlCol="0">
            <a:spAutoFit/>
          </a:bodyPr>
          <a:lstStyle/>
          <a:p>
            <a:r>
              <a:rPr lang="en-GB" sz="800" dirty="0"/>
              <a:t>Row 6</a:t>
            </a:r>
          </a:p>
        </p:txBody>
      </p:sp>
      <p:sp>
        <p:nvSpPr>
          <p:cNvPr id="98" name="TextBox 97">
            <a:extLst>
              <a:ext uri="{FF2B5EF4-FFF2-40B4-BE49-F238E27FC236}">
                <a16:creationId xmlns:a16="http://schemas.microsoft.com/office/drawing/2014/main" id="{A5B2039C-F33D-4CF6-879D-69C5548808A8}"/>
              </a:ext>
            </a:extLst>
          </p:cNvPr>
          <p:cNvSpPr txBox="1"/>
          <p:nvPr/>
        </p:nvSpPr>
        <p:spPr>
          <a:xfrm>
            <a:off x="6445096" y="4933202"/>
            <a:ext cx="2082200" cy="215444"/>
          </a:xfrm>
          <a:prstGeom prst="rect">
            <a:avLst/>
          </a:prstGeom>
          <a:noFill/>
        </p:spPr>
        <p:txBody>
          <a:bodyPr wrap="square" rtlCol="0">
            <a:spAutoFit/>
          </a:bodyPr>
          <a:lstStyle/>
          <a:p>
            <a:r>
              <a:rPr lang="en-GB" sz="800" dirty="0"/>
              <a:t>If k=3, closest neighbours: Row 2, 4, 1</a:t>
            </a:r>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26A817C8-8060-4718-9CE7-58AE99EAB6F3}"/>
                  </a:ext>
                </a:extLst>
              </p:cNvPr>
              <p:cNvSpPr txBox="1"/>
              <p:nvPr/>
            </p:nvSpPr>
            <p:spPr>
              <a:xfrm>
                <a:off x="6273605" y="5126557"/>
                <a:ext cx="2082200" cy="3260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800" i="1" smtClean="0">
                          <a:latin typeface="Cambria Math" panose="02040503050406030204" pitchFamily="18" charset="0"/>
                          <a:ea typeface="Cambria Math" panose="02040503050406030204" pitchFamily="18" charset="0"/>
                        </a:rPr>
                        <m:t>∴</m:t>
                      </m:r>
                      <m:r>
                        <a:rPr lang="en-GB" sz="800" b="0" i="1" smtClean="0">
                          <a:latin typeface="Cambria Math" panose="02040503050406030204" pitchFamily="18" charset="0"/>
                          <a:ea typeface="Cambria Math" panose="02040503050406030204" pitchFamily="18" charset="0"/>
                        </a:rPr>
                        <m:t>𝑖𝑚𝑝𝑢𝑡𝑒</m:t>
                      </m:r>
                      <m:r>
                        <a:rPr lang="en-GB" sz="800" b="0" i="1" smtClean="0">
                          <a:latin typeface="Cambria Math" panose="02040503050406030204" pitchFamily="18" charset="0"/>
                          <a:ea typeface="Cambria Math" panose="02040503050406030204" pitchFamily="18" charset="0"/>
                        </a:rPr>
                        <m:t> </m:t>
                      </m:r>
                      <m:r>
                        <a:rPr lang="en-GB" sz="800" b="0" i="1" smtClean="0">
                          <a:latin typeface="Cambria Math" panose="02040503050406030204" pitchFamily="18" charset="0"/>
                          <a:ea typeface="Cambria Math" panose="02040503050406030204" pitchFamily="18" charset="0"/>
                        </a:rPr>
                        <m:t>𝑣𝑎𝑙𝑢𝑒</m:t>
                      </m:r>
                      <m:r>
                        <a:rPr lang="en-GB" sz="800" b="0" i="1" smtClean="0">
                          <a:latin typeface="Cambria Math" panose="02040503050406030204" pitchFamily="18" charset="0"/>
                          <a:ea typeface="Cambria Math" panose="02040503050406030204" pitchFamily="18" charset="0"/>
                        </a:rPr>
                        <m:t>=</m:t>
                      </m:r>
                      <m:f>
                        <m:fPr>
                          <m:ctrlPr>
                            <a:rPr lang="en-GB" sz="800" b="0" i="1" smtClean="0">
                              <a:latin typeface="Cambria Math" panose="02040503050406030204" pitchFamily="18" charset="0"/>
                              <a:ea typeface="Cambria Math" panose="02040503050406030204" pitchFamily="18" charset="0"/>
                            </a:rPr>
                          </m:ctrlPr>
                        </m:fPr>
                        <m:num>
                          <m:r>
                            <a:rPr lang="en-GB" sz="800" i="1">
                              <a:latin typeface="Cambria Math" panose="02040503050406030204" pitchFamily="18" charset="0"/>
                              <a:ea typeface="Cambria Math" panose="02040503050406030204" pitchFamily="18" charset="0"/>
                            </a:rPr>
                            <m:t>0.5+0.6+0.8</m:t>
                          </m:r>
                        </m:num>
                        <m:den>
                          <m:r>
                            <a:rPr lang="en-GB" sz="800" b="0" i="1" smtClean="0">
                              <a:latin typeface="Cambria Math" panose="02040503050406030204" pitchFamily="18" charset="0"/>
                              <a:ea typeface="Cambria Math" panose="02040503050406030204" pitchFamily="18" charset="0"/>
                            </a:rPr>
                            <m:t>3</m:t>
                          </m:r>
                        </m:den>
                      </m:f>
                      <m:r>
                        <a:rPr lang="en-GB" sz="800" b="0" i="1" smtClean="0">
                          <a:latin typeface="Cambria Math" panose="02040503050406030204" pitchFamily="18" charset="0"/>
                          <a:ea typeface="Cambria Math" panose="02040503050406030204" pitchFamily="18" charset="0"/>
                        </a:rPr>
                        <m:t>=0.633</m:t>
                      </m:r>
                    </m:oMath>
                  </m:oMathPara>
                </a14:m>
                <a:endParaRPr lang="en-GB" sz="800" dirty="0"/>
              </a:p>
            </p:txBody>
          </p:sp>
        </mc:Choice>
        <mc:Fallback>
          <p:sp>
            <p:nvSpPr>
              <p:cNvPr id="99" name="TextBox 98">
                <a:extLst>
                  <a:ext uri="{FF2B5EF4-FFF2-40B4-BE49-F238E27FC236}">
                    <a16:creationId xmlns:a16="http://schemas.microsoft.com/office/drawing/2014/main" id="{26A817C8-8060-4718-9CE7-58AE99EAB6F3}"/>
                  </a:ext>
                </a:extLst>
              </p:cNvPr>
              <p:cNvSpPr txBox="1">
                <a:spLocks noRot="1" noChangeAspect="1" noMove="1" noResize="1" noEditPoints="1" noAdjustHandles="1" noChangeArrowheads="1" noChangeShapeType="1" noTextEdit="1"/>
              </p:cNvSpPr>
              <p:nvPr/>
            </p:nvSpPr>
            <p:spPr>
              <a:xfrm>
                <a:off x="6273605" y="5126557"/>
                <a:ext cx="2082200" cy="326051"/>
              </a:xfrm>
              <a:prstGeom prst="rect">
                <a:avLst/>
              </a:prstGeom>
              <a:blipFill>
                <a:blip r:embed="rId6"/>
                <a:stretch>
                  <a:fillRect/>
                </a:stretch>
              </a:blipFill>
            </p:spPr>
            <p:txBody>
              <a:bodyPr/>
              <a:lstStyle/>
              <a:p>
                <a:r>
                  <a:rPr lang="en-GB">
                    <a:noFill/>
                  </a:rPr>
                  <a:t> </a:t>
                </a:r>
              </a:p>
            </p:txBody>
          </p:sp>
        </mc:Fallback>
      </mc:AlternateContent>
      <p:sp>
        <p:nvSpPr>
          <p:cNvPr id="100" name="Arrow: Right 99">
            <a:extLst>
              <a:ext uri="{FF2B5EF4-FFF2-40B4-BE49-F238E27FC236}">
                <a16:creationId xmlns:a16="http://schemas.microsoft.com/office/drawing/2014/main" id="{5D456E76-6E85-4252-9FC1-CFCABCC052DC}"/>
              </a:ext>
            </a:extLst>
          </p:cNvPr>
          <p:cNvSpPr/>
          <p:nvPr/>
        </p:nvSpPr>
        <p:spPr>
          <a:xfrm>
            <a:off x="5986477" y="4466679"/>
            <a:ext cx="202557" cy="163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TextBox 100">
            <a:extLst>
              <a:ext uri="{FF2B5EF4-FFF2-40B4-BE49-F238E27FC236}">
                <a16:creationId xmlns:a16="http://schemas.microsoft.com/office/drawing/2014/main" id="{EF591889-EFA0-49E4-AE54-57DA9D2715FA}"/>
              </a:ext>
            </a:extLst>
          </p:cNvPr>
          <p:cNvSpPr txBox="1"/>
          <p:nvPr/>
        </p:nvSpPr>
        <p:spPr>
          <a:xfrm>
            <a:off x="5561785" y="3967757"/>
            <a:ext cx="1254497" cy="461665"/>
          </a:xfrm>
          <a:prstGeom prst="rect">
            <a:avLst/>
          </a:prstGeom>
          <a:noFill/>
        </p:spPr>
        <p:txBody>
          <a:bodyPr wrap="square" rtlCol="0">
            <a:spAutoFit/>
          </a:bodyPr>
          <a:lstStyle/>
          <a:p>
            <a:r>
              <a:rPr lang="en-GB" sz="800" dirty="0"/>
              <a:t>Calculate Euclidean Distance with all rows to create distance matrix</a:t>
            </a:r>
          </a:p>
        </p:txBody>
      </p:sp>
      <p:sp>
        <p:nvSpPr>
          <p:cNvPr id="138" name="Arrow: Curved Left 137">
            <a:extLst>
              <a:ext uri="{FF2B5EF4-FFF2-40B4-BE49-F238E27FC236}">
                <a16:creationId xmlns:a16="http://schemas.microsoft.com/office/drawing/2014/main" id="{EC1BEED8-3EEC-488C-80C3-7AB22FD0998B}"/>
              </a:ext>
            </a:extLst>
          </p:cNvPr>
          <p:cNvSpPr/>
          <p:nvPr/>
        </p:nvSpPr>
        <p:spPr>
          <a:xfrm rot="16200000" flipV="1">
            <a:off x="5791748" y="1542997"/>
            <a:ext cx="608502" cy="284940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76E3EB1-D2C2-44C8-8D1F-E5FA4AB2AD09}"/>
                  </a:ext>
                </a:extLst>
              </p:cNvPr>
              <p:cNvSpPr txBox="1"/>
              <p:nvPr/>
            </p:nvSpPr>
            <p:spPr>
              <a:xfrm>
                <a:off x="2168726" y="5434294"/>
                <a:ext cx="4215891"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800" i="1" smtClean="0">
                          <a:latin typeface="Cambria Math" panose="02040503050406030204" pitchFamily="18" charset="0"/>
                          <a:ea typeface="Cambria Math" panose="02040503050406030204" pitchFamily="18" charset="0"/>
                        </a:rPr>
                        <m:t>⋯</m:t>
                      </m:r>
                    </m:oMath>
                  </m:oMathPara>
                </a14:m>
                <a:endParaRPr lang="en-GB" sz="800" dirty="0"/>
              </a:p>
            </p:txBody>
          </p:sp>
        </mc:Choice>
        <mc:Fallback>
          <p:sp>
            <p:nvSpPr>
              <p:cNvPr id="141" name="TextBox 140">
                <a:extLst>
                  <a:ext uri="{FF2B5EF4-FFF2-40B4-BE49-F238E27FC236}">
                    <a16:creationId xmlns:a16="http://schemas.microsoft.com/office/drawing/2014/main" id="{976E3EB1-D2C2-44C8-8D1F-E5FA4AB2AD09}"/>
                  </a:ext>
                </a:extLst>
              </p:cNvPr>
              <p:cNvSpPr txBox="1">
                <a:spLocks noRot="1" noChangeAspect="1" noMove="1" noResize="1" noEditPoints="1" noAdjustHandles="1" noChangeArrowheads="1" noChangeShapeType="1" noTextEdit="1"/>
              </p:cNvSpPr>
              <p:nvPr/>
            </p:nvSpPr>
            <p:spPr>
              <a:xfrm>
                <a:off x="2168726" y="5434294"/>
                <a:ext cx="4215891" cy="215444"/>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E0145853-4744-43EC-8398-7B9EEA799077}"/>
                  </a:ext>
                </a:extLst>
              </p:cNvPr>
              <p:cNvSpPr txBox="1"/>
              <p:nvPr/>
            </p:nvSpPr>
            <p:spPr>
              <a:xfrm>
                <a:off x="370792" y="5429497"/>
                <a:ext cx="4215891"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800" i="1" smtClean="0">
                          <a:latin typeface="Cambria Math" panose="02040503050406030204" pitchFamily="18" charset="0"/>
                          <a:ea typeface="Cambria Math" panose="02040503050406030204" pitchFamily="18" charset="0"/>
                        </a:rPr>
                        <m:t>⋯</m:t>
                      </m:r>
                    </m:oMath>
                  </m:oMathPara>
                </a14:m>
                <a:endParaRPr lang="en-GB" sz="800" dirty="0"/>
              </a:p>
            </p:txBody>
          </p:sp>
        </mc:Choice>
        <mc:Fallback>
          <p:sp>
            <p:nvSpPr>
              <p:cNvPr id="142" name="TextBox 141">
                <a:extLst>
                  <a:ext uri="{FF2B5EF4-FFF2-40B4-BE49-F238E27FC236}">
                    <a16:creationId xmlns:a16="http://schemas.microsoft.com/office/drawing/2014/main" id="{E0145853-4744-43EC-8398-7B9EEA799077}"/>
                  </a:ext>
                </a:extLst>
              </p:cNvPr>
              <p:cNvSpPr txBox="1">
                <a:spLocks noRot="1" noChangeAspect="1" noMove="1" noResize="1" noEditPoints="1" noAdjustHandles="1" noChangeArrowheads="1" noChangeShapeType="1" noTextEdit="1"/>
              </p:cNvSpPr>
              <p:nvPr/>
            </p:nvSpPr>
            <p:spPr>
              <a:xfrm>
                <a:off x="370792" y="5429497"/>
                <a:ext cx="4215891" cy="215444"/>
              </a:xfrm>
              <a:prstGeom prst="rect">
                <a:avLst/>
              </a:prstGeom>
              <a:blipFill>
                <a:blip r:embed="rId8"/>
                <a:stretch>
                  <a:fillRect/>
                </a:stretch>
              </a:blipFill>
            </p:spPr>
            <p:txBody>
              <a:bodyPr/>
              <a:lstStyle/>
              <a:p>
                <a:r>
                  <a:rPr lang="en-GB">
                    <a:noFill/>
                  </a:rPr>
                  <a:t> </a:t>
                </a:r>
              </a:p>
            </p:txBody>
          </p:sp>
        </mc:Fallback>
      </mc:AlternateContent>
      <p:sp>
        <p:nvSpPr>
          <p:cNvPr id="144" name="TextBox 143">
            <a:extLst>
              <a:ext uri="{FF2B5EF4-FFF2-40B4-BE49-F238E27FC236}">
                <a16:creationId xmlns:a16="http://schemas.microsoft.com/office/drawing/2014/main" id="{D06D20DF-65A1-4954-B3B0-173C44B5A19D}"/>
              </a:ext>
            </a:extLst>
          </p:cNvPr>
          <p:cNvSpPr txBox="1"/>
          <p:nvPr/>
        </p:nvSpPr>
        <p:spPr>
          <a:xfrm>
            <a:off x="5459525" y="2961311"/>
            <a:ext cx="1475060" cy="215444"/>
          </a:xfrm>
          <a:prstGeom prst="rect">
            <a:avLst/>
          </a:prstGeom>
          <a:noFill/>
        </p:spPr>
        <p:txBody>
          <a:bodyPr wrap="square" rtlCol="0">
            <a:spAutoFit/>
          </a:bodyPr>
          <a:lstStyle/>
          <a:p>
            <a:r>
              <a:rPr lang="en-GB" sz="800" dirty="0"/>
              <a:t>Repeat for all missing values</a:t>
            </a:r>
          </a:p>
        </p:txBody>
      </p:sp>
      <p:pic>
        <p:nvPicPr>
          <p:cNvPr id="15" name="Picture 14">
            <a:extLst>
              <a:ext uri="{FF2B5EF4-FFF2-40B4-BE49-F238E27FC236}">
                <a16:creationId xmlns:a16="http://schemas.microsoft.com/office/drawing/2014/main" id="{0A5266B1-41FD-4B75-B24A-BF1955423067}"/>
              </a:ext>
            </a:extLst>
          </p:cNvPr>
          <p:cNvPicPr>
            <a:picLocks noChangeAspect="1"/>
          </p:cNvPicPr>
          <p:nvPr/>
        </p:nvPicPr>
        <p:blipFill>
          <a:blip r:embed="rId9"/>
          <a:stretch>
            <a:fillRect/>
          </a:stretch>
        </p:blipFill>
        <p:spPr>
          <a:xfrm>
            <a:off x="1031695" y="1960330"/>
            <a:ext cx="9060180" cy="4385905"/>
          </a:xfrm>
          <a:prstGeom prst="rect">
            <a:avLst/>
          </a:prstGeom>
        </p:spPr>
      </p:pic>
    </p:spTree>
    <p:extLst>
      <p:ext uri="{BB962C8B-B14F-4D97-AF65-F5344CB8AC3E}">
        <p14:creationId xmlns:p14="http://schemas.microsoft.com/office/powerpoint/2010/main" val="371135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9380-0A3E-459B-8E3C-7FB9E3D5FF13}"/>
              </a:ext>
            </a:extLst>
          </p:cNvPr>
          <p:cNvSpPr>
            <a:spLocks noGrp="1"/>
          </p:cNvSpPr>
          <p:nvPr>
            <p:ph type="title"/>
          </p:nvPr>
        </p:nvSpPr>
        <p:spPr>
          <a:xfrm>
            <a:off x="292287" y="50147"/>
            <a:ext cx="11519678" cy="1332080"/>
          </a:xfrm>
        </p:spPr>
        <p:txBody>
          <a:bodyPr/>
          <a:lstStyle/>
          <a:p>
            <a:r>
              <a:rPr lang="en-GB" dirty="0"/>
              <a:t>Multiple imputation with chained equation (MICE)</a:t>
            </a:r>
          </a:p>
        </p:txBody>
      </p:sp>
      <p:pic>
        <p:nvPicPr>
          <p:cNvPr id="4" name="Picture 3">
            <a:extLst>
              <a:ext uri="{FF2B5EF4-FFF2-40B4-BE49-F238E27FC236}">
                <a16:creationId xmlns:a16="http://schemas.microsoft.com/office/drawing/2014/main" id="{874639B3-A339-4BF9-997E-C0A45C251BC8}"/>
              </a:ext>
            </a:extLst>
          </p:cNvPr>
          <p:cNvPicPr>
            <a:picLocks noChangeAspect="1"/>
          </p:cNvPicPr>
          <p:nvPr/>
        </p:nvPicPr>
        <p:blipFill>
          <a:blip r:embed="rId3"/>
          <a:stretch>
            <a:fillRect/>
          </a:stretch>
        </p:blipFill>
        <p:spPr>
          <a:xfrm>
            <a:off x="2977852" y="1593755"/>
            <a:ext cx="6608108" cy="4397550"/>
          </a:xfrm>
          <a:prstGeom prst="rect">
            <a:avLst/>
          </a:prstGeom>
        </p:spPr>
      </p:pic>
    </p:spTree>
    <p:extLst>
      <p:ext uri="{BB962C8B-B14F-4D97-AF65-F5344CB8AC3E}">
        <p14:creationId xmlns:p14="http://schemas.microsoft.com/office/powerpoint/2010/main" val="57467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8DC0-0D21-4FC1-8548-4062D78643A0}"/>
              </a:ext>
            </a:extLst>
          </p:cNvPr>
          <p:cNvSpPr>
            <a:spLocks noGrp="1"/>
          </p:cNvSpPr>
          <p:nvPr>
            <p:ph type="title"/>
          </p:nvPr>
        </p:nvSpPr>
        <p:spPr>
          <a:xfrm>
            <a:off x="581192" y="602232"/>
            <a:ext cx="11029616" cy="1188720"/>
          </a:xfrm>
        </p:spPr>
        <p:txBody>
          <a:bodyPr/>
          <a:lstStyle/>
          <a:p>
            <a:r>
              <a:rPr lang="en-US" dirty="0"/>
              <a:t>Multiple Imputation with Denoising Autoencoders (MIDAS)</a:t>
            </a:r>
            <a:endParaRPr lang="en-GB" dirty="0"/>
          </a:p>
        </p:txBody>
      </p:sp>
      <p:graphicFrame>
        <p:nvGraphicFramePr>
          <p:cNvPr id="5" name="Table 4">
            <a:extLst>
              <a:ext uri="{FF2B5EF4-FFF2-40B4-BE49-F238E27FC236}">
                <a16:creationId xmlns:a16="http://schemas.microsoft.com/office/drawing/2014/main" id="{1831B037-490D-4D9C-877D-310C9C83BED3}"/>
              </a:ext>
            </a:extLst>
          </p:cNvPr>
          <p:cNvGraphicFramePr>
            <a:graphicFrameLocks noGrp="1"/>
          </p:cNvGraphicFramePr>
          <p:nvPr/>
        </p:nvGraphicFramePr>
        <p:xfrm>
          <a:off x="1303657" y="2631064"/>
          <a:ext cx="1107312" cy="2336061"/>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1792860084"/>
                    </a:ext>
                  </a:extLst>
                </a:gridCol>
                <a:gridCol w="369104">
                  <a:extLst>
                    <a:ext uri="{9D8B030D-6E8A-4147-A177-3AD203B41FA5}">
                      <a16:colId xmlns:a16="http://schemas.microsoft.com/office/drawing/2014/main" val="369621255"/>
                    </a:ext>
                  </a:extLst>
                </a:gridCol>
                <a:gridCol w="369104">
                  <a:extLst>
                    <a:ext uri="{9D8B030D-6E8A-4147-A177-3AD203B41FA5}">
                      <a16:colId xmlns:a16="http://schemas.microsoft.com/office/drawing/2014/main" val="1910147284"/>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1711776809"/>
                  </a:ext>
                </a:extLst>
              </a:tr>
              <a:tr h="179697">
                <a:tc>
                  <a:txBody>
                    <a:bodyPr/>
                    <a:lstStyle/>
                    <a:p>
                      <a:pPr algn="ctr"/>
                      <a:r>
                        <a:rPr lang="en-GB" sz="500" dirty="0"/>
                        <a:t>0.8</a:t>
                      </a:r>
                    </a:p>
                  </a:txBody>
                  <a:tcPr/>
                </a:tc>
                <a:tc>
                  <a:txBody>
                    <a:bodyPr/>
                    <a:lstStyle/>
                    <a:p>
                      <a:pPr algn="ctr"/>
                      <a:r>
                        <a:rPr lang="en-GB" sz="500" dirty="0"/>
                        <a:t>0.5</a:t>
                      </a:r>
                    </a:p>
                  </a:txBody>
                  <a:tcPr/>
                </a:tc>
                <a:tc>
                  <a:txBody>
                    <a:bodyPr/>
                    <a:lstStyle/>
                    <a:p>
                      <a:pPr algn="ctr"/>
                      <a:endParaRPr lang="en-GB" sz="500" dirty="0"/>
                    </a:p>
                  </a:txBody>
                  <a:tcPr>
                    <a:solidFill>
                      <a:srgbClr val="FC8282"/>
                    </a:solidFill>
                  </a:tcPr>
                </a:tc>
                <a:extLst>
                  <a:ext uri="{0D108BD9-81ED-4DB2-BD59-A6C34878D82A}">
                    <a16:rowId xmlns:a16="http://schemas.microsoft.com/office/drawing/2014/main" val="3717181450"/>
                  </a:ext>
                </a:extLst>
              </a:tr>
              <a:tr h="179697">
                <a:tc>
                  <a:txBody>
                    <a:bodyPr/>
                    <a:lstStyle/>
                    <a:p>
                      <a:pPr algn="ctr"/>
                      <a:r>
                        <a:rPr lang="en-GB" sz="500" dirty="0"/>
                        <a:t>0.6</a:t>
                      </a:r>
                    </a:p>
                  </a:txBody>
                  <a:tcPr/>
                </a:tc>
                <a:tc>
                  <a:txBody>
                    <a:bodyPr/>
                    <a:lstStyle/>
                    <a:p>
                      <a:pPr algn="ctr"/>
                      <a:r>
                        <a:rPr lang="en-GB" sz="500" dirty="0"/>
                        <a:t>0.2</a:t>
                      </a:r>
                    </a:p>
                  </a:txBody>
                  <a:tcPr/>
                </a:tc>
                <a:tc>
                  <a:txBody>
                    <a:bodyPr/>
                    <a:lstStyle/>
                    <a:p>
                      <a:pPr algn="ctr"/>
                      <a:r>
                        <a:rPr lang="en-GB" sz="500" dirty="0"/>
                        <a:t>0.3</a:t>
                      </a:r>
                    </a:p>
                  </a:txBody>
                  <a:tcPr/>
                </a:tc>
                <a:extLst>
                  <a:ext uri="{0D108BD9-81ED-4DB2-BD59-A6C34878D82A}">
                    <a16:rowId xmlns:a16="http://schemas.microsoft.com/office/drawing/2014/main" val="980258439"/>
                  </a:ext>
                </a:extLst>
              </a:tr>
              <a:tr h="179697">
                <a:tc>
                  <a:txBody>
                    <a:bodyPr/>
                    <a:lstStyle/>
                    <a:p>
                      <a:pPr algn="ctr"/>
                      <a:r>
                        <a:rPr lang="en-GB" sz="500" dirty="0"/>
                        <a:t>0.8</a:t>
                      </a:r>
                    </a:p>
                  </a:txBody>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2564915551"/>
                  </a:ext>
                </a:extLst>
              </a:tr>
              <a:tr h="179697">
                <a:tc>
                  <a:txBody>
                    <a:bodyPr/>
                    <a:lstStyle/>
                    <a:p>
                      <a:pPr algn="ctr"/>
                      <a:r>
                        <a:rPr lang="en-GB" sz="500" dirty="0"/>
                        <a:t>0.5</a:t>
                      </a:r>
                    </a:p>
                  </a:txBody>
                  <a:tcPr/>
                </a:tc>
                <a:tc>
                  <a:txBody>
                    <a:bodyPr/>
                    <a:lstStyle/>
                    <a:p>
                      <a:pPr algn="ctr"/>
                      <a:r>
                        <a:rPr lang="en-GB" sz="500" dirty="0"/>
                        <a:t>0.4</a:t>
                      </a:r>
                    </a:p>
                  </a:txBody>
                  <a:tcPr/>
                </a:tc>
                <a:tc>
                  <a:txBody>
                    <a:bodyPr/>
                    <a:lstStyle/>
                    <a:p>
                      <a:pPr algn="ctr"/>
                      <a:r>
                        <a:rPr lang="en-GB" sz="500" dirty="0"/>
                        <a:t>0.3</a:t>
                      </a:r>
                    </a:p>
                  </a:txBody>
                  <a:tcPr/>
                </a:tc>
                <a:extLst>
                  <a:ext uri="{0D108BD9-81ED-4DB2-BD59-A6C34878D82A}">
                    <a16:rowId xmlns:a16="http://schemas.microsoft.com/office/drawing/2014/main" val="1071639771"/>
                  </a:ext>
                </a:extLst>
              </a:tr>
              <a:tr h="179697">
                <a:tc>
                  <a:txBody>
                    <a:bodyPr/>
                    <a:lstStyle/>
                    <a:p>
                      <a:pPr algn="ctr"/>
                      <a:endParaRPr lang="en-GB" sz="500" dirty="0"/>
                    </a:p>
                  </a:txBody>
                  <a:tcPr>
                    <a:solidFill>
                      <a:srgbClr val="FC8282"/>
                    </a:solidFill>
                  </a:tcPr>
                </a:tc>
                <a:tc>
                  <a:txBody>
                    <a:bodyPr/>
                    <a:lstStyle/>
                    <a:p>
                      <a:pPr algn="ctr"/>
                      <a:r>
                        <a:rPr lang="en-GB" sz="500" dirty="0"/>
                        <a:t>0.2</a:t>
                      </a:r>
                    </a:p>
                  </a:txBody>
                  <a:tcPr/>
                </a:tc>
                <a:tc>
                  <a:txBody>
                    <a:bodyPr/>
                    <a:lstStyle/>
                    <a:p>
                      <a:pPr algn="ctr"/>
                      <a:r>
                        <a:rPr lang="en-GB" sz="500" dirty="0"/>
                        <a:t>0.4</a:t>
                      </a:r>
                    </a:p>
                  </a:txBody>
                  <a:tcPr/>
                </a:tc>
                <a:extLst>
                  <a:ext uri="{0D108BD9-81ED-4DB2-BD59-A6C34878D82A}">
                    <a16:rowId xmlns:a16="http://schemas.microsoft.com/office/drawing/2014/main" val="3726711042"/>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r>
                        <a:rPr lang="en-GB" sz="500" dirty="0"/>
                        <a:t>0.1</a:t>
                      </a:r>
                    </a:p>
                  </a:txBody>
                  <a:tcPr/>
                </a:tc>
                <a:extLst>
                  <a:ext uri="{0D108BD9-81ED-4DB2-BD59-A6C34878D82A}">
                    <a16:rowId xmlns:a16="http://schemas.microsoft.com/office/drawing/2014/main" val="4054698010"/>
                  </a:ext>
                </a:extLst>
              </a:tr>
              <a:tr h="179697">
                <a:tc>
                  <a:txBody>
                    <a:bodyPr/>
                    <a:lstStyle/>
                    <a:p>
                      <a:pPr algn="ctr"/>
                      <a:r>
                        <a:rPr lang="en-GB" sz="500" dirty="0"/>
                        <a:t>0.6</a:t>
                      </a:r>
                    </a:p>
                  </a:txBody>
                  <a:tcPr/>
                </a:tc>
                <a:tc>
                  <a:txBody>
                    <a:bodyPr/>
                    <a:lstStyle/>
                    <a:p>
                      <a:pPr algn="ctr"/>
                      <a:endParaRPr lang="en-GB" sz="500" dirty="0"/>
                    </a:p>
                  </a:txBody>
                  <a:tcPr>
                    <a:solidFill>
                      <a:srgbClr val="FC8282"/>
                    </a:solidFill>
                  </a:tcPr>
                </a:tc>
                <a:tc>
                  <a:txBody>
                    <a:bodyPr/>
                    <a:lstStyle/>
                    <a:p>
                      <a:pPr algn="ctr"/>
                      <a:r>
                        <a:rPr lang="en-GB" sz="500" dirty="0"/>
                        <a:t>0.5</a:t>
                      </a:r>
                    </a:p>
                  </a:txBody>
                  <a:tcPr/>
                </a:tc>
                <a:extLst>
                  <a:ext uri="{0D108BD9-81ED-4DB2-BD59-A6C34878D82A}">
                    <a16:rowId xmlns:a16="http://schemas.microsoft.com/office/drawing/2014/main" val="1067292102"/>
                  </a:ext>
                </a:extLst>
              </a:tr>
              <a:tr h="179697">
                <a:tc>
                  <a:txBody>
                    <a:bodyPr/>
                    <a:lstStyle/>
                    <a:p>
                      <a:pPr algn="ctr"/>
                      <a:r>
                        <a:rPr lang="en-GB" sz="500" dirty="0"/>
                        <a:t>0.7</a:t>
                      </a:r>
                    </a:p>
                  </a:txBody>
                  <a:tcPr/>
                </a:tc>
                <a:tc>
                  <a:txBody>
                    <a:bodyPr/>
                    <a:lstStyle/>
                    <a:p>
                      <a:pPr algn="ctr"/>
                      <a:r>
                        <a:rPr lang="en-GB" sz="500" dirty="0"/>
                        <a:t>0.5</a:t>
                      </a:r>
                    </a:p>
                  </a:txBody>
                  <a:tcPr/>
                </a:tc>
                <a:tc>
                  <a:txBody>
                    <a:bodyPr/>
                    <a:lstStyle/>
                    <a:p>
                      <a:pPr algn="ctr"/>
                      <a:r>
                        <a:rPr lang="en-GB" sz="500" dirty="0"/>
                        <a:t>0.4</a:t>
                      </a:r>
                    </a:p>
                  </a:txBody>
                  <a:tcPr/>
                </a:tc>
                <a:extLst>
                  <a:ext uri="{0D108BD9-81ED-4DB2-BD59-A6C34878D82A}">
                    <a16:rowId xmlns:a16="http://schemas.microsoft.com/office/drawing/2014/main" val="3453892477"/>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r>
                        <a:rPr lang="en-GB" sz="500" dirty="0"/>
                        <a:t>0.7</a:t>
                      </a:r>
                    </a:p>
                  </a:txBody>
                  <a:tcPr/>
                </a:tc>
                <a:extLst>
                  <a:ext uri="{0D108BD9-81ED-4DB2-BD59-A6C34878D82A}">
                    <a16:rowId xmlns:a16="http://schemas.microsoft.com/office/drawing/2014/main" val="4023170331"/>
                  </a:ext>
                </a:extLst>
              </a:tr>
              <a:tr h="179697">
                <a:tc>
                  <a:txBody>
                    <a:bodyPr/>
                    <a:lstStyle/>
                    <a:p>
                      <a:pPr algn="ctr"/>
                      <a:endParaRPr lang="en-GB" sz="500" dirty="0"/>
                    </a:p>
                  </a:txBody>
                  <a:tcPr>
                    <a:solidFill>
                      <a:srgbClr val="FC8282"/>
                    </a:solidFill>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3803077383"/>
                  </a:ext>
                </a:extLst>
              </a:tr>
              <a:tr h="179697">
                <a:tc>
                  <a:txBody>
                    <a:bodyPr/>
                    <a:lstStyle/>
                    <a:p>
                      <a:pPr algn="ctr"/>
                      <a:r>
                        <a:rPr lang="en-GB" sz="500" dirty="0"/>
                        <a:t>0.8</a:t>
                      </a:r>
                    </a:p>
                  </a:txBody>
                  <a:tcPr/>
                </a:tc>
                <a:tc>
                  <a:txBody>
                    <a:bodyPr/>
                    <a:lstStyle/>
                    <a:p>
                      <a:pPr algn="ctr"/>
                      <a:r>
                        <a:rPr lang="en-GB" sz="500" dirty="0"/>
                        <a:t>0.5</a:t>
                      </a:r>
                    </a:p>
                  </a:txBody>
                  <a:tcPr/>
                </a:tc>
                <a:tc>
                  <a:txBody>
                    <a:bodyPr/>
                    <a:lstStyle/>
                    <a:p>
                      <a:pPr algn="ctr"/>
                      <a:r>
                        <a:rPr lang="en-GB" sz="500" dirty="0"/>
                        <a:t>0.4</a:t>
                      </a:r>
                    </a:p>
                  </a:txBody>
                  <a:tcPr/>
                </a:tc>
                <a:extLst>
                  <a:ext uri="{0D108BD9-81ED-4DB2-BD59-A6C34878D82A}">
                    <a16:rowId xmlns:a16="http://schemas.microsoft.com/office/drawing/2014/main" val="2401625631"/>
                  </a:ext>
                </a:extLst>
              </a:tr>
              <a:tr h="179697">
                <a:tc>
                  <a:txBody>
                    <a:bodyPr/>
                    <a:lstStyle/>
                    <a:p>
                      <a:pPr algn="ctr"/>
                      <a:r>
                        <a:rPr lang="en-GB" sz="500" dirty="0"/>
                        <a:t>0.7</a:t>
                      </a:r>
                    </a:p>
                  </a:txBody>
                  <a:tcPr/>
                </a:tc>
                <a:tc>
                  <a:txBody>
                    <a:bodyPr/>
                    <a:lstStyle/>
                    <a:p>
                      <a:pPr algn="ctr"/>
                      <a:r>
                        <a:rPr lang="en-GB" sz="500" dirty="0"/>
                        <a:t>0.5</a:t>
                      </a:r>
                    </a:p>
                  </a:txBody>
                  <a:tcPr/>
                </a:tc>
                <a:tc>
                  <a:txBody>
                    <a:bodyPr/>
                    <a:lstStyle/>
                    <a:p>
                      <a:pPr algn="ctr"/>
                      <a:r>
                        <a:rPr lang="en-GB" sz="500" dirty="0"/>
                        <a:t>0.7</a:t>
                      </a:r>
                    </a:p>
                  </a:txBody>
                  <a:tcPr/>
                </a:tc>
                <a:extLst>
                  <a:ext uri="{0D108BD9-81ED-4DB2-BD59-A6C34878D82A}">
                    <a16:rowId xmlns:a16="http://schemas.microsoft.com/office/drawing/2014/main" val="264748995"/>
                  </a:ext>
                </a:extLst>
              </a:tr>
            </a:tbl>
          </a:graphicData>
        </a:graphic>
      </p:graphicFrame>
      <p:graphicFrame>
        <p:nvGraphicFramePr>
          <p:cNvPr id="6" name="Table 5">
            <a:extLst>
              <a:ext uri="{FF2B5EF4-FFF2-40B4-BE49-F238E27FC236}">
                <a16:creationId xmlns:a16="http://schemas.microsoft.com/office/drawing/2014/main" id="{9AA6C218-A4D2-4641-84AF-D16774E3F952}"/>
              </a:ext>
            </a:extLst>
          </p:cNvPr>
          <p:cNvGraphicFramePr>
            <a:graphicFrameLocks noGrp="1"/>
          </p:cNvGraphicFramePr>
          <p:nvPr/>
        </p:nvGraphicFramePr>
        <p:xfrm>
          <a:off x="3257964" y="2517283"/>
          <a:ext cx="1107312" cy="898485"/>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2764112343"/>
                    </a:ext>
                  </a:extLst>
                </a:gridCol>
                <a:gridCol w="369104">
                  <a:extLst>
                    <a:ext uri="{9D8B030D-6E8A-4147-A177-3AD203B41FA5}">
                      <a16:colId xmlns:a16="http://schemas.microsoft.com/office/drawing/2014/main" val="2477961756"/>
                    </a:ext>
                  </a:extLst>
                </a:gridCol>
                <a:gridCol w="369104">
                  <a:extLst>
                    <a:ext uri="{9D8B030D-6E8A-4147-A177-3AD203B41FA5}">
                      <a16:colId xmlns:a16="http://schemas.microsoft.com/office/drawing/2014/main" val="746546324"/>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3112594497"/>
                  </a:ext>
                </a:extLst>
              </a:tr>
              <a:tr h="179697">
                <a:tc>
                  <a:txBody>
                    <a:bodyPr/>
                    <a:lstStyle/>
                    <a:p>
                      <a:pPr algn="ctr"/>
                      <a:r>
                        <a:rPr lang="en-GB" sz="500" dirty="0"/>
                        <a:t>0.7</a:t>
                      </a:r>
                    </a:p>
                  </a:txBody>
                  <a:tcPr/>
                </a:tc>
                <a:tc>
                  <a:txBody>
                    <a:bodyPr/>
                    <a:lstStyle/>
                    <a:p>
                      <a:pPr algn="ctr"/>
                      <a:r>
                        <a:rPr lang="en-GB" sz="500" dirty="0"/>
                        <a:t>0.5</a:t>
                      </a:r>
                    </a:p>
                  </a:txBody>
                  <a:tcPr/>
                </a:tc>
                <a:tc>
                  <a:txBody>
                    <a:bodyPr/>
                    <a:lstStyle/>
                    <a:p>
                      <a:pPr algn="ctr"/>
                      <a:r>
                        <a:rPr lang="en-GB" sz="500" dirty="0"/>
                        <a:t>0.4</a:t>
                      </a:r>
                    </a:p>
                  </a:txBody>
                  <a:tcPr/>
                </a:tc>
                <a:extLst>
                  <a:ext uri="{0D108BD9-81ED-4DB2-BD59-A6C34878D82A}">
                    <a16:rowId xmlns:a16="http://schemas.microsoft.com/office/drawing/2014/main" val="768679519"/>
                  </a:ext>
                </a:extLst>
              </a:tr>
              <a:tr h="179697">
                <a:tc>
                  <a:txBody>
                    <a:bodyPr/>
                    <a:lstStyle/>
                    <a:p>
                      <a:pPr algn="ctr"/>
                      <a:r>
                        <a:rPr lang="en-GB" sz="500" dirty="0"/>
                        <a:t>0.8</a:t>
                      </a:r>
                    </a:p>
                  </a:txBody>
                  <a:tcPr/>
                </a:tc>
                <a:tc>
                  <a:txBody>
                    <a:bodyPr/>
                    <a:lstStyle/>
                    <a:p>
                      <a:pPr algn="ctr"/>
                      <a:r>
                        <a:rPr lang="en-GB" sz="500" dirty="0"/>
                        <a:t>0.5</a:t>
                      </a:r>
                    </a:p>
                  </a:txBody>
                  <a:tcPr/>
                </a:tc>
                <a:tc>
                  <a:txBody>
                    <a:bodyPr/>
                    <a:lstStyle/>
                    <a:p>
                      <a:pPr algn="ctr"/>
                      <a:r>
                        <a:rPr lang="en-GB" sz="500" dirty="0"/>
                        <a:t>0.4</a:t>
                      </a:r>
                    </a:p>
                  </a:txBody>
                  <a:tcPr/>
                </a:tc>
                <a:extLst>
                  <a:ext uri="{0D108BD9-81ED-4DB2-BD59-A6C34878D82A}">
                    <a16:rowId xmlns:a16="http://schemas.microsoft.com/office/drawing/2014/main" val="4116492174"/>
                  </a:ext>
                </a:extLst>
              </a:tr>
              <a:tr h="179697">
                <a:tc>
                  <a:txBody>
                    <a:bodyPr/>
                    <a:lstStyle/>
                    <a:p>
                      <a:pPr algn="ctr"/>
                      <a:endParaRPr lang="en-GB" sz="500" dirty="0"/>
                    </a:p>
                  </a:txBody>
                  <a:tcPr>
                    <a:solidFill>
                      <a:srgbClr val="FC8282"/>
                    </a:solidFill>
                  </a:tcPr>
                </a:tc>
                <a:tc>
                  <a:txBody>
                    <a:bodyPr/>
                    <a:lstStyle/>
                    <a:p>
                      <a:pPr algn="ctr"/>
                      <a:r>
                        <a:rPr lang="en-GB" sz="500" dirty="0"/>
                        <a:t>0.8</a:t>
                      </a:r>
                    </a:p>
                  </a:txBody>
                  <a:tcPr/>
                </a:tc>
                <a:tc>
                  <a:txBody>
                    <a:bodyPr/>
                    <a:lstStyle/>
                    <a:p>
                      <a:pPr algn="ctr"/>
                      <a:r>
                        <a:rPr lang="en-GB" sz="500" dirty="0"/>
                        <a:t>0.5</a:t>
                      </a:r>
                    </a:p>
                  </a:txBody>
                  <a:tcPr/>
                </a:tc>
                <a:extLst>
                  <a:ext uri="{0D108BD9-81ED-4DB2-BD59-A6C34878D82A}">
                    <a16:rowId xmlns:a16="http://schemas.microsoft.com/office/drawing/2014/main" val="362935095"/>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r>
                        <a:rPr lang="en-GB" sz="500" dirty="0"/>
                        <a:t>0.1</a:t>
                      </a:r>
                    </a:p>
                  </a:txBody>
                  <a:tcPr/>
                </a:tc>
                <a:extLst>
                  <a:ext uri="{0D108BD9-81ED-4DB2-BD59-A6C34878D82A}">
                    <a16:rowId xmlns:a16="http://schemas.microsoft.com/office/drawing/2014/main" val="428928373"/>
                  </a:ext>
                </a:extLst>
              </a:tr>
            </a:tbl>
          </a:graphicData>
        </a:graphic>
      </p:graphicFrame>
      <p:graphicFrame>
        <p:nvGraphicFramePr>
          <p:cNvPr id="8" name="Table 7">
            <a:extLst>
              <a:ext uri="{FF2B5EF4-FFF2-40B4-BE49-F238E27FC236}">
                <a16:creationId xmlns:a16="http://schemas.microsoft.com/office/drawing/2014/main" id="{5B8E0976-06B1-4136-AE3E-F83E3407618F}"/>
              </a:ext>
            </a:extLst>
          </p:cNvPr>
          <p:cNvGraphicFramePr>
            <a:graphicFrameLocks noGrp="1"/>
          </p:cNvGraphicFramePr>
          <p:nvPr/>
        </p:nvGraphicFramePr>
        <p:xfrm>
          <a:off x="3257964" y="3521679"/>
          <a:ext cx="1107312" cy="898485"/>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568708461"/>
                    </a:ext>
                  </a:extLst>
                </a:gridCol>
                <a:gridCol w="369104">
                  <a:extLst>
                    <a:ext uri="{9D8B030D-6E8A-4147-A177-3AD203B41FA5}">
                      <a16:colId xmlns:a16="http://schemas.microsoft.com/office/drawing/2014/main" val="1001043400"/>
                    </a:ext>
                  </a:extLst>
                </a:gridCol>
                <a:gridCol w="369104">
                  <a:extLst>
                    <a:ext uri="{9D8B030D-6E8A-4147-A177-3AD203B41FA5}">
                      <a16:colId xmlns:a16="http://schemas.microsoft.com/office/drawing/2014/main" val="2692498576"/>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2103010826"/>
                  </a:ext>
                </a:extLst>
              </a:tr>
              <a:tr h="179697">
                <a:tc>
                  <a:txBody>
                    <a:bodyPr/>
                    <a:lstStyle/>
                    <a:p>
                      <a:pPr algn="ctr"/>
                      <a:r>
                        <a:rPr lang="en-GB" sz="500" dirty="0"/>
                        <a:t>0.5</a:t>
                      </a:r>
                    </a:p>
                  </a:txBody>
                  <a:tcPr/>
                </a:tc>
                <a:tc>
                  <a:txBody>
                    <a:bodyPr/>
                    <a:lstStyle/>
                    <a:p>
                      <a:pPr algn="ctr"/>
                      <a:r>
                        <a:rPr lang="en-GB" sz="500" dirty="0"/>
                        <a:t>0.4</a:t>
                      </a:r>
                    </a:p>
                  </a:txBody>
                  <a:tcPr/>
                </a:tc>
                <a:tc>
                  <a:txBody>
                    <a:bodyPr/>
                    <a:lstStyle/>
                    <a:p>
                      <a:pPr algn="ctr"/>
                      <a:r>
                        <a:rPr lang="en-GB" sz="500" dirty="0"/>
                        <a:t>0.3</a:t>
                      </a:r>
                    </a:p>
                  </a:txBody>
                  <a:tcPr/>
                </a:tc>
                <a:extLst>
                  <a:ext uri="{0D108BD9-81ED-4DB2-BD59-A6C34878D82A}">
                    <a16:rowId xmlns:a16="http://schemas.microsoft.com/office/drawing/2014/main" val="397797644"/>
                  </a:ext>
                </a:extLst>
              </a:tr>
              <a:tr h="179697">
                <a:tc>
                  <a:txBody>
                    <a:bodyPr/>
                    <a:lstStyle/>
                    <a:p>
                      <a:pPr algn="ctr"/>
                      <a:r>
                        <a:rPr lang="en-GB" sz="500" dirty="0"/>
                        <a:t>0.6</a:t>
                      </a:r>
                    </a:p>
                  </a:txBody>
                  <a:tcPr/>
                </a:tc>
                <a:tc>
                  <a:txBody>
                    <a:bodyPr/>
                    <a:lstStyle/>
                    <a:p>
                      <a:pPr algn="ctr"/>
                      <a:endParaRPr lang="en-GB" sz="500" dirty="0"/>
                    </a:p>
                  </a:txBody>
                  <a:tcPr>
                    <a:solidFill>
                      <a:srgbClr val="FC8282"/>
                    </a:solidFill>
                  </a:tcPr>
                </a:tc>
                <a:tc>
                  <a:txBody>
                    <a:bodyPr/>
                    <a:lstStyle/>
                    <a:p>
                      <a:pPr algn="ctr"/>
                      <a:r>
                        <a:rPr lang="en-GB" sz="500" dirty="0"/>
                        <a:t>0.5</a:t>
                      </a:r>
                    </a:p>
                  </a:txBody>
                  <a:tcPr/>
                </a:tc>
                <a:extLst>
                  <a:ext uri="{0D108BD9-81ED-4DB2-BD59-A6C34878D82A}">
                    <a16:rowId xmlns:a16="http://schemas.microsoft.com/office/drawing/2014/main" val="1685410560"/>
                  </a:ext>
                </a:extLst>
              </a:tr>
              <a:tr h="179697">
                <a:tc>
                  <a:txBody>
                    <a:bodyPr/>
                    <a:lstStyle/>
                    <a:p>
                      <a:pPr algn="ctr"/>
                      <a:r>
                        <a:rPr lang="en-GB" sz="500" dirty="0"/>
                        <a:t>0.8</a:t>
                      </a:r>
                    </a:p>
                  </a:txBody>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207905929"/>
                  </a:ext>
                </a:extLst>
              </a:tr>
              <a:tr h="179697">
                <a:tc>
                  <a:txBody>
                    <a:bodyPr/>
                    <a:lstStyle/>
                    <a:p>
                      <a:pPr algn="ctr"/>
                      <a:r>
                        <a:rPr lang="en-GB" sz="500" dirty="0"/>
                        <a:t>0.6</a:t>
                      </a:r>
                    </a:p>
                  </a:txBody>
                  <a:tcPr/>
                </a:tc>
                <a:tc>
                  <a:txBody>
                    <a:bodyPr/>
                    <a:lstStyle/>
                    <a:p>
                      <a:pPr algn="ctr"/>
                      <a:r>
                        <a:rPr lang="en-GB" sz="500" dirty="0"/>
                        <a:t>0.2</a:t>
                      </a:r>
                    </a:p>
                  </a:txBody>
                  <a:tcPr/>
                </a:tc>
                <a:tc>
                  <a:txBody>
                    <a:bodyPr/>
                    <a:lstStyle/>
                    <a:p>
                      <a:pPr algn="ctr"/>
                      <a:r>
                        <a:rPr lang="en-GB" sz="500" dirty="0"/>
                        <a:t>0.3</a:t>
                      </a:r>
                    </a:p>
                  </a:txBody>
                  <a:tcPr/>
                </a:tc>
                <a:extLst>
                  <a:ext uri="{0D108BD9-81ED-4DB2-BD59-A6C34878D82A}">
                    <a16:rowId xmlns:a16="http://schemas.microsoft.com/office/drawing/2014/main" val="3236769355"/>
                  </a:ext>
                </a:extLst>
              </a:tr>
            </a:tbl>
          </a:graphicData>
        </a:graphic>
      </p:graphicFrame>
      <p:graphicFrame>
        <p:nvGraphicFramePr>
          <p:cNvPr id="9" name="Table 8">
            <a:extLst>
              <a:ext uri="{FF2B5EF4-FFF2-40B4-BE49-F238E27FC236}">
                <a16:creationId xmlns:a16="http://schemas.microsoft.com/office/drawing/2014/main" id="{B3033924-015E-432D-BCA2-BC0772EC5310}"/>
              </a:ext>
            </a:extLst>
          </p:cNvPr>
          <p:cNvGraphicFramePr>
            <a:graphicFrameLocks noGrp="1"/>
          </p:cNvGraphicFramePr>
          <p:nvPr/>
        </p:nvGraphicFramePr>
        <p:xfrm>
          <a:off x="3257964" y="4513280"/>
          <a:ext cx="1107312" cy="898485"/>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583675880"/>
                    </a:ext>
                  </a:extLst>
                </a:gridCol>
                <a:gridCol w="369104">
                  <a:extLst>
                    <a:ext uri="{9D8B030D-6E8A-4147-A177-3AD203B41FA5}">
                      <a16:colId xmlns:a16="http://schemas.microsoft.com/office/drawing/2014/main" val="718853225"/>
                    </a:ext>
                  </a:extLst>
                </a:gridCol>
                <a:gridCol w="369104">
                  <a:extLst>
                    <a:ext uri="{9D8B030D-6E8A-4147-A177-3AD203B41FA5}">
                      <a16:colId xmlns:a16="http://schemas.microsoft.com/office/drawing/2014/main" val="3435527091"/>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875620281"/>
                  </a:ext>
                </a:extLst>
              </a:tr>
              <a:tr h="179697">
                <a:tc>
                  <a:txBody>
                    <a:bodyPr/>
                    <a:lstStyle/>
                    <a:p>
                      <a:pPr algn="ctr"/>
                      <a:endParaRPr lang="en-GB" sz="500" dirty="0"/>
                    </a:p>
                  </a:txBody>
                  <a:tcPr>
                    <a:solidFill>
                      <a:srgbClr val="FC8282"/>
                    </a:solidFill>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2443790468"/>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r>
                        <a:rPr lang="en-GB" sz="500" dirty="0"/>
                        <a:t>0.7</a:t>
                      </a:r>
                    </a:p>
                  </a:txBody>
                  <a:tcPr/>
                </a:tc>
                <a:extLst>
                  <a:ext uri="{0D108BD9-81ED-4DB2-BD59-A6C34878D82A}">
                    <a16:rowId xmlns:a16="http://schemas.microsoft.com/office/drawing/2014/main" val="81430620"/>
                  </a:ext>
                </a:extLst>
              </a:tr>
              <a:tr h="179697">
                <a:tc>
                  <a:txBody>
                    <a:bodyPr/>
                    <a:lstStyle/>
                    <a:p>
                      <a:pPr algn="ctr"/>
                      <a:r>
                        <a:rPr lang="en-GB" sz="500" dirty="0"/>
                        <a:t>0.7</a:t>
                      </a:r>
                    </a:p>
                  </a:txBody>
                  <a:tcPr/>
                </a:tc>
                <a:tc>
                  <a:txBody>
                    <a:bodyPr/>
                    <a:lstStyle/>
                    <a:p>
                      <a:pPr algn="ctr"/>
                      <a:r>
                        <a:rPr lang="en-GB" sz="500" dirty="0"/>
                        <a:t>0.5</a:t>
                      </a:r>
                    </a:p>
                  </a:txBody>
                  <a:tcPr/>
                </a:tc>
                <a:tc>
                  <a:txBody>
                    <a:bodyPr/>
                    <a:lstStyle/>
                    <a:p>
                      <a:pPr algn="ctr"/>
                      <a:r>
                        <a:rPr lang="en-GB" sz="500" dirty="0"/>
                        <a:t>0.7</a:t>
                      </a:r>
                    </a:p>
                  </a:txBody>
                  <a:tcPr/>
                </a:tc>
                <a:extLst>
                  <a:ext uri="{0D108BD9-81ED-4DB2-BD59-A6C34878D82A}">
                    <a16:rowId xmlns:a16="http://schemas.microsoft.com/office/drawing/2014/main" val="4158824011"/>
                  </a:ext>
                </a:extLst>
              </a:tr>
              <a:tr h="179697">
                <a:tc>
                  <a:txBody>
                    <a:bodyPr/>
                    <a:lstStyle/>
                    <a:p>
                      <a:pPr algn="ctr"/>
                      <a:r>
                        <a:rPr lang="en-GB" sz="500" dirty="0"/>
                        <a:t>0.2</a:t>
                      </a:r>
                    </a:p>
                  </a:txBody>
                  <a:tcPr/>
                </a:tc>
                <a:tc>
                  <a:txBody>
                    <a:bodyPr/>
                    <a:lstStyle/>
                    <a:p>
                      <a:pPr algn="ctr"/>
                      <a:r>
                        <a:rPr lang="en-GB" sz="500" dirty="0"/>
                        <a:t>0.4</a:t>
                      </a:r>
                    </a:p>
                  </a:txBody>
                  <a:tcPr/>
                </a:tc>
                <a:tc>
                  <a:txBody>
                    <a:bodyPr/>
                    <a:lstStyle/>
                    <a:p>
                      <a:pPr algn="ctr"/>
                      <a:endParaRPr lang="en-GB" sz="500" dirty="0"/>
                    </a:p>
                  </a:txBody>
                  <a:tcPr>
                    <a:solidFill>
                      <a:srgbClr val="FC8282"/>
                    </a:solidFill>
                  </a:tcPr>
                </a:tc>
                <a:extLst>
                  <a:ext uri="{0D108BD9-81ED-4DB2-BD59-A6C34878D82A}">
                    <a16:rowId xmlns:a16="http://schemas.microsoft.com/office/drawing/2014/main" val="3886631615"/>
                  </a:ext>
                </a:extLst>
              </a:tr>
            </a:tbl>
          </a:graphicData>
        </a:graphic>
      </p:graphicFrame>
      <p:sp>
        <p:nvSpPr>
          <p:cNvPr id="12" name="Arrow: Right 11">
            <a:extLst>
              <a:ext uri="{FF2B5EF4-FFF2-40B4-BE49-F238E27FC236}">
                <a16:creationId xmlns:a16="http://schemas.microsoft.com/office/drawing/2014/main" id="{5A209006-C332-4712-993F-B9A362BD9CF6}"/>
              </a:ext>
            </a:extLst>
          </p:cNvPr>
          <p:cNvSpPr/>
          <p:nvPr/>
        </p:nvSpPr>
        <p:spPr>
          <a:xfrm>
            <a:off x="2693431" y="3799094"/>
            <a:ext cx="202557" cy="1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E9FDBCE1-BAFC-49BB-8E94-989D14322BD8}"/>
              </a:ext>
            </a:extLst>
          </p:cNvPr>
          <p:cNvSpPr txBox="1"/>
          <p:nvPr/>
        </p:nvSpPr>
        <p:spPr>
          <a:xfrm>
            <a:off x="1573321" y="2422000"/>
            <a:ext cx="1059083" cy="215444"/>
          </a:xfrm>
          <a:prstGeom prst="rect">
            <a:avLst/>
          </a:prstGeom>
          <a:noFill/>
        </p:spPr>
        <p:txBody>
          <a:bodyPr wrap="square" rtlCol="0">
            <a:spAutoFit/>
          </a:bodyPr>
          <a:lstStyle/>
          <a:p>
            <a:r>
              <a:rPr lang="en-GB" sz="800" dirty="0"/>
              <a:t>Features</a:t>
            </a:r>
          </a:p>
        </p:txBody>
      </p:sp>
      <p:grpSp>
        <p:nvGrpSpPr>
          <p:cNvPr id="40" name="Group 39">
            <a:extLst>
              <a:ext uri="{FF2B5EF4-FFF2-40B4-BE49-F238E27FC236}">
                <a16:creationId xmlns:a16="http://schemas.microsoft.com/office/drawing/2014/main" id="{CDAD6DD9-77E0-46D7-AF69-47C7513018D5}"/>
              </a:ext>
            </a:extLst>
          </p:cNvPr>
          <p:cNvGrpSpPr/>
          <p:nvPr/>
        </p:nvGrpSpPr>
        <p:grpSpPr>
          <a:xfrm>
            <a:off x="318660" y="2784170"/>
            <a:ext cx="1536653" cy="739481"/>
            <a:chOff x="318660" y="2784170"/>
            <a:chExt cx="1536653" cy="739481"/>
          </a:xfrm>
        </p:grpSpPr>
        <p:grpSp>
          <p:nvGrpSpPr>
            <p:cNvPr id="14" name="Group 13">
              <a:extLst>
                <a:ext uri="{FF2B5EF4-FFF2-40B4-BE49-F238E27FC236}">
                  <a16:creationId xmlns:a16="http://schemas.microsoft.com/office/drawing/2014/main" id="{033C0417-E726-47DF-9DBD-0CF7F59C741E}"/>
                </a:ext>
              </a:extLst>
            </p:cNvPr>
            <p:cNvGrpSpPr/>
            <p:nvPr/>
          </p:nvGrpSpPr>
          <p:grpSpPr>
            <a:xfrm>
              <a:off x="318660" y="2784170"/>
              <a:ext cx="1536653" cy="570523"/>
              <a:chOff x="585052" y="2879267"/>
              <a:chExt cx="1536653" cy="570523"/>
            </a:xfrm>
          </p:grpSpPr>
          <p:sp>
            <p:nvSpPr>
              <p:cNvPr id="20" name="TextBox 19">
                <a:extLst>
                  <a:ext uri="{FF2B5EF4-FFF2-40B4-BE49-F238E27FC236}">
                    <a16:creationId xmlns:a16="http://schemas.microsoft.com/office/drawing/2014/main" id="{C773794C-EBFF-43FB-9CD8-1EF83D40C326}"/>
                  </a:ext>
                </a:extLst>
              </p:cNvPr>
              <p:cNvSpPr txBox="1"/>
              <p:nvPr/>
            </p:nvSpPr>
            <p:spPr>
              <a:xfrm>
                <a:off x="585052" y="2879267"/>
                <a:ext cx="1059083" cy="215444"/>
              </a:xfrm>
              <a:prstGeom prst="rect">
                <a:avLst/>
              </a:prstGeom>
              <a:noFill/>
            </p:spPr>
            <p:txBody>
              <a:bodyPr wrap="square" rtlCol="0">
                <a:spAutoFit/>
              </a:bodyPr>
              <a:lstStyle/>
              <a:p>
                <a:r>
                  <a:rPr lang="en-GB" sz="800" dirty="0"/>
                  <a:t>Patient 1</a:t>
                </a:r>
              </a:p>
            </p:txBody>
          </p:sp>
          <p:sp>
            <p:nvSpPr>
              <p:cNvPr id="21" name="TextBox 20">
                <a:extLst>
                  <a:ext uri="{FF2B5EF4-FFF2-40B4-BE49-F238E27FC236}">
                    <a16:creationId xmlns:a16="http://schemas.microsoft.com/office/drawing/2014/main" id="{3FE61F1E-3F6A-4D7C-B894-0E6BCBE9EFA7}"/>
                  </a:ext>
                </a:extLst>
              </p:cNvPr>
              <p:cNvSpPr txBox="1"/>
              <p:nvPr/>
            </p:nvSpPr>
            <p:spPr>
              <a:xfrm>
                <a:off x="1062622" y="2879267"/>
                <a:ext cx="1059083" cy="215444"/>
              </a:xfrm>
              <a:prstGeom prst="rect">
                <a:avLst/>
              </a:prstGeom>
              <a:noFill/>
            </p:spPr>
            <p:txBody>
              <a:bodyPr wrap="square" rtlCol="0">
                <a:spAutoFit/>
              </a:bodyPr>
              <a:lstStyle/>
              <a:p>
                <a:r>
                  <a:rPr lang="en-GB" sz="800" dirty="0"/>
                  <a:t>1</a:t>
                </a:r>
                <a:r>
                  <a:rPr lang="en-GB" sz="800" baseline="30000" dirty="0"/>
                  <a:t>st</a:t>
                </a:r>
                <a:r>
                  <a:rPr lang="en-GB" sz="800" dirty="0"/>
                  <a:t> Hour</a:t>
                </a:r>
              </a:p>
            </p:txBody>
          </p:sp>
          <p:sp>
            <p:nvSpPr>
              <p:cNvPr id="22" name="TextBox 21">
                <a:extLst>
                  <a:ext uri="{FF2B5EF4-FFF2-40B4-BE49-F238E27FC236}">
                    <a16:creationId xmlns:a16="http://schemas.microsoft.com/office/drawing/2014/main" id="{F3D321CC-8B2D-4EA9-AF0F-E70F1AEF0AC3}"/>
                  </a:ext>
                </a:extLst>
              </p:cNvPr>
              <p:cNvSpPr txBox="1"/>
              <p:nvPr/>
            </p:nvSpPr>
            <p:spPr>
              <a:xfrm>
                <a:off x="1062620" y="3057259"/>
                <a:ext cx="1059083" cy="215444"/>
              </a:xfrm>
              <a:prstGeom prst="rect">
                <a:avLst/>
              </a:prstGeom>
              <a:noFill/>
            </p:spPr>
            <p:txBody>
              <a:bodyPr wrap="square" rtlCol="0">
                <a:spAutoFit/>
              </a:bodyPr>
              <a:lstStyle/>
              <a:p>
                <a:r>
                  <a:rPr lang="en-GB" sz="800" dirty="0"/>
                  <a:t>2</a:t>
                </a:r>
                <a:r>
                  <a:rPr lang="en-GB" sz="800" baseline="30000" dirty="0"/>
                  <a:t>nd</a:t>
                </a:r>
                <a:r>
                  <a:rPr lang="en-GB" sz="800" dirty="0"/>
                  <a:t> Hour</a:t>
                </a:r>
              </a:p>
            </p:txBody>
          </p:sp>
          <p:sp>
            <p:nvSpPr>
              <p:cNvPr id="23" name="TextBox 22">
                <a:extLst>
                  <a:ext uri="{FF2B5EF4-FFF2-40B4-BE49-F238E27FC236}">
                    <a16:creationId xmlns:a16="http://schemas.microsoft.com/office/drawing/2014/main" id="{41E3AC50-F406-4D93-A295-E84511B138FD}"/>
                  </a:ext>
                </a:extLst>
              </p:cNvPr>
              <p:cNvSpPr txBox="1"/>
              <p:nvPr/>
            </p:nvSpPr>
            <p:spPr>
              <a:xfrm>
                <a:off x="1062621" y="3234346"/>
                <a:ext cx="1059083" cy="215444"/>
              </a:xfrm>
              <a:prstGeom prst="rect">
                <a:avLst/>
              </a:prstGeom>
              <a:noFill/>
            </p:spPr>
            <p:txBody>
              <a:bodyPr wrap="square" rtlCol="0">
                <a:spAutoFit/>
              </a:bodyPr>
              <a:lstStyle/>
              <a:p>
                <a:r>
                  <a:rPr lang="en-GB" sz="800" dirty="0"/>
                  <a:t>3</a:t>
                </a:r>
                <a:r>
                  <a:rPr lang="en-GB" sz="800" baseline="30000" dirty="0"/>
                  <a:t>rd</a:t>
                </a:r>
                <a:r>
                  <a:rPr lang="en-GB" sz="800" dirty="0"/>
                  <a:t> Hour</a:t>
                </a:r>
              </a:p>
            </p:txBody>
          </p:sp>
        </p:grpSp>
        <p:sp>
          <p:nvSpPr>
            <p:cNvPr id="39" name="TextBox 38">
              <a:extLst>
                <a:ext uri="{FF2B5EF4-FFF2-40B4-BE49-F238E27FC236}">
                  <a16:creationId xmlns:a16="http://schemas.microsoft.com/office/drawing/2014/main" id="{71423A2D-CF0B-415A-9262-11E512DFA27A}"/>
                </a:ext>
              </a:extLst>
            </p:cNvPr>
            <p:cNvSpPr txBox="1"/>
            <p:nvPr/>
          </p:nvSpPr>
          <p:spPr>
            <a:xfrm>
              <a:off x="796228" y="3308207"/>
              <a:ext cx="1059083" cy="215444"/>
            </a:xfrm>
            <a:prstGeom prst="rect">
              <a:avLst/>
            </a:prstGeom>
            <a:noFill/>
          </p:spPr>
          <p:txBody>
            <a:bodyPr wrap="square" rtlCol="0">
              <a:spAutoFit/>
            </a:bodyPr>
            <a:lstStyle/>
            <a:p>
              <a:r>
                <a:rPr lang="en-GB" sz="800" dirty="0"/>
                <a:t>4</a:t>
              </a:r>
              <a:r>
                <a:rPr lang="en-GB" sz="800" baseline="30000" dirty="0"/>
                <a:t>th</a:t>
              </a:r>
              <a:r>
                <a:rPr lang="en-GB" sz="800" dirty="0"/>
                <a:t> Hour</a:t>
              </a:r>
            </a:p>
          </p:txBody>
        </p:sp>
      </p:grpSp>
      <p:grpSp>
        <p:nvGrpSpPr>
          <p:cNvPr id="41" name="Group 40">
            <a:extLst>
              <a:ext uri="{FF2B5EF4-FFF2-40B4-BE49-F238E27FC236}">
                <a16:creationId xmlns:a16="http://schemas.microsoft.com/office/drawing/2014/main" id="{2F9B74B9-7EFB-4284-96CD-B4128F16D854}"/>
              </a:ext>
            </a:extLst>
          </p:cNvPr>
          <p:cNvGrpSpPr/>
          <p:nvPr/>
        </p:nvGrpSpPr>
        <p:grpSpPr>
          <a:xfrm>
            <a:off x="334406" y="3533318"/>
            <a:ext cx="1536653" cy="739481"/>
            <a:chOff x="318660" y="2784170"/>
            <a:chExt cx="1536653" cy="739481"/>
          </a:xfrm>
        </p:grpSpPr>
        <p:grpSp>
          <p:nvGrpSpPr>
            <p:cNvPr id="42" name="Group 41">
              <a:extLst>
                <a:ext uri="{FF2B5EF4-FFF2-40B4-BE49-F238E27FC236}">
                  <a16:creationId xmlns:a16="http://schemas.microsoft.com/office/drawing/2014/main" id="{2E46EE4E-5295-42EC-973C-DF3C171E77CC}"/>
                </a:ext>
              </a:extLst>
            </p:cNvPr>
            <p:cNvGrpSpPr/>
            <p:nvPr/>
          </p:nvGrpSpPr>
          <p:grpSpPr>
            <a:xfrm>
              <a:off x="318660" y="2784170"/>
              <a:ext cx="1536653" cy="570523"/>
              <a:chOff x="585052" y="2879267"/>
              <a:chExt cx="1536653" cy="570523"/>
            </a:xfrm>
          </p:grpSpPr>
          <p:sp>
            <p:nvSpPr>
              <p:cNvPr id="44" name="TextBox 43">
                <a:extLst>
                  <a:ext uri="{FF2B5EF4-FFF2-40B4-BE49-F238E27FC236}">
                    <a16:creationId xmlns:a16="http://schemas.microsoft.com/office/drawing/2014/main" id="{B29A83EF-F852-4974-A399-4AB63840C081}"/>
                  </a:ext>
                </a:extLst>
              </p:cNvPr>
              <p:cNvSpPr txBox="1"/>
              <p:nvPr/>
            </p:nvSpPr>
            <p:spPr>
              <a:xfrm>
                <a:off x="585052" y="2879267"/>
                <a:ext cx="1059083" cy="215444"/>
              </a:xfrm>
              <a:prstGeom prst="rect">
                <a:avLst/>
              </a:prstGeom>
              <a:noFill/>
            </p:spPr>
            <p:txBody>
              <a:bodyPr wrap="square" rtlCol="0">
                <a:spAutoFit/>
              </a:bodyPr>
              <a:lstStyle/>
              <a:p>
                <a:r>
                  <a:rPr lang="en-GB" sz="800" dirty="0"/>
                  <a:t>Patient 2</a:t>
                </a:r>
              </a:p>
            </p:txBody>
          </p:sp>
          <p:sp>
            <p:nvSpPr>
              <p:cNvPr id="45" name="TextBox 44">
                <a:extLst>
                  <a:ext uri="{FF2B5EF4-FFF2-40B4-BE49-F238E27FC236}">
                    <a16:creationId xmlns:a16="http://schemas.microsoft.com/office/drawing/2014/main" id="{A3A7DB62-05EF-435E-AA60-599F917AD1A2}"/>
                  </a:ext>
                </a:extLst>
              </p:cNvPr>
              <p:cNvSpPr txBox="1"/>
              <p:nvPr/>
            </p:nvSpPr>
            <p:spPr>
              <a:xfrm>
                <a:off x="1062622" y="2879267"/>
                <a:ext cx="1059083" cy="215444"/>
              </a:xfrm>
              <a:prstGeom prst="rect">
                <a:avLst/>
              </a:prstGeom>
              <a:noFill/>
            </p:spPr>
            <p:txBody>
              <a:bodyPr wrap="square" rtlCol="0">
                <a:spAutoFit/>
              </a:bodyPr>
              <a:lstStyle/>
              <a:p>
                <a:r>
                  <a:rPr lang="en-GB" sz="800" dirty="0"/>
                  <a:t>1</a:t>
                </a:r>
                <a:r>
                  <a:rPr lang="en-GB" sz="800" baseline="30000" dirty="0"/>
                  <a:t>st</a:t>
                </a:r>
                <a:r>
                  <a:rPr lang="en-GB" sz="800" dirty="0"/>
                  <a:t> Hour</a:t>
                </a:r>
              </a:p>
            </p:txBody>
          </p:sp>
          <p:sp>
            <p:nvSpPr>
              <p:cNvPr id="46" name="TextBox 45">
                <a:extLst>
                  <a:ext uri="{FF2B5EF4-FFF2-40B4-BE49-F238E27FC236}">
                    <a16:creationId xmlns:a16="http://schemas.microsoft.com/office/drawing/2014/main" id="{02A86E31-4952-4F4A-BEFA-84351607F2BF}"/>
                  </a:ext>
                </a:extLst>
              </p:cNvPr>
              <p:cNvSpPr txBox="1"/>
              <p:nvPr/>
            </p:nvSpPr>
            <p:spPr>
              <a:xfrm>
                <a:off x="1062620" y="3057259"/>
                <a:ext cx="1059083" cy="215444"/>
              </a:xfrm>
              <a:prstGeom prst="rect">
                <a:avLst/>
              </a:prstGeom>
              <a:noFill/>
            </p:spPr>
            <p:txBody>
              <a:bodyPr wrap="square" rtlCol="0">
                <a:spAutoFit/>
              </a:bodyPr>
              <a:lstStyle/>
              <a:p>
                <a:r>
                  <a:rPr lang="en-GB" sz="800" dirty="0"/>
                  <a:t>2</a:t>
                </a:r>
                <a:r>
                  <a:rPr lang="en-GB" sz="800" baseline="30000" dirty="0"/>
                  <a:t>nd</a:t>
                </a:r>
                <a:r>
                  <a:rPr lang="en-GB" sz="800" dirty="0"/>
                  <a:t> Hour</a:t>
                </a:r>
              </a:p>
            </p:txBody>
          </p:sp>
          <p:sp>
            <p:nvSpPr>
              <p:cNvPr id="47" name="TextBox 46">
                <a:extLst>
                  <a:ext uri="{FF2B5EF4-FFF2-40B4-BE49-F238E27FC236}">
                    <a16:creationId xmlns:a16="http://schemas.microsoft.com/office/drawing/2014/main" id="{7C8CF419-D9D0-4F06-9B69-37A34790854E}"/>
                  </a:ext>
                </a:extLst>
              </p:cNvPr>
              <p:cNvSpPr txBox="1"/>
              <p:nvPr/>
            </p:nvSpPr>
            <p:spPr>
              <a:xfrm>
                <a:off x="1062621" y="3234346"/>
                <a:ext cx="1059083" cy="215444"/>
              </a:xfrm>
              <a:prstGeom prst="rect">
                <a:avLst/>
              </a:prstGeom>
              <a:noFill/>
            </p:spPr>
            <p:txBody>
              <a:bodyPr wrap="square" rtlCol="0">
                <a:spAutoFit/>
              </a:bodyPr>
              <a:lstStyle/>
              <a:p>
                <a:r>
                  <a:rPr lang="en-GB" sz="800" dirty="0"/>
                  <a:t>3</a:t>
                </a:r>
                <a:r>
                  <a:rPr lang="en-GB" sz="800" baseline="30000" dirty="0"/>
                  <a:t>rd</a:t>
                </a:r>
                <a:r>
                  <a:rPr lang="en-GB" sz="800" dirty="0"/>
                  <a:t> Hour</a:t>
                </a:r>
              </a:p>
            </p:txBody>
          </p:sp>
        </p:grpSp>
        <p:sp>
          <p:nvSpPr>
            <p:cNvPr id="43" name="TextBox 42">
              <a:extLst>
                <a:ext uri="{FF2B5EF4-FFF2-40B4-BE49-F238E27FC236}">
                  <a16:creationId xmlns:a16="http://schemas.microsoft.com/office/drawing/2014/main" id="{3572247A-22FF-4C7B-96D5-9ACB70F5EFB9}"/>
                </a:ext>
              </a:extLst>
            </p:cNvPr>
            <p:cNvSpPr txBox="1"/>
            <p:nvPr/>
          </p:nvSpPr>
          <p:spPr>
            <a:xfrm>
              <a:off x="796228" y="3308207"/>
              <a:ext cx="1059083" cy="215444"/>
            </a:xfrm>
            <a:prstGeom prst="rect">
              <a:avLst/>
            </a:prstGeom>
            <a:noFill/>
          </p:spPr>
          <p:txBody>
            <a:bodyPr wrap="square" rtlCol="0">
              <a:spAutoFit/>
            </a:bodyPr>
            <a:lstStyle/>
            <a:p>
              <a:r>
                <a:rPr lang="en-GB" sz="800" dirty="0"/>
                <a:t>4</a:t>
              </a:r>
              <a:r>
                <a:rPr lang="en-GB" sz="800" baseline="30000" dirty="0"/>
                <a:t>th</a:t>
              </a:r>
              <a:r>
                <a:rPr lang="en-GB" sz="800" dirty="0"/>
                <a:t> Hour</a:t>
              </a:r>
            </a:p>
          </p:txBody>
        </p:sp>
      </p:grpSp>
      <p:grpSp>
        <p:nvGrpSpPr>
          <p:cNvPr id="48" name="Group 47">
            <a:extLst>
              <a:ext uri="{FF2B5EF4-FFF2-40B4-BE49-F238E27FC236}">
                <a16:creationId xmlns:a16="http://schemas.microsoft.com/office/drawing/2014/main" id="{B2CC963B-0FC9-4D1E-A783-2FB0F121FED6}"/>
              </a:ext>
            </a:extLst>
          </p:cNvPr>
          <p:cNvGrpSpPr/>
          <p:nvPr/>
        </p:nvGrpSpPr>
        <p:grpSpPr>
          <a:xfrm>
            <a:off x="318658" y="4243476"/>
            <a:ext cx="1536653" cy="739481"/>
            <a:chOff x="318660" y="2784170"/>
            <a:chExt cx="1536653" cy="739481"/>
          </a:xfrm>
        </p:grpSpPr>
        <p:grpSp>
          <p:nvGrpSpPr>
            <p:cNvPr id="49" name="Group 48">
              <a:extLst>
                <a:ext uri="{FF2B5EF4-FFF2-40B4-BE49-F238E27FC236}">
                  <a16:creationId xmlns:a16="http://schemas.microsoft.com/office/drawing/2014/main" id="{15206393-5583-491F-9E49-341FFDB610CE}"/>
                </a:ext>
              </a:extLst>
            </p:cNvPr>
            <p:cNvGrpSpPr/>
            <p:nvPr/>
          </p:nvGrpSpPr>
          <p:grpSpPr>
            <a:xfrm>
              <a:off x="318660" y="2784170"/>
              <a:ext cx="1536653" cy="570523"/>
              <a:chOff x="585052" y="2879267"/>
              <a:chExt cx="1536653" cy="570523"/>
            </a:xfrm>
          </p:grpSpPr>
          <p:sp>
            <p:nvSpPr>
              <p:cNvPr id="51" name="TextBox 50">
                <a:extLst>
                  <a:ext uri="{FF2B5EF4-FFF2-40B4-BE49-F238E27FC236}">
                    <a16:creationId xmlns:a16="http://schemas.microsoft.com/office/drawing/2014/main" id="{6233AD8B-0C4A-4C3A-8E4B-175EC4E6A24B}"/>
                  </a:ext>
                </a:extLst>
              </p:cNvPr>
              <p:cNvSpPr txBox="1"/>
              <p:nvPr/>
            </p:nvSpPr>
            <p:spPr>
              <a:xfrm>
                <a:off x="585052" y="2879267"/>
                <a:ext cx="1059083" cy="215444"/>
              </a:xfrm>
              <a:prstGeom prst="rect">
                <a:avLst/>
              </a:prstGeom>
              <a:noFill/>
            </p:spPr>
            <p:txBody>
              <a:bodyPr wrap="square" rtlCol="0">
                <a:spAutoFit/>
              </a:bodyPr>
              <a:lstStyle/>
              <a:p>
                <a:r>
                  <a:rPr lang="en-GB" sz="800" dirty="0"/>
                  <a:t>Patient 3</a:t>
                </a:r>
              </a:p>
            </p:txBody>
          </p:sp>
          <p:sp>
            <p:nvSpPr>
              <p:cNvPr id="52" name="TextBox 51">
                <a:extLst>
                  <a:ext uri="{FF2B5EF4-FFF2-40B4-BE49-F238E27FC236}">
                    <a16:creationId xmlns:a16="http://schemas.microsoft.com/office/drawing/2014/main" id="{C22E1080-D144-4622-9F7F-232F966C46DB}"/>
                  </a:ext>
                </a:extLst>
              </p:cNvPr>
              <p:cNvSpPr txBox="1"/>
              <p:nvPr/>
            </p:nvSpPr>
            <p:spPr>
              <a:xfrm>
                <a:off x="1062622" y="2879267"/>
                <a:ext cx="1059083" cy="215444"/>
              </a:xfrm>
              <a:prstGeom prst="rect">
                <a:avLst/>
              </a:prstGeom>
              <a:noFill/>
            </p:spPr>
            <p:txBody>
              <a:bodyPr wrap="square" rtlCol="0">
                <a:spAutoFit/>
              </a:bodyPr>
              <a:lstStyle/>
              <a:p>
                <a:r>
                  <a:rPr lang="en-GB" sz="800" dirty="0"/>
                  <a:t>1</a:t>
                </a:r>
                <a:r>
                  <a:rPr lang="en-GB" sz="800" baseline="30000" dirty="0"/>
                  <a:t>st</a:t>
                </a:r>
                <a:r>
                  <a:rPr lang="en-GB" sz="800" dirty="0"/>
                  <a:t> Hour</a:t>
                </a:r>
              </a:p>
            </p:txBody>
          </p:sp>
          <p:sp>
            <p:nvSpPr>
              <p:cNvPr id="53" name="TextBox 52">
                <a:extLst>
                  <a:ext uri="{FF2B5EF4-FFF2-40B4-BE49-F238E27FC236}">
                    <a16:creationId xmlns:a16="http://schemas.microsoft.com/office/drawing/2014/main" id="{4C3FC945-1BD6-4523-BDEE-A2EDD6B0F9F9}"/>
                  </a:ext>
                </a:extLst>
              </p:cNvPr>
              <p:cNvSpPr txBox="1"/>
              <p:nvPr/>
            </p:nvSpPr>
            <p:spPr>
              <a:xfrm>
                <a:off x="1062620" y="3057259"/>
                <a:ext cx="1059083" cy="215444"/>
              </a:xfrm>
              <a:prstGeom prst="rect">
                <a:avLst/>
              </a:prstGeom>
              <a:noFill/>
            </p:spPr>
            <p:txBody>
              <a:bodyPr wrap="square" rtlCol="0">
                <a:spAutoFit/>
              </a:bodyPr>
              <a:lstStyle/>
              <a:p>
                <a:r>
                  <a:rPr lang="en-GB" sz="800" dirty="0"/>
                  <a:t>2</a:t>
                </a:r>
                <a:r>
                  <a:rPr lang="en-GB" sz="800" baseline="30000" dirty="0"/>
                  <a:t>nd</a:t>
                </a:r>
                <a:r>
                  <a:rPr lang="en-GB" sz="800" dirty="0"/>
                  <a:t> Hour</a:t>
                </a:r>
              </a:p>
            </p:txBody>
          </p:sp>
          <p:sp>
            <p:nvSpPr>
              <p:cNvPr id="54" name="TextBox 53">
                <a:extLst>
                  <a:ext uri="{FF2B5EF4-FFF2-40B4-BE49-F238E27FC236}">
                    <a16:creationId xmlns:a16="http://schemas.microsoft.com/office/drawing/2014/main" id="{72E3C7BC-FD6B-44EF-962F-1A8EED1115A5}"/>
                  </a:ext>
                </a:extLst>
              </p:cNvPr>
              <p:cNvSpPr txBox="1"/>
              <p:nvPr/>
            </p:nvSpPr>
            <p:spPr>
              <a:xfrm>
                <a:off x="1062621" y="3234346"/>
                <a:ext cx="1059083" cy="215444"/>
              </a:xfrm>
              <a:prstGeom prst="rect">
                <a:avLst/>
              </a:prstGeom>
              <a:noFill/>
            </p:spPr>
            <p:txBody>
              <a:bodyPr wrap="square" rtlCol="0">
                <a:spAutoFit/>
              </a:bodyPr>
              <a:lstStyle/>
              <a:p>
                <a:r>
                  <a:rPr lang="en-GB" sz="800" dirty="0"/>
                  <a:t>3</a:t>
                </a:r>
                <a:r>
                  <a:rPr lang="en-GB" sz="800" baseline="30000" dirty="0"/>
                  <a:t>rd</a:t>
                </a:r>
                <a:r>
                  <a:rPr lang="en-GB" sz="800" dirty="0"/>
                  <a:t> Hour</a:t>
                </a:r>
              </a:p>
            </p:txBody>
          </p:sp>
        </p:grpSp>
        <p:sp>
          <p:nvSpPr>
            <p:cNvPr id="50" name="TextBox 49">
              <a:extLst>
                <a:ext uri="{FF2B5EF4-FFF2-40B4-BE49-F238E27FC236}">
                  <a16:creationId xmlns:a16="http://schemas.microsoft.com/office/drawing/2014/main" id="{1D60CA67-812C-4A66-A917-F4F53F1CC655}"/>
                </a:ext>
              </a:extLst>
            </p:cNvPr>
            <p:cNvSpPr txBox="1"/>
            <p:nvPr/>
          </p:nvSpPr>
          <p:spPr>
            <a:xfrm>
              <a:off x="796228" y="3308207"/>
              <a:ext cx="1059083" cy="215444"/>
            </a:xfrm>
            <a:prstGeom prst="rect">
              <a:avLst/>
            </a:prstGeom>
            <a:noFill/>
          </p:spPr>
          <p:txBody>
            <a:bodyPr wrap="square" rtlCol="0">
              <a:spAutoFit/>
            </a:bodyPr>
            <a:lstStyle/>
            <a:p>
              <a:r>
                <a:rPr lang="en-GB" sz="800" dirty="0"/>
                <a:t>4</a:t>
              </a:r>
              <a:r>
                <a:rPr lang="en-GB" sz="800" baseline="30000" dirty="0"/>
                <a:t>th</a:t>
              </a:r>
              <a:r>
                <a:rPr lang="en-GB" sz="800" dirty="0"/>
                <a:t> Hour</a:t>
              </a:r>
            </a:p>
          </p:txBody>
        </p:sp>
      </p:grpSp>
      <p:sp>
        <p:nvSpPr>
          <p:cNvPr id="56" name="TextBox 55">
            <a:extLst>
              <a:ext uri="{FF2B5EF4-FFF2-40B4-BE49-F238E27FC236}">
                <a16:creationId xmlns:a16="http://schemas.microsoft.com/office/drawing/2014/main" id="{E9B4D794-4BC5-4281-BC94-06C82EC38082}"/>
              </a:ext>
            </a:extLst>
          </p:cNvPr>
          <p:cNvSpPr txBox="1"/>
          <p:nvPr/>
        </p:nvSpPr>
        <p:spPr>
          <a:xfrm>
            <a:off x="2378484" y="3410208"/>
            <a:ext cx="959110" cy="338554"/>
          </a:xfrm>
          <a:prstGeom prst="rect">
            <a:avLst/>
          </a:prstGeom>
          <a:noFill/>
        </p:spPr>
        <p:txBody>
          <a:bodyPr wrap="square" rtlCol="0">
            <a:spAutoFit/>
          </a:bodyPr>
          <a:lstStyle/>
          <a:p>
            <a:r>
              <a:rPr lang="en-GB" sz="800" dirty="0"/>
              <a:t>Split and shuffle data into batches</a:t>
            </a:r>
          </a:p>
        </p:txBody>
      </p:sp>
      <p:sp>
        <p:nvSpPr>
          <p:cNvPr id="57" name="TextBox 56">
            <a:extLst>
              <a:ext uri="{FF2B5EF4-FFF2-40B4-BE49-F238E27FC236}">
                <a16:creationId xmlns:a16="http://schemas.microsoft.com/office/drawing/2014/main" id="{1D3AC155-8ABC-4000-B6D2-97868CCB14B7}"/>
              </a:ext>
            </a:extLst>
          </p:cNvPr>
          <p:cNvSpPr txBox="1"/>
          <p:nvPr/>
        </p:nvSpPr>
        <p:spPr>
          <a:xfrm>
            <a:off x="4412420" y="3410208"/>
            <a:ext cx="848692" cy="338554"/>
          </a:xfrm>
          <a:prstGeom prst="rect">
            <a:avLst/>
          </a:prstGeom>
          <a:noFill/>
        </p:spPr>
        <p:txBody>
          <a:bodyPr wrap="square" rtlCol="0">
            <a:spAutoFit/>
          </a:bodyPr>
          <a:lstStyle/>
          <a:p>
            <a:r>
              <a:rPr lang="en-GB" sz="800" dirty="0"/>
              <a:t>Introduce extra missingness</a:t>
            </a:r>
          </a:p>
        </p:txBody>
      </p:sp>
      <p:sp>
        <p:nvSpPr>
          <p:cNvPr id="58" name="Arrow: Right 57">
            <a:extLst>
              <a:ext uri="{FF2B5EF4-FFF2-40B4-BE49-F238E27FC236}">
                <a16:creationId xmlns:a16="http://schemas.microsoft.com/office/drawing/2014/main" id="{ECB2D23E-5A70-4303-B352-82D3F174A94B}"/>
              </a:ext>
            </a:extLst>
          </p:cNvPr>
          <p:cNvSpPr/>
          <p:nvPr/>
        </p:nvSpPr>
        <p:spPr>
          <a:xfrm>
            <a:off x="4735488" y="3799094"/>
            <a:ext cx="202557" cy="1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9" name="Table 58">
            <a:extLst>
              <a:ext uri="{FF2B5EF4-FFF2-40B4-BE49-F238E27FC236}">
                <a16:creationId xmlns:a16="http://schemas.microsoft.com/office/drawing/2014/main" id="{A25A9464-E0E9-4978-A841-5C41DA8A821B}"/>
              </a:ext>
            </a:extLst>
          </p:cNvPr>
          <p:cNvGraphicFramePr>
            <a:graphicFrameLocks noGrp="1"/>
          </p:cNvGraphicFramePr>
          <p:nvPr/>
        </p:nvGraphicFramePr>
        <p:xfrm>
          <a:off x="5304010" y="2517283"/>
          <a:ext cx="1107312" cy="898485"/>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2764112343"/>
                    </a:ext>
                  </a:extLst>
                </a:gridCol>
                <a:gridCol w="369104">
                  <a:extLst>
                    <a:ext uri="{9D8B030D-6E8A-4147-A177-3AD203B41FA5}">
                      <a16:colId xmlns:a16="http://schemas.microsoft.com/office/drawing/2014/main" val="2477961756"/>
                    </a:ext>
                  </a:extLst>
                </a:gridCol>
                <a:gridCol w="369104">
                  <a:extLst>
                    <a:ext uri="{9D8B030D-6E8A-4147-A177-3AD203B41FA5}">
                      <a16:colId xmlns:a16="http://schemas.microsoft.com/office/drawing/2014/main" val="746546324"/>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3112594497"/>
                  </a:ext>
                </a:extLst>
              </a:tr>
              <a:tr h="179697">
                <a:tc>
                  <a:txBody>
                    <a:bodyPr/>
                    <a:lstStyle/>
                    <a:p>
                      <a:pPr algn="ctr"/>
                      <a:r>
                        <a:rPr lang="en-GB" sz="500" dirty="0"/>
                        <a:t>0.7</a:t>
                      </a:r>
                    </a:p>
                  </a:txBody>
                  <a:tcPr/>
                </a:tc>
                <a:tc>
                  <a:txBody>
                    <a:bodyPr/>
                    <a:lstStyle/>
                    <a:p>
                      <a:pPr algn="ctr"/>
                      <a:endParaRPr lang="en-GB" sz="500" dirty="0"/>
                    </a:p>
                  </a:txBody>
                  <a:tcPr>
                    <a:solidFill>
                      <a:srgbClr val="FF0000"/>
                    </a:solidFill>
                  </a:tcPr>
                </a:tc>
                <a:tc>
                  <a:txBody>
                    <a:bodyPr/>
                    <a:lstStyle/>
                    <a:p>
                      <a:pPr algn="ctr"/>
                      <a:r>
                        <a:rPr lang="en-GB" sz="500" dirty="0"/>
                        <a:t>0.4</a:t>
                      </a:r>
                    </a:p>
                  </a:txBody>
                  <a:tcPr/>
                </a:tc>
                <a:extLst>
                  <a:ext uri="{0D108BD9-81ED-4DB2-BD59-A6C34878D82A}">
                    <a16:rowId xmlns:a16="http://schemas.microsoft.com/office/drawing/2014/main" val="768679519"/>
                  </a:ext>
                </a:extLst>
              </a:tr>
              <a:tr h="179697">
                <a:tc>
                  <a:txBody>
                    <a:bodyPr/>
                    <a:lstStyle/>
                    <a:p>
                      <a:pPr algn="ctr"/>
                      <a:r>
                        <a:rPr lang="en-GB" sz="500" dirty="0"/>
                        <a:t>0.8</a:t>
                      </a:r>
                    </a:p>
                  </a:txBody>
                  <a:tcPr/>
                </a:tc>
                <a:tc>
                  <a:txBody>
                    <a:bodyPr/>
                    <a:lstStyle/>
                    <a:p>
                      <a:pPr algn="ctr"/>
                      <a:r>
                        <a:rPr lang="en-GB" sz="500" dirty="0"/>
                        <a:t>0.5</a:t>
                      </a:r>
                    </a:p>
                  </a:txBody>
                  <a:tcPr/>
                </a:tc>
                <a:tc>
                  <a:txBody>
                    <a:bodyPr/>
                    <a:lstStyle/>
                    <a:p>
                      <a:pPr algn="ctr"/>
                      <a:endParaRPr lang="en-GB" sz="500" dirty="0"/>
                    </a:p>
                  </a:txBody>
                  <a:tcPr>
                    <a:solidFill>
                      <a:srgbClr val="FF0000"/>
                    </a:solidFill>
                  </a:tcPr>
                </a:tc>
                <a:extLst>
                  <a:ext uri="{0D108BD9-81ED-4DB2-BD59-A6C34878D82A}">
                    <a16:rowId xmlns:a16="http://schemas.microsoft.com/office/drawing/2014/main" val="4116492174"/>
                  </a:ext>
                </a:extLst>
              </a:tr>
              <a:tr h="179697">
                <a:tc>
                  <a:txBody>
                    <a:bodyPr/>
                    <a:lstStyle/>
                    <a:p>
                      <a:pPr algn="ctr"/>
                      <a:endParaRPr lang="en-GB" sz="500" dirty="0"/>
                    </a:p>
                  </a:txBody>
                  <a:tcPr>
                    <a:solidFill>
                      <a:srgbClr val="FC8282"/>
                    </a:solidFill>
                  </a:tcPr>
                </a:tc>
                <a:tc>
                  <a:txBody>
                    <a:bodyPr/>
                    <a:lstStyle/>
                    <a:p>
                      <a:pPr algn="ctr"/>
                      <a:r>
                        <a:rPr lang="en-GB" sz="500" dirty="0"/>
                        <a:t>0.8</a:t>
                      </a:r>
                    </a:p>
                  </a:txBody>
                  <a:tcPr/>
                </a:tc>
                <a:tc>
                  <a:txBody>
                    <a:bodyPr/>
                    <a:lstStyle/>
                    <a:p>
                      <a:pPr algn="ctr"/>
                      <a:r>
                        <a:rPr lang="en-GB" sz="500" dirty="0"/>
                        <a:t>0.5</a:t>
                      </a:r>
                    </a:p>
                  </a:txBody>
                  <a:tcPr/>
                </a:tc>
                <a:extLst>
                  <a:ext uri="{0D108BD9-81ED-4DB2-BD59-A6C34878D82A}">
                    <a16:rowId xmlns:a16="http://schemas.microsoft.com/office/drawing/2014/main" val="362935095"/>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endParaRPr lang="en-GB" sz="500" dirty="0"/>
                    </a:p>
                  </a:txBody>
                  <a:tcPr>
                    <a:solidFill>
                      <a:srgbClr val="FF0000"/>
                    </a:solidFill>
                  </a:tcPr>
                </a:tc>
                <a:extLst>
                  <a:ext uri="{0D108BD9-81ED-4DB2-BD59-A6C34878D82A}">
                    <a16:rowId xmlns:a16="http://schemas.microsoft.com/office/drawing/2014/main" val="428928373"/>
                  </a:ext>
                </a:extLst>
              </a:tr>
            </a:tbl>
          </a:graphicData>
        </a:graphic>
      </p:graphicFrame>
      <p:graphicFrame>
        <p:nvGraphicFramePr>
          <p:cNvPr id="60" name="Table 59">
            <a:extLst>
              <a:ext uri="{FF2B5EF4-FFF2-40B4-BE49-F238E27FC236}">
                <a16:creationId xmlns:a16="http://schemas.microsoft.com/office/drawing/2014/main" id="{FBF42E10-2DB5-424D-A2BD-17F091D32964}"/>
              </a:ext>
            </a:extLst>
          </p:cNvPr>
          <p:cNvGraphicFramePr>
            <a:graphicFrameLocks noGrp="1"/>
          </p:cNvGraphicFramePr>
          <p:nvPr/>
        </p:nvGraphicFramePr>
        <p:xfrm>
          <a:off x="5304010" y="3521679"/>
          <a:ext cx="1107312" cy="898485"/>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568708461"/>
                    </a:ext>
                  </a:extLst>
                </a:gridCol>
                <a:gridCol w="369104">
                  <a:extLst>
                    <a:ext uri="{9D8B030D-6E8A-4147-A177-3AD203B41FA5}">
                      <a16:colId xmlns:a16="http://schemas.microsoft.com/office/drawing/2014/main" val="1001043400"/>
                    </a:ext>
                  </a:extLst>
                </a:gridCol>
                <a:gridCol w="369104">
                  <a:extLst>
                    <a:ext uri="{9D8B030D-6E8A-4147-A177-3AD203B41FA5}">
                      <a16:colId xmlns:a16="http://schemas.microsoft.com/office/drawing/2014/main" val="2692498576"/>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2103010826"/>
                  </a:ext>
                </a:extLst>
              </a:tr>
              <a:tr h="179697">
                <a:tc>
                  <a:txBody>
                    <a:bodyPr/>
                    <a:lstStyle/>
                    <a:p>
                      <a:pPr algn="ctr"/>
                      <a:r>
                        <a:rPr lang="en-GB" sz="500" dirty="0"/>
                        <a:t>0.5</a:t>
                      </a:r>
                    </a:p>
                  </a:txBody>
                  <a:tcPr/>
                </a:tc>
                <a:tc>
                  <a:txBody>
                    <a:bodyPr/>
                    <a:lstStyle/>
                    <a:p>
                      <a:pPr algn="ctr"/>
                      <a:r>
                        <a:rPr lang="en-GB" sz="500" dirty="0"/>
                        <a:t>0.4</a:t>
                      </a:r>
                    </a:p>
                  </a:txBody>
                  <a:tcPr/>
                </a:tc>
                <a:tc>
                  <a:txBody>
                    <a:bodyPr/>
                    <a:lstStyle/>
                    <a:p>
                      <a:pPr algn="ctr"/>
                      <a:endParaRPr lang="en-GB" sz="500" dirty="0"/>
                    </a:p>
                  </a:txBody>
                  <a:tcPr>
                    <a:solidFill>
                      <a:srgbClr val="FF0000"/>
                    </a:solidFill>
                  </a:tcPr>
                </a:tc>
                <a:extLst>
                  <a:ext uri="{0D108BD9-81ED-4DB2-BD59-A6C34878D82A}">
                    <a16:rowId xmlns:a16="http://schemas.microsoft.com/office/drawing/2014/main" val="397797644"/>
                  </a:ext>
                </a:extLst>
              </a:tr>
              <a:tr h="179697">
                <a:tc>
                  <a:txBody>
                    <a:bodyPr/>
                    <a:lstStyle/>
                    <a:p>
                      <a:pPr algn="ctr"/>
                      <a:r>
                        <a:rPr lang="en-GB" sz="500" dirty="0"/>
                        <a:t>0.6</a:t>
                      </a:r>
                    </a:p>
                  </a:txBody>
                  <a:tcPr/>
                </a:tc>
                <a:tc>
                  <a:txBody>
                    <a:bodyPr/>
                    <a:lstStyle/>
                    <a:p>
                      <a:pPr algn="ctr"/>
                      <a:endParaRPr lang="en-GB" sz="500" dirty="0"/>
                    </a:p>
                  </a:txBody>
                  <a:tcPr>
                    <a:solidFill>
                      <a:srgbClr val="FC8282"/>
                    </a:solidFill>
                  </a:tcPr>
                </a:tc>
                <a:tc>
                  <a:txBody>
                    <a:bodyPr/>
                    <a:lstStyle/>
                    <a:p>
                      <a:pPr algn="ctr"/>
                      <a:r>
                        <a:rPr lang="en-GB" sz="500" dirty="0"/>
                        <a:t>0.5</a:t>
                      </a:r>
                    </a:p>
                  </a:txBody>
                  <a:tcPr/>
                </a:tc>
                <a:extLst>
                  <a:ext uri="{0D108BD9-81ED-4DB2-BD59-A6C34878D82A}">
                    <a16:rowId xmlns:a16="http://schemas.microsoft.com/office/drawing/2014/main" val="1685410560"/>
                  </a:ext>
                </a:extLst>
              </a:tr>
              <a:tr h="179697">
                <a:tc>
                  <a:txBody>
                    <a:bodyPr/>
                    <a:lstStyle/>
                    <a:p>
                      <a:pPr algn="ctr"/>
                      <a:endParaRPr lang="en-GB" sz="500" dirty="0"/>
                    </a:p>
                  </a:txBody>
                  <a:tcPr>
                    <a:solidFill>
                      <a:srgbClr val="FF0000"/>
                    </a:solidFill>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207905929"/>
                  </a:ext>
                </a:extLst>
              </a:tr>
              <a:tr h="179697">
                <a:tc>
                  <a:txBody>
                    <a:bodyPr/>
                    <a:lstStyle/>
                    <a:p>
                      <a:pPr algn="ctr"/>
                      <a:r>
                        <a:rPr lang="en-GB" sz="500" dirty="0"/>
                        <a:t>0.6</a:t>
                      </a:r>
                    </a:p>
                  </a:txBody>
                  <a:tcPr/>
                </a:tc>
                <a:tc>
                  <a:txBody>
                    <a:bodyPr/>
                    <a:lstStyle/>
                    <a:p>
                      <a:pPr algn="ctr"/>
                      <a:r>
                        <a:rPr lang="en-GB" sz="500" dirty="0"/>
                        <a:t>0.2</a:t>
                      </a:r>
                    </a:p>
                  </a:txBody>
                  <a:tcPr/>
                </a:tc>
                <a:tc>
                  <a:txBody>
                    <a:bodyPr/>
                    <a:lstStyle/>
                    <a:p>
                      <a:pPr algn="ctr"/>
                      <a:endParaRPr lang="en-GB" sz="500" dirty="0"/>
                    </a:p>
                  </a:txBody>
                  <a:tcPr>
                    <a:solidFill>
                      <a:srgbClr val="FF0000"/>
                    </a:solidFill>
                  </a:tcPr>
                </a:tc>
                <a:extLst>
                  <a:ext uri="{0D108BD9-81ED-4DB2-BD59-A6C34878D82A}">
                    <a16:rowId xmlns:a16="http://schemas.microsoft.com/office/drawing/2014/main" val="3236769355"/>
                  </a:ext>
                </a:extLst>
              </a:tr>
            </a:tbl>
          </a:graphicData>
        </a:graphic>
      </p:graphicFrame>
      <p:graphicFrame>
        <p:nvGraphicFramePr>
          <p:cNvPr id="61" name="Table 60">
            <a:extLst>
              <a:ext uri="{FF2B5EF4-FFF2-40B4-BE49-F238E27FC236}">
                <a16:creationId xmlns:a16="http://schemas.microsoft.com/office/drawing/2014/main" id="{AAEE48D0-C575-49E5-91CE-3C291CF8473B}"/>
              </a:ext>
            </a:extLst>
          </p:cNvPr>
          <p:cNvGraphicFramePr>
            <a:graphicFrameLocks noGrp="1"/>
          </p:cNvGraphicFramePr>
          <p:nvPr/>
        </p:nvGraphicFramePr>
        <p:xfrm>
          <a:off x="5304010" y="4513280"/>
          <a:ext cx="1107312" cy="898485"/>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583675880"/>
                    </a:ext>
                  </a:extLst>
                </a:gridCol>
                <a:gridCol w="369104">
                  <a:extLst>
                    <a:ext uri="{9D8B030D-6E8A-4147-A177-3AD203B41FA5}">
                      <a16:colId xmlns:a16="http://schemas.microsoft.com/office/drawing/2014/main" val="718853225"/>
                    </a:ext>
                  </a:extLst>
                </a:gridCol>
                <a:gridCol w="369104">
                  <a:extLst>
                    <a:ext uri="{9D8B030D-6E8A-4147-A177-3AD203B41FA5}">
                      <a16:colId xmlns:a16="http://schemas.microsoft.com/office/drawing/2014/main" val="3435527091"/>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875620281"/>
                  </a:ext>
                </a:extLst>
              </a:tr>
              <a:tr h="179697">
                <a:tc>
                  <a:txBody>
                    <a:bodyPr/>
                    <a:lstStyle/>
                    <a:p>
                      <a:pPr algn="ctr"/>
                      <a:endParaRPr lang="en-GB" sz="500" dirty="0"/>
                    </a:p>
                  </a:txBody>
                  <a:tcPr>
                    <a:solidFill>
                      <a:srgbClr val="FC8282"/>
                    </a:solidFill>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2443790468"/>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endParaRPr lang="en-GB" sz="500" dirty="0"/>
                    </a:p>
                  </a:txBody>
                  <a:tcPr>
                    <a:solidFill>
                      <a:srgbClr val="FF0000"/>
                    </a:solidFill>
                  </a:tcPr>
                </a:tc>
                <a:extLst>
                  <a:ext uri="{0D108BD9-81ED-4DB2-BD59-A6C34878D82A}">
                    <a16:rowId xmlns:a16="http://schemas.microsoft.com/office/drawing/2014/main" val="81430620"/>
                  </a:ext>
                </a:extLst>
              </a:tr>
              <a:tr h="179697">
                <a:tc>
                  <a:txBody>
                    <a:bodyPr/>
                    <a:lstStyle/>
                    <a:p>
                      <a:pPr algn="ctr"/>
                      <a:endParaRPr lang="en-GB" sz="500" dirty="0"/>
                    </a:p>
                  </a:txBody>
                  <a:tcPr>
                    <a:solidFill>
                      <a:srgbClr val="FF0000"/>
                    </a:solidFill>
                  </a:tcPr>
                </a:tc>
                <a:tc>
                  <a:txBody>
                    <a:bodyPr/>
                    <a:lstStyle/>
                    <a:p>
                      <a:pPr algn="ctr"/>
                      <a:r>
                        <a:rPr lang="en-GB" sz="500" dirty="0"/>
                        <a:t>0.5</a:t>
                      </a:r>
                    </a:p>
                  </a:txBody>
                  <a:tcPr/>
                </a:tc>
                <a:tc>
                  <a:txBody>
                    <a:bodyPr/>
                    <a:lstStyle/>
                    <a:p>
                      <a:pPr algn="ctr"/>
                      <a:r>
                        <a:rPr lang="en-GB" sz="500" dirty="0"/>
                        <a:t>0.7</a:t>
                      </a:r>
                    </a:p>
                  </a:txBody>
                  <a:tcPr/>
                </a:tc>
                <a:extLst>
                  <a:ext uri="{0D108BD9-81ED-4DB2-BD59-A6C34878D82A}">
                    <a16:rowId xmlns:a16="http://schemas.microsoft.com/office/drawing/2014/main" val="4158824011"/>
                  </a:ext>
                </a:extLst>
              </a:tr>
              <a:tr h="179697">
                <a:tc>
                  <a:txBody>
                    <a:bodyPr/>
                    <a:lstStyle/>
                    <a:p>
                      <a:pPr algn="ctr"/>
                      <a:r>
                        <a:rPr lang="en-GB" sz="500" dirty="0"/>
                        <a:t>0.2</a:t>
                      </a:r>
                    </a:p>
                  </a:txBody>
                  <a:tcPr/>
                </a:tc>
                <a:tc>
                  <a:txBody>
                    <a:bodyPr/>
                    <a:lstStyle/>
                    <a:p>
                      <a:pPr algn="ctr"/>
                      <a:r>
                        <a:rPr lang="en-GB" sz="500" dirty="0"/>
                        <a:t>0.4</a:t>
                      </a:r>
                    </a:p>
                  </a:txBody>
                  <a:tcPr/>
                </a:tc>
                <a:tc>
                  <a:txBody>
                    <a:bodyPr/>
                    <a:lstStyle/>
                    <a:p>
                      <a:pPr algn="ctr"/>
                      <a:endParaRPr lang="en-GB" sz="500" dirty="0"/>
                    </a:p>
                  </a:txBody>
                  <a:tcPr>
                    <a:solidFill>
                      <a:srgbClr val="FC8282"/>
                    </a:solidFill>
                  </a:tcPr>
                </a:tc>
                <a:extLst>
                  <a:ext uri="{0D108BD9-81ED-4DB2-BD59-A6C34878D82A}">
                    <a16:rowId xmlns:a16="http://schemas.microsoft.com/office/drawing/2014/main" val="3886631615"/>
                  </a:ext>
                </a:extLst>
              </a:tr>
            </a:tbl>
          </a:graphicData>
        </a:graphic>
      </p:graphicFrame>
      <p:sp>
        <p:nvSpPr>
          <p:cNvPr id="66" name="TextBox 65">
            <a:extLst>
              <a:ext uri="{FF2B5EF4-FFF2-40B4-BE49-F238E27FC236}">
                <a16:creationId xmlns:a16="http://schemas.microsoft.com/office/drawing/2014/main" id="{7E16C5A8-17D0-4E29-BCC1-56D73FB74ED3}"/>
              </a:ext>
            </a:extLst>
          </p:cNvPr>
          <p:cNvSpPr txBox="1"/>
          <p:nvPr/>
        </p:nvSpPr>
        <p:spPr>
          <a:xfrm>
            <a:off x="5857666" y="2239369"/>
            <a:ext cx="1904694" cy="215444"/>
          </a:xfrm>
          <a:prstGeom prst="rect">
            <a:avLst/>
          </a:prstGeom>
          <a:noFill/>
        </p:spPr>
        <p:txBody>
          <a:bodyPr wrap="square" rtlCol="0">
            <a:spAutoFit/>
          </a:bodyPr>
          <a:lstStyle/>
          <a:p>
            <a:r>
              <a:rPr lang="en-GB" sz="800" dirty="0"/>
              <a:t>Forward pass, predict values</a:t>
            </a:r>
          </a:p>
        </p:txBody>
      </p:sp>
      <p:graphicFrame>
        <p:nvGraphicFramePr>
          <p:cNvPr id="68" name="Table 67">
            <a:extLst>
              <a:ext uri="{FF2B5EF4-FFF2-40B4-BE49-F238E27FC236}">
                <a16:creationId xmlns:a16="http://schemas.microsoft.com/office/drawing/2014/main" id="{E35EA0A3-CA44-495F-9895-C60EFCAC8F3D}"/>
              </a:ext>
            </a:extLst>
          </p:cNvPr>
          <p:cNvGraphicFramePr>
            <a:graphicFrameLocks noGrp="1"/>
          </p:cNvGraphicFramePr>
          <p:nvPr/>
        </p:nvGraphicFramePr>
        <p:xfrm>
          <a:off x="6777287" y="2517283"/>
          <a:ext cx="1107312" cy="898485"/>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2764112343"/>
                    </a:ext>
                  </a:extLst>
                </a:gridCol>
                <a:gridCol w="369104">
                  <a:extLst>
                    <a:ext uri="{9D8B030D-6E8A-4147-A177-3AD203B41FA5}">
                      <a16:colId xmlns:a16="http://schemas.microsoft.com/office/drawing/2014/main" val="2477961756"/>
                    </a:ext>
                  </a:extLst>
                </a:gridCol>
                <a:gridCol w="369104">
                  <a:extLst>
                    <a:ext uri="{9D8B030D-6E8A-4147-A177-3AD203B41FA5}">
                      <a16:colId xmlns:a16="http://schemas.microsoft.com/office/drawing/2014/main" val="746546324"/>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3112594497"/>
                  </a:ext>
                </a:extLst>
              </a:tr>
              <a:tr h="179697">
                <a:tc>
                  <a:txBody>
                    <a:bodyPr/>
                    <a:lstStyle/>
                    <a:p>
                      <a:pPr algn="ctr"/>
                      <a:r>
                        <a:rPr lang="en-GB" sz="500" dirty="0"/>
                        <a:t>0.7</a:t>
                      </a:r>
                    </a:p>
                  </a:txBody>
                  <a:tcPr/>
                </a:tc>
                <a:tc>
                  <a:txBody>
                    <a:bodyPr/>
                    <a:lstStyle/>
                    <a:p>
                      <a:pPr algn="ctr"/>
                      <a:r>
                        <a:rPr lang="en-GB" sz="500" dirty="0"/>
                        <a:t>0.53</a:t>
                      </a:r>
                    </a:p>
                  </a:txBody>
                  <a:tcPr/>
                </a:tc>
                <a:tc>
                  <a:txBody>
                    <a:bodyPr/>
                    <a:lstStyle/>
                    <a:p>
                      <a:pPr algn="ctr"/>
                      <a:r>
                        <a:rPr lang="en-GB" sz="500" dirty="0"/>
                        <a:t>0.4</a:t>
                      </a:r>
                    </a:p>
                  </a:txBody>
                  <a:tcPr/>
                </a:tc>
                <a:extLst>
                  <a:ext uri="{0D108BD9-81ED-4DB2-BD59-A6C34878D82A}">
                    <a16:rowId xmlns:a16="http://schemas.microsoft.com/office/drawing/2014/main" val="768679519"/>
                  </a:ext>
                </a:extLst>
              </a:tr>
              <a:tr h="179697">
                <a:tc>
                  <a:txBody>
                    <a:bodyPr/>
                    <a:lstStyle/>
                    <a:p>
                      <a:pPr algn="ctr"/>
                      <a:r>
                        <a:rPr lang="en-GB" sz="500" dirty="0"/>
                        <a:t>0.8</a:t>
                      </a:r>
                    </a:p>
                  </a:txBody>
                  <a:tcPr/>
                </a:tc>
                <a:tc>
                  <a:txBody>
                    <a:bodyPr/>
                    <a:lstStyle/>
                    <a:p>
                      <a:pPr algn="ctr"/>
                      <a:r>
                        <a:rPr lang="en-GB" sz="500" dirty="0"/>
                        <a:t>0.5</a:t>
                      </a:r>
                    </a:p>
                  </a:txBody>
                  <a:tcPr/>
                </a:tc>
                <a:tc>
                  <a:txBody>
                    <a:bodyPr/>
                    <a:lstStyle/>
                    <a:p>
                      <a:pPr algn="ctr"/>
                      <a:r>
                        <a:rPr lang="en-GB" sz="500" dirty="0"/>
                        <a:t>0.42</a:t>
                      </a:r>
                    </a:p>
                  </a:txBody>
                  <a:tcPr/>
                </a:tc>
                <a:extLst>
                  <a:ext uri="{0D108BD9-81ED-4DB2-BD59-A6C34878D82A}">
                    <a16:rowId xmlns:a16="http://schemas.microsoft.com/office/drawing/2014/main" val="4116492174"/>
                  </a:ext>
                </a:extLst>
              </a:tr>
              <a:tr h="179697">
                <a:tc>
                  <a:txBody>
                    <a:bodyPr/>
                    <a:lstStyle/>
                    <a:p>
                      <a:pPr algn="ctr"/>
                      <a:r>
                        <a:rPr lang="en-GB" sz="500" dirty="0"/>
                        <a:t>0.5</a:t>
                      </a:r>
                    </a:p>
                  </a:txBody>
                  <a:tcPr/>
                </a:tc>
                <a:tc>
                  <a:txBody>
                    <a:bodyPr/>
                    <a:lstStyle/>
                    <a:p>
                      <a:pPr algn="ctr"/>
                      <a:r>
                        <a:rPr lang="en-GB" sz="500" dirty="0"/>
                        <a:t>0.8</a:t>
                      </a:r>
                    </a:p>
                  </a:txBody>
                  <a:tcPr/>
                </a:tc>
                <a:tc>
                  <a:txBody>
                    <a:bodyPr/>
                    <a:lstStyle/>
                    <a:p>
                      <a:pPr algn="ctr"/>
                      <a:r>
                        <a:rPr lang="en-GB" sz="500" dirty="0"/>
                        <a:t>0.5</a:t>
                      </a:r>
                    </a:p>
                  </a:txBody>
                  <a:tcPr/>
                </a:tc>
                <a:extLst>
                  <a:ext uri="{0D108BD9-81ED-4DB2-BD59-A6C34878D82A}">
                    <a16:rowId xmlns:a16="http://schemas.microsoft.com/office/drawing/2014/main" val="362935095"/>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r>
                        <a:rPr lang="en-GB" sz="500" dirty="0"/>
                        <a:t>0.13</a:t>
                      </a:r>
                    </a:p>
                  </a:txBody>
                  <a:tcPr/>
                </a:tc>
                <a:extLst>
                  <a:ext uri="{0D108BD9-81ED-4DB2-BD59-A6C34878D82A}">
                    <a16:rowId xmlns:a16="http://schemas.microsoft.com/office/drawing/2014/main" val="428928373"/>
                  </a:ext>
                </a:extLst>
              </a:tr>
            </a:tbl>
          </a:graphicData>
        </a:graphic>
      </p:graphicFrame>
      <p:graphicFrame>
        <p:nvGraphicFramePr>
          <p:cNvPr id="69" name="Table 68">
            <a:extLst>
              <a:ext uri="{FF2B5EF4-FFF2-40B4-BE49-F238E27FC236}">
                <a16:creationId xmlns:a16="http://schemas.microsoft.com/office/drawing/2014/main" id="{8F22AD0E-6B35-4688-8EBE-E7C908612ACA}"/>
              </a:ext>
            </a:extLst>
          </p:cNvPr>
          <p:cNvGraphicFramePr>
            <a:graphicFrameLocks noGrp="1"/>
          </p:cNvGraphicFramePr>
          <p:nvPr/>
        </p:nvGraphicFramePr>
        <p:xfrm>
          <a:off x="6777287" y="3521679"/>
          <a:ext cx="1107312" cy="898485"/>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568708461"/>
                    </a:ext>
                  </a:extLst>
                </a:gridCol>
                <a:gridCol w="369104">
                  <a:extLst>
                    <a:ext uri="{9D8B030D-6E8A-4147-A177-3AD203B41FA5}">
                      <a16:colId xmlns:a16="http://schemas.microsoft.com/office/drawing/2014/main" val="1001043400"/>
                    </a:ext>
                  </a:extLst>
                </a:gridCol>
                <a:gridCol w="369104">
                  <a:extLst>
                    <a:ext uri="{9D8B030D-6E8A-4147-A177-3AD203B41FA5}">
                      <a16:colId xmlns:a16="http://schemas.microsoft.com/office/drawing/2014/main" val="2692498576"/>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2103010826"/>
                  </a:ext>
                </a:extLst>
              </a:tr>
              <a:tr h="179697">
                <a:tc>
                  <a:txBody>
                    <a:bodyPr/>
                    <a:lstStyle/>
                    <a:p>
                      <a:pPr algn="ctr"/>
                      <a:r>
                        <a:rPr lang="en-GB" sz="500" dirty="0"/>
                        <a:t>0.5</a:t>
                      </a:r>
                    </a:p>
                  </a:txBody>
                  <a:tcPr/>
                </a:tc>
                <a:tc>
                  <a:txBody>
                    <a:bodyPr/>
                    <a:lstStyle/>
                    <a:p>
                      <a:pPr algn="ctr"/>
                      <a:r>
                        <a:rPr lang="en-GB" sz="500" dirty="0"/>
                        <a:t>0.4</a:t>
                      </a:r>
                    </a:p>
                  </a:txBody>
                  <a:tcPr/>
                </a:tc>
                <a:tc>
                  <a:txBody>
                    <a:bodyPr/>
                    <a:lstStyle/>
                    <a:p>
                      <a:pPr algn="ctr"/>
                      <a:r>
                        <a:rPr lang="en-GB" sz="500" dirty="0"/>
                        <a:t>0.35</a:t>
                      </a:r>
                    </a:p>
                  </a:txBody>
                  <a:tcPr/>
                </a:tc>
                <a:extLst>
                  <a:ext uri="{0D108BD9-81ED-4DB2-BD59-A6C34878D82A}">
                    <a16:rowId xmlns:a16="http://schemas.microsoft.com/office/drawing/2014/main" val="397797644"/>
                  </a:ext>
                </a:extLst>
              </a:tr>
              <a:tr h="179697">
                <a:tc>
                  <a:txBody>
                    <a:bodyPr/>
                    <a:lstStyle/>
                    <a:p>
                      <a:pPr algn="ctr"/>
                      <a:r>
                        <a:rPr lang="en-GB" sz="500" dirty="0"/>
                        <a:t>0.6</a:t>
                      </a:r>
                    </a:p>
                  </a:txBody>
                  <a:tcPr/>
                </a:tc>
                <a:tc>
                  <a:txBody>
                    <a:bodyPr/>
                    <a:lstStyle/>
                    <a:p>
                      <a:pPr algn="ctr"/>
                      <a:r>
                        <a:rPr lang="en-GB" sz="500" dirty="0"/>
                        <a:t>0.4</a:t>
                      </a:r>
                    </a:p>
                  </a:txBody>
                  <a:tcPr/>
                </a:tc>
                <a:tc>
                  <a:txBody>
                    <a:bodyPr/>
                    <a:lstStyle/>
                    <a:p>
                      <a:pPr algn="ctr"/>
                      <a:r>
                        <a:rPr lang="en-GB" sz="500" dirty="0"/>
                        <a:t>0.5</a:t>
                      </a:r>
                    </a:p>
                  </a:txBody>
                  <a:tcPr/>
                </a:tc>
                <a:extLst>
                  <a:ext uri="{0D108BD9-81ED-4DB2-BD59-A6C34878D82A}">
                    <a16:rowId xmlns:a16="http://schemas.microsoft.com/office/drawing/2014/main" val="1685410560"/>
                  </a:ext>
                </a:extLst>
              </a:tr>
              <a:tr h="179697">
                <a:tc>
                  <a:txBody>
                    <a:bodyPr/>
                    <a:lstStyle/>
                    <a:p>
                      <a:pPr algn="ctr"/>
                      <a:r>
                        <a:rPr lang="en-GB" sz="500" dirty="0"/>
                        <a:t>0.82</a:t>
                      </a:r>
                    </a:p>
                  </a:txBody>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207905929"/>
                  </a:ext>
                </a:extLst>
              </a:tr>
              <a:tr h="179697">
                <a:tc>
                  <a:txBody>
                    <a:bodyPr/>
                    <a:lstStyle/>
                    <a:p>
                      <a:pPr algn="ctr"/>
                      <a:r>
                        <a:rPr lang="en-GB" sz="500" dirty="0"/>
                        <a:t>0.6</a:t>
                      </a:r>
                    </a:p>
                  </a:txBody>
                  <a:tcPr/>
                </a:tc>
                <a:tc>
                  <a:txBody>
                    <a:bodyPr/>
                    <a:lstStyle/>
                    <a:p>
                      <a:pPr algn="ctr"/>
                      <a:r>
                        <a:rPr lang="en-GB" sz="500" dirty="0"/>
                        <a:t>0.2</a:t>
                      </a:r>
                    </a:p>
                  </a:txBody>
                  <a:tcPr/>
                </a:tc>
                <a:tc>
                  <a:txBody>
                    <a:bodyPr/>
                    <a:lstStyle/>
                    <a:p>
                      <a:pPr algn="ctr"/>
                      <a:r>
                        <a:rPr lang="en-GB" sz="500" dirty="0"/>
                        <a:t>0.35</a:t>
                      </a:r>
                    </a:p>
                  </a:txBody>
                  <a:tcPr/>
                </a:tc>
                <a:extLst>
                  <a:ext uri="{0D108BD9-81ED-4DB2-BD59-A6C34878D82A}">
                    <a16:rowId xmlns:a16="http://schemas.microsoft.com/office/drawing/2014/main" val="3236769355"/>
                  </a:ext>
                </a:extLst>
              </a:tr>
            </a:tbl>
          </a:graphicData>
        </a:graphic>
      </p:graphicFrame>
      <p:graphicFrame>
        <p:nvGraphicFramePr>
          <p:cNvPr id="70" name="Table 69">
            <a:extLst>
              <a:ext uri="{FF2B5EF4-FFF2-40B4-BE49-F238E27FC236}">
                <a16:creationId xmlns:a16="http://schemas.microsoft.com/office/drawing/2014/main" id="{027EDFC9-17B2-4FD7-B953-8E3AD5856F04}"/>
              </a:ext>
            </a:extLst>
          </p:cNvPr>
          <p:cNvGraphicFramePr>
            <a:graphicFrameLocks noGrp="1"/>
          </p:cNvGraphicFramePr>
          <p:nvPr/>
        </p:nvGraphicFramePr>
        <p:xfrm>
          <a:off x="6777287" y="4513280"/>
          <a:ext cx="1107312" cy="898485"/>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583675880"/>
                    </a:ext>
                  </a:extLst>
                </a:gridCol>
                <a:gridCol w="369104">
                  <a:extLst>
                    <a:ext uri="{9D8B030D-6E8A-4147-A177-3AD203B41FA5}">
                      <a16:colId xmlns:a16="http://schemas.microsoft.com/office/drawing/2014/main" val="718853225"/>
                    </a:ext>
                  </a:extLst>
                </a:gridCol>
                <a:gridCol w="369104">
                  <a:extLst>
                    <a:ext uri="{9D8B030D-6E8A-4147-A177-3AD203B41FA5}">
                      <a16:colId xmlns:a16="http://schemas.microsoft.com/office/drawing/2014/main" val="3435527091"/>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875620281"/>
                  </a:ext>
                </a:extLst>
              </a:tr>
              <a:tr h="179697">
                <a:tc>
                  <a:txBody>
                    <a:bodyPr/>
                    <a:lstStyle/>
                    <a:p>
                      <a:pPr algn="ctr"/>
                      <a:r>
                        <a:rPr lang="en-GB" sz="500" dirty="0"/>
                        <a:t>0.42</a:t>
                      </a:r>
                    </a:p>
                  </a:txBody>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2443790468"/>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r>
                        <a:rPr lang="en-GB" sz="500" dirty="0"/>
                        <a:t>0.72</a:t>
                      </a:r>
                    </a:p>
                  </a:txBody>
                  <a:tcPr/>
                </a:tc>
                <a:extLst>
                  <a:ext uri="{0D108BD9-81ED-4DB2-BD59-A6C34878D82A}">
                    <a16:rowId xmlns:a16="http://schemas.microsoft.com/office/drawing/2014/main" val="81430620"/>
                  </a:ext>
                </a:extLst>
              </a:tr>
              <a:tr h="179697">
                <a:tc>
                  <a:txBody>
                    <a:bodyPr/>
                    <a:lstStyle/>
                    <a:p>
                      <a:pPr algn="ctr"/>
                      <a:r>
                        <a:rPr lang="en-GB" sz="500" dirty="0"/>
                        <a:t>0.75</a:t>
                      </a:r>
                    </a:p>
                  </a:txBody>
                  <a:tcPr/>
                </a:tc>
                <a:tc>
                  <a:txBody>
                    <a:bodyPr/>
                    <a:lstStyle/>
                    <a:p>
                      <a:pPr algn="ctr"/>
                      <a:r>
                        <a:rPr lang="en-GB" sz="500" dirty="0"/>
                        <a:t>0.5</a:t>
                      </a:r>
                    </a:p>
                  </a:txBody>
                  <a:tcPr/>
                </a:tc>
                <a:tc>
                  <a:txBody>
                    <a:bodyPr/>
                    <a:lstStyle/>
                    <a:p>
                      <a:pPr algn="ctr"/>
                      <a:r>
                        <a:rPr lang="en-GB" sz="500" dirty="0"/>
                        <a:t>0.7</a:t>
                      </a:r>
                    </a:p>
                  </a:txBody>
                  <a:tcPr/>
                </a:tc>
                <a:extLst>
                  <a:ext uri="{0D108BD9-81ED-4DB2-BD59-A6C34878D82A}">
                    <a16:rowId xmlns:a16="http://schemas.microsoft.com/office/drawing/2014/main" val="4158824011"/>
                  </a:ext>
                </a:extLst>
              </a:tr>
              <a:tr h="179697">
                <a:tc>
                  <a:txBody>
                    <a:bodyPr/>
                    <a:lstStyle/>
                    <a:p>
                      <a:pPr algn="ctr"/>
                      <a:r>
                        <a:rPr lang="en-GB" sz="500" dirty="0"/>
                        <a:t>0.2</a:t>
                      </a:r>
                    </a:p>
                  </a:txBody>
                  <a:tcPr/>
                </a:tc>
                <a:tc>
                  <a:txBody>
                    <a:bodyPr/>
                    <a:lstStyle/>
                    <a:p>
                      <a:pPr algn="ctr"/>
                      <a:r>
                        <a:rPr lang="en-GB" sz="500" dirty="0"/>
                        <a:t>0.4</a:t>
                      </a:r>
                    </a:p>
                  </a:txBody>
                  <a:tcPr/>
                </a:tc>
                <a:tc>
                  <a:txBody>
                    <a:bodyPr/>
                    <a:lstStyle/>
                    <a:p>
                      <a:pPr algn="ctr"/>
                      <a:r>
                        <a:rPr lang="en-GB" sz="500" dirty="0"/>
                        <a:t>0.5</a:t>
                      </a:r>
                    </a:p>
                  </a:txBody>
                  <a:tcPr/>
                </a:tc>
                <a:extLst>
                  <a:ext uri="{0D108BD9-81ED-4DB2-BD59-A6C34878D82A}">
                    <a16:rowId xmlns:a16="http://schemas.microsoft.com/office/drawing/2014/main" val="3886631615"/>
                  </a:ext>
                </a:extLst>
              </a:tr>
            </a:tbl>
          </a:graphicData>
        </a:graphic>
      </p:graphicFrame>
      <p:cxnSp>
        <p:nvCxnSpPr>
          <p:cNvPr id="73" name="Straight Arrow Connector 72">
            <a:extLst>
              <a:ext uri="{FF2B5EF4-FFF2-40B4-BE49-F238E27FC236}">
                <a16:creationId xmlns:a16="http://schemas.microsoft.com/office/drawing/2014/main" id="{49282492-8921-42DB-AA3E-BAD48AC367E9}"/>
              </a:ext>
            </a:extLst>
          </p:cNvPr>
          <p:cNvCxnSpPr/>
          <p:nvPr/>
        </p:nvCxnSpPr>
        <p:spPr>
          <a:xfrm>
            <a:off x="6493565" y="3037367"/>
            <a:ext cx="198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C12DFAC-B921-4BD0-A203-E43C58B092ED}"/>
              </a:ext>
            </a:extLst>
          </p:cNvPr>
          <p:cNvCxnSpPr/>
          <p:nvPr/>
        </p:nvCxnSpPr>
        <p:spPr>
          <a:xfrm>
            <a:off x="6493565" y="4057355"/>
            <a:ext cx="198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9D6653-9E2A-4303-94D1-1DC6B04A0ED6}"/>
              </a:ext>
            </a:extLst>
          </p:cNvPr>
          <p:cNvCxnSpPr/>
          <p:nvPr/>
        </p:nvCxnSpPr>
        <p:spPr>
          <a:xfrm>
            <a:off x="6493565" y="5007021"/>
            <a:ext cx="198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95E467A-D068-4DFC-84EF-F9A0F9BB8B39}"/>
              </a:ext>
            </a:extLst>
          </p:cNvPr>
          <p:cNvCxnSpPr>
            <a:cxnSpLocks/>
          </p:cNvCxnSpPr>
          <p:nvPr/>
        </p:nvCxnSpPr>
        <p:spPr>
          <a:xfrm>
            <a:off x="7977809" y="3354693"/>
            <a:ext cx="470452" cy="44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3DACA9A-4091-4DC5-A6CB-A7343FFC23BB}"/>
              </a:ext>
            </a:extLst>
          </p:cNvPr>
          <p:cNvCxnSpPr>
            <a:cxnSpLocks/>
          </p:cNvCxnSpPr>
          <p:nvPr/>
        </p:nvCxnSpPr>
        <p:spPr>
          <a:xfrm>
            <a:off x="7944679" y="3920716"/>
            <a:ext cx="503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CBFF065-D169-4535-A4AE-873D8182C857}"/>
              </a:ext>
            </a:extLst>
          </p:cNvPr>
          <p:cNvCxnSpPr>
            <a:cxnSpLocks/>
          </p:cNvCxnSpPr>
          <p:nvPr/>
        </p:nvCxnSpPr>
        <p:spPr>
          <a:xfrm flipV="1">
            <a:off x="7977809" y="4059630"/>
            <a:ext cx="470452" cy="53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B7B7AEB-E4CC-4654-AEF0-E3C2EC7EEA82}"/>
              </a:ext>
            </a:extLst>
          </p:cNvPr>
          <p:cNvSpPr txBox="1"/>
          <p:nvPr/>
        </p:nvSpPr>
        <p:spPr>
          <a:xfrm>
            <a:off x="8511365" y="3713716"/>
            <a:ext cx="1147535" cy="338552"/>
          </a:xfrm>
          <a:prstGeom prst="rect">
            <a:avLst/>
          </a:prstGeom>
          <a:noFill/>
          <a:ln w="28575">
            <a:solidFill>
              <a:schemeClr val="accent1"/>
            </a:solidFill>
          </a:ln>
        </p:spPr>
        <p:txBody>
          <a:bodyPr wrap="square" rtlCol="0">
            <a:spAutoFit/>
          </a:bodyPr>
          <a:lstStyle/>
          <a:p>
            <a:r>
              <a:rPr lang="en-GB" sz="800" dirty="0"/>
              <a:t>Calculate loss by introduced missingness</a:t>
            </a:r>
          </a:p>
        </p:txBody>
      </p:sp>
      <p:grpSp>
        <p:nvGrpSpPr>
          <p:cNvPr id="104" name="Group 103">
            <a:extLst>
              <a:ext uri="{FF2B5EF4-FFF2-40B4-BE49-F238E27FC236}">
                <a16:creationId xmlns:a16="http://schemas.microsoft.com/office/drawing/2014/main" id="{35B45891-21A8-4ED3-9785-D845C3EB55B2}"/>
              </a:ext>
            </a:extLst>
          </p:cNvPr>
          <p:cNvGrpSpPr/>
          <p:nvPr/>
        </p:nvGrpSpPr>
        <p:grpSpPr>
          <a:xfrm>
            <a:off x="3816627" y="4208066"/>
            <a:ext cx="5121521" cy="1800000"/>
            <a:chOff x="3882887" y="4201440"/>
            <a:chExt cx="5121521" cy="1800000"/>
          </a:xfrm>
        </p:grpSpPr>
        <p:cxnSp>
          <p:nvCxnSpPr>
            <p:cNvPr id="96" name="Straight Connector 95">
              <a:extLst>
                <a:ext uri="{FF2B5EF4-FFF2-40B4-BE49-F238E27FC236}">
                  <a16:creationId xmlns:a16="http://schemas.microsoft.com/office/drawing/2014/main" id="{1167ABDF-C918-4875-BDB6-A5A740BF49A1}"/>
                </a:ext>
              </a:extLst>
            </p:cNvPr>
            <p:cNvCxnSpPr>
              <a:cxnSpLocks/>
            </p:cNvCxnSpPr>
            <p:nvPr/>
          </p:nvCxnSpPr>
          <p:spPr>
            <a:xfrm>
              <a:off x="3882887" y="5999645"/>
              <a:ext cx="51202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43FB249B-5AF6-47BF-87A1-BA64589D4DB6}"/>
                </a:ext>
              </a:extLst>
            </p:cNvPr>
            <p:cNvGrpSpPr/>
            <p:nvPr/>
          </p:nvGrpSpPr>
          <p:grpSpPr>
            <a:xfrm>
              <a:off x="3882887" y="4201440"/>
              <a:ext cx="5121521" cy="1800000"/>
              <a:chOff x="3882887" y="4201440"/>
              <a:chExt cx="5121521" cy="1800000"/>
            </a:xfrm>
          </p:grpSpPr>
          <p:cxnSp>
            <p:nvCxnSpPr>
              <p:cNvPr id="93" name="Straight Connector 92">
                <a:extLst>
                  <a:ext uri="{FF2B5EF4-FFF2-40B4-BE49-F238E27FC236}">
                    <a16:creationId xmlns:a16="http://schemas.microsoft.com/office/drawing/2014/main" id="{E6BF1F36-7C26-4078-93F5-5A9A846E4727}"/>
                  </a:ext>
                </a:extLst>
              </p:cNvPr>
              <p:cNvCxnSpPr>
                <a:cxnSpLocks/>
              </p:cNvCxnSpPr>
              <p:nvPr/>
            </p:nvCxnSpPr>
            <p:spPr>
              <a:xfrm>
                <a:off x="9003185" y="4201440"/>
                <a:ext cx="1223" cy="180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B76927D-25E9-40A4-BCA2-BE5F9B478DCA}"/>
                  </a:ext>
                </a:extLst>
              </p:cNvPr>
              <p:cNvCxnSpPr>
                <a:cxnSpLocks/>
              </p:cNvCxnSpPr>
              <p:nvPr/>
            </p:nvCxnSpPr>
            <p:spPr>
              <a:xfrm flipV="1">
                <a:off x="3882887" y="5583225"/>
                <a:ext cx="0" cy="407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05" name="TextBox 104">
            <a:extLst>
              <a:ext uri="{FF2B5EF4-FFF2-40B4-BE49-F238E27FC236}">
                <a16:creationId xmlns:a16="http://schemas.microsoft.com/office/drawing/2014/main" id="{25A54ECB-BA31-4416-96B4-FDC700859827}"/>
              </a:ext>
            </a:extLst>
          </p:cNvPr>
          <p:cNvSpPr txBox="1"/>
          <p:nvPr/>
        </p:nvSpPr>
        <p:spPr>
          <a:xfrm>
            <a:off x="5857666" y="5700652"/>
            <a:ext cx="1107313" cy="215444"/>
          </a:xfrm>
          <a:prstGeom prst="rect">
            <a:avLst/>
          </a:prstGeom>
          <a:noFill/>
        </p:spPr>
        <p:txBody>
          <a:bodyPr wrap="square" rtlCol="0">
            <a:spAutoFit/>
          </a:bodyPr>
          <a:lstStyle/>
          <a:p>
            <a:r>
              <a:rPr lang="en-GB" sz="800" dirty="0"/>
              <a:t>Backpropagation</a:t>
            </a:r>
          </a:p>
        </p:txBody>
      </p:sp>
      <p:sp>
        <p:nvSpPr>
          <p:cNvPr id="107" name="Arrow: Right 106">
            <a:extLst>
              <a:ext uri="{FF2B5EF4-FFF2-40B4-BE49-F238E27FC236}">
                <a16:creationId xmlns:a16="http://schemas.microsoft.com/office/drawing/2014/main" id="{CA292A46-8F4F-4A3C-B9E8-3658D05032BD}"/>
              </a:ext>
            </a:extLst>
          </p:cNvPr>
          <p:cNvSpPr/>
          <p:nvPr/>
        </p:nvSpPr>
        <p:spPr>
          <a:xfrm>
            <a:off x="9932305" y="3793056"/>
            <a:ext cx="202557" cy="1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8" name="Table 107">
            <a:extLst>
              <a:ext uri="{FF2B5EF4-FFF2-40B4-BE49-F238E27FC236}">
                <a16:creationId xmlns:a16="http://schemas.microsoft.com/office/drawing/2014/main" id="{D5D7F3FB-A97C-4306-8767-C568A18A7358}"/>
              </a:ext>
            </a:extLst>
          </p:cNvPr>
          <p:cNvGraphicFramePr>
            <a:graphicFrameLocks noGrp="1"/>
          </p:cNvGraphicFramePr>
          <p:nvPr/>
        </p:nvGraphicFramePr>
        <p:xfrm>
          <a:off x="10504885" y="2752685"/>
          <a:ext cx="1107312" cy="2336061"/>
        </p:xfrm>
        <a:graphic>
          <a:graphicData uri="http://schemas.openxmlformats.org/drawingml/2006/table">
            <a:tbl>
              <a:tblPr firstRow="1" bandRow="1">
                <a:tableStyleId>{5C22544A-7EE6-4342-B048-85BDC9FD1C3A}</a:tableStyleId>
              </a:tblPr>
              <a:tblGrid>
                <a:gridCol w="369104">
                  <a:extLst>
                    <a:ext uri="{9D8B030D-6E8A-4147-A177-3AD203B41FA5}">
                      <a16:colId xmlns:a16="http://schemas.microsoft.com/office/drawing/2014/main" val="1792860084"/>
                    </a:ext>
                  </a:extLst>
                </a:gridCol>
                <a:gridCol w="369104">
                  <a:extLst>
                    <a:ext uri="{9D8B030D-6E8A-4147-A177-3AD203B41FA5}">
                      <a16:colId xmlns:a16="http://schemas.microsoft.com/office/drawing/2014/main" val="369621255"/>
                    </a:ext>
                  </a:extLst>
                </a:gridCol>
                <a:gridCol w="369104">
                  <a:extLst>
                    <a:ext uri="{9D8B030D-6E8A-4147-A177-3AD203B41FA5}">
                      <a16:colId xmlns:a16="http://schemas.microsoft.com/office/drawing/2014/main" val="1910147284"/>
                    </a:ext>
                  </a:extLst>
                </a:gridCol>
              </a:tblGrid>
              <a:tr h="179697">
                <a:tc>
                  <a:txBody>
                    <a:bodyPr/>
                    <a:lstStyle/>
                    <a:p>
                      <a:pPr algn="ctr"/>
                      <a:r>
                        <a:rPr lang="en-GB" sz="500" dirty="0"/>
                        <a:t>A</a:t>
                      </a:r>
                    </a:p>
                  </a:txBody>
                  <a:tcPr/>
                </a:tc>
                <a:tc>
                  <a:txBody>
                    <a:bodyPr/>
                    <a:lstStyle/>
                    <a:p>
                      <a:pPr algn="ctr"/>
                      <a:r>
                        <a:rPr lang="en-GB" sz="500" dirty="0"/>
                        <a:t>B</a:t>
                      </a:r>
                    </a:p>
                  </a:txBody>
                  <a:tcPr/>
                </a:tc>
                <a:tc>
                  <a:txBody>
                    <a:bodyPr/>
                    <a:lstStyle/>
                    <a:p>
                      <a:pPr algn="ctr"/>
                      <a:r>
                        <a:rPr lang="en-GB" sz="500" dirty="0"/>
                        <a:t>C</a:t>
                      </a:r>
                    </a:p>
                  </a:txBody>
                  <a:tcPr/>
                </a:tc>
                <a:extLst>
                  <a:ext uri="{0D108BD9-81ED-4DB2-BD59-A6C34878D82A}">
                    <a16:rowId xmlns:a16="http://schemas.microsoft.com/office/drawing/2014/main" val="1711776809"/>
                  </a:ext>
                </a:extLst>
              </a:tr>
              <a:tr h="179697">
                <a:tc>
                  <a:txBody>
                    <a:bodyPr/>
                    <a:lstStyle/>
                    <a:p>
                      <a:pPr algn="ctr"/>
                      <a:r>
                        <a:rPr lang="en-GB" sz="500" dirty="0"/>
                        <a:t>0.8</a:t>
                      </a:r>
                    </a:p>
                  </a:txBody>
                  <a:tcPr/>
                </a:tc>
                <a:tc>
                  <a:txBody>
                    <a:bodyPr/>
                    <a:lstStyle/>
                    <a:p>
                      <a:pPr algn="ctr"/>
                      <a:r>
                        <a:rPr lang="en-GB" sz="500" dirty="0"/>
                        <a:t>0.5</a:t>
                      </a:r>
                    </a:p>
                  </a:txBody>
                  <a:tcPr/>
                </a:tc>
                <a:tc>
                  <a:txBody>
                    <a:bodyPr/>
                    <a:lstStyle/>
                    <a:p>
                      <a:pPr algn="ctr"/>
                      <a:r>
                        <a:rPr lang="en-GB" sz="500" dirty="0"/>
                        <a:t>0.42</a:t>
                      </a:r>
                    </a:p>
                  </a:txBody>
                  <a:tcPr/>
                </a:tc>
                <a:extLst>
                  <a:ext uri="{0D108BD9-81ED-4DB2-BD59-A6C34878D82A}">
                    <a16:rowId xmlns:a16="http://schemas.microsoft.com/office/drawing/2014/main" val="3717181450"/>
                  </a:ext>
                </a:extLst>
              </a:tr>
              <a:tr h="179697">
                <a:tc>
                  <a:txBody>
                    <a:bodyPr/>
                    <a:lstStyle/>
                    <a:p>
                      <a:pPr algn="ctr"/>
                      <a:r>
                        <a:rPr lang="en-GB" sz="500" dirty="0"/>
                        <a:t>0.6</a:t>
                      </a:r>
                    </a:p>
                  </a:txBody>
                  <a:tcPr/>
                </a:tc>
                <a:tc>
                  <a:txBody>
                    <a:bodyPr/>
                    <a:lstStyle/>
                    <a:p>
                      <a:pPr algn="ctr"/>
                      <a:r>
                        <a:rPr lang="en-GB" sz="500" dirty="0"/>
                        <a:t>0.2</a:t>
                      </a:r>
                    </a:p>
                  </a:txBody>
                  <a:tcPr/>
                </a:tc>
                <a:tc>
                  <a:txBody>
                    <a:bodyPr/>
                    <a:lstStyle/>
                    <a:p>
                      <a:pPr algn="ctr"/>
                      <a:r>
                        <a:rPr lang="en-GB" sz="500" dirty="0"/>
                        <a:t>0.3</a:t>
                      </a:r>
                    </a:p>
                  </a:txBody>
                  <a:tcPr/>
                </a:tc>
                <a:extLst>
                  <a:ext uri="{0D108BD9-81ED-4DB2-BD59-A6C34878D82A}">
                    <a16:rowId xmlns:a16="http://schemas.microsoft.com/office/drawing/2014/main" val="980258439"/>
                  </a:ext>
                </a:extLst>
              </a:tr>
              <a:tr h="179697">
                <a:tc>
                  <a:txBody>
                    <a:bodyPr/>
                    <a:lstStyle/>
                    <a:p>
                      <a:pPr algn="ctr"/>
                      <a:r>
                        <a:rPr lang="en-GB" sz="500" dirty="0"/>
                        <a:t>0.8</a:t>
                      </a:r>
                    </a:p>
                  </a:txBody>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2564915551"/>
                  </a:ext>
                </a:extLst>
              </a:tr>
              <a:tr h="179697">
                <a:tc>
                  <a:txBody>
                    <a:bodyPr/>
                    <a:lstStyle/>
                    <a:p>
                      <a:pPr algn="ctr"/>
                      <a:r>
                        <a:rPr lang="en-GB" sz="500" dirty="0"/>
                        <a:t>0.5</a:t>
                      </a:r>
                    </a:p>
                  </a:txBody>
                  <a:tcPr/>
                </a:tc>
                <a:tc>
                  <a:txBody>
                    <a:bodyPr/>
                    <a:lstStyle/>
                    <a:p>
                      <a:pPr algn="ctr"/>
                      <a:r>
                        <a:rPr lang="en-GB" sz="500" dirty="0"/>
                        <a:t>0.4</a:t>
                      </a:r>
                    </a:p>
                  </a:txBody>
                  <a:tcPr/>
                </a:tc>
                <a:tc>
                  <a:txBody>
                    <a:bodyPr/>
                    <a:lstStyle/>
                    <a:p>
                      <a:pPr algn="ctr"/>
                      <a:r>
                        <a:rPr lang="en-GB" sz="500" dirty="0"/>
                        <a:t>0.3</a:t>
                      </a:r>
                    </a:p>
                  </a:txBody>
                  <a:tcPr/>
                </a:tc>
                <a:extLst>
                  <a:ext uri="{0D108BD9-81ED-4DB2-BD59-A6C34878D82A}">
                    <a16:rowId xmlns:a16="http://schemas.microsoft.com/office/drawing/2014/main" val="1071639771"/>
                  </a:ext>
                </a:extLst>
              </a:tr>
              <a:tr h="179697">
                <a:tc>
                  <a:txBody>
                    <a:bodyPr/>
                    <a:lstStyle/>
                    <a:p>
                      <a:pPr algn="ctr"/>
                      <a:r>
                        <a:rPr lang="en-GB" sz="500" dirty="0"/>
                        <a:t>0.82</a:t>
                      </a:r>
                    </a:p>
                  </a:txBody>
                  <a:tcPr/>
                </a:tc>
                <a:tc>
                  <a:txBody>
                    <a:bodyPr/>
                    <a:lstStyle/>
                    <a:p>
                      <a:pPr algn="ctr"/>
                      <a:r>
                        <a:rPr lang="en-GB" sz="500" dirty="0"/>
                        <a:t>0.2</a:t>
                      </a:r>
                    </a:p>
                  </a:txBody>
                  <a:tcPr/>
                </a:tc>
                <a:tc>
                  <a:txBody>
                    <a:bodyPr/>
                    <a:lstStyle/>
                    <a:p>
                      <a:pPr algn="ctr"/>
                      <a:r>
                        <a:rPr lang="en-GB" sz="500" dirty="0"/>
                        <a:t>0.4</a:t>
                      </a:r>
                    </a:p>
                  </a:txBody>
                  <a:tcPr/>
                </a:tc>
                <a:extLst>
                  <a:ext uri="{0D108BD9-81ED-4DB2-BD59-A6C34878D82A}">
                    <a16:rowId xmlns:a16="http://schemas.microsoft.com/office/drawing/2014/main" val="3726711042"/>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r>
                        <a:rPr lang="en-GB" sz="500" dirty="0"/>
                        <a:t>0.1</a:t>
                      </a:r>
                    </a:p>
                  </a:txBody>
                  <a:tcPr/>
                </a:tc>
                <a:extLst>
                  <a:ext uri="{0D108BD9-81ED-4DB2-BD59-A6C34878D82A}">
                    <a16:rowId xmlns:a16="http://schemas.microsoft.com/office/drawing/2014/main" val="4054698010"/>
                  </a:ext>
                </a:extLst>
              </a:tr>
              <a:tr h="179697">
                <a:tc>
                  <a:txBody>
                    <a:bodyPr/>
                    <a:lstStyle/>
                    <a:p>
                      <a:pPr algn="ctr"/>
                      <a:r>
                        <a:rPr lang="en-GB" sz="500" dirty="0"/>
                        <a:t>0.6</a:t>
                      </a:r>
                    </a:p>
                  </a:txBody>
                  <a:tcPr/>
                </a:tc>
                <a:tc>
                  <a:txBody>
                    <a:bodyPr/>
                    <a:lstStyle/>
                    <a:p>
                      <a:pPr algn="ctr"/>
                      <a:r>
                        <a:rPr lang="en-GB" sz="500" dirty="0"/>
                        <a:t>0.4</a:t>
                      </a:r>
                    </a:p>
                  </a:txBody>
                  <a:tcPr/>
                </a:tc>
                <a:tc>
                  <a:txBody>
                    <a:bodyPr/>
                    <a:lstStyle/>
                    <a:p>
                      <a:pPr algn="ctr"/>
                      <a:r>
                        <a:rPr lang="en-GB" sz="500" dirty="0"/>
                        <a:t>0.5</a:t>
                      </a:r>
                    </a:p>
                  </a:txBody>
                  <a:tcPr/>
                </a:tc>
                <a:extLst>
                  <a:ext uri="{0D108BD9-81ED-4DB2-BD59-A6C34878D82A}">
                    <a16:rowId xmlns:a16="http://schemas.microsoft.com/office/drawing/2014/main" val="1067292102"/>
                  </a:ext>
                </a:extLst>
              </a:tr>
              <a:tr h="179697">
                <a:tc>
                  <a:txBody>
                    <a:bodyPr/>
                    <a:lstStyle/>
                    <a:p>
                      <a:pPr algn="ctr"/>
                      <a:r>
                        <a:rPr lang="en-GB" sz="500" dirty="0"/>
                        <a:t>0.7</a:t>
                      </a:r>
                    </a:p>
                  </a:txBody>
                  <a:tcPr/>
                </a:tc>
                <a:tc>
                  <a:txBody>
                    <a:bodyPr/>
                    <a:lstStyle/>
                    <a:p>
                      <a:pPr algn="ctr"/>
                      <a:r>
                        <a:rPr lang="en-GB" sz="500" dirty="0"/>
                        <a:t>0.5</a:t>
                      </a:r>
                    </a:p>
                  </a:txBody>
                  <a:tcPr/>
                </a:tc>
                <a:tc>
                  <a:txBody>
                    <a:bodyPr/>
                    <a:lstStyle/>
                    <a:p>
                      <a:pPr algn="ctr"/>
                      <a:r>
                        <a:rPr lang="en-GB" sz="500" dirty="0"/>
                        <a:t>0.4</a:t>
                      </a:r>
                    </a:p>
                  </a:txBody>
                  <a:tcPr/>
                </a:tc>
                <a:extLst>
                  <a:ext uri="{0D108BD9-81ED-4DB2-BD59-A6C34878D82A}">
                    <a16:rowId xmlns:a16="http://schemas.microsoft.com/office/drawing/2014/main" val="3453892477"/>
                  </a:ext>
                </a:extLst>
              </a:tr>
              <a:tr h="179697">
                <a:tc>
                  <a:txBody>
                    <a:bodyPr/>
                    <a:lstStyle/>
                    <a:p>
                      <a:pPr algn="ctr"/>
                      <a:r>
                        <a:rPr lang="en-GB" sz="500" dirty="0"/>
                        <a:t>0.3</a:t>
                      </a:r>
                    </a:p>
                  </a:txBody>
                  <a:tcPr/>
                </a:tc>
                <a:tc>
                  <a:txBody>
                    <a:bodyPr/>
                    <a:lstStyle/>
                    <a:p>
                      <a:pPr algn="ctr"/>
                      <a:r>
                        <a:rPr lang="en-GB" sz="500" dirty="0"/>
                        <a:t>0.2</a:t>
                      </a:r>
                    </a:p>
                  </a:txBody>
                  <a:tcPr/>
                </a:tc>
                <a:tc>
                  <a:txBody>
                    <a:bodyPr/>
                    <a:lstStyle/>
                    <a:p>
                      <a:pPr algn="ctr"/>
                      <a:r>
                        <a:rPr lang="en-GB" sz="500" dirty="0"/>
                        <a:t>0.7</a:t>
                      </a:r>
                    </a:p>
                  </a:txBody>
                  <a:tcPr/>
                </a:tc>
                <a:extLst>
                  <a:ext uri="{0D108BD9-81ED-4DB2-BD59-A6C34878D82A}">
                    <a16:rowId xmlns:a16="http://schemas.microsoft.com/office/drawing/2014/main" val="4023170331"/>
                  </a:ext>
                </a:extLst>
              </a:tr>
              <a:tr h="179697">
                <a:tc>
                  <a:txBody>
                    <a:bodyPr/>
                    <a:lstStyle/>
                    <a:p>
                      <a:pPr algn="ctr"/>
                      <a:r>
                        <a:rPr lang="en-GB" sz="500" dirty="0"/>
                        <a:t>0.42</a:t>
                      </a:r>
                    </a:p>
                  </a:txBody>
                  <a:tcPr/>
                </a:tc>
                <a:tc>
                  <a:txBody>
                    <a:bodyPr/>
                    <a:lstStyle/>
                    <a:p>
                      <a:pPr algn="ctr"/>
                      <a:r>
                        <a:rPr lang="en-GB" sz="500" dirty="0"/>
                        <a:t>0.4</a:t>
                      </a:r>
                    </a:p>
                  </a:txBody>
                  <a:tcPr/>
                </a:tc>
                <a:tc>
                  <a:txBody>
                    <a:bodyPr/>
                    <a:lstStyle/>
                    <a:p>
                      <a:pPr algn="ctr"/>
                      <a:r>
                        <a:rPr lang="en-GB" sz="500" dirty="0"/>
                        <a:t>0.6</a:t>
                      </a:r>
                    </a:p>
                  </a:txBody>
                  <a:tcPr/>
                </a:tc>
                <a:extLst>
                  <a:ext uri="{0D108BD9-81ED-4DB2-BD59-A6C34878D82A}">
                    <a16:rowId xmlns:a16="http://schemas.microsoft.com/office/drawing/2014/main" val="3803077383"/>
                  </a:ext>
                </a:extLst>
              </a:tr>
              <a:tr h="179697">
                <a:tc>
                  <a:txBody>
                    <a:bodyPr/>
                    <a:lstStyle/>
                    <a:p>
                      <a:pPr algn="ctr"/>
                      <a:r>
                        <a:rPr lang="en-GB" sz="500" dirty="0"/>
                        <a:t>0.8</a:t>
                      </a:r>
                    </a:p>
                  </a:txBody>
                  <a:tcPr/>
                </a:tc>
                <a:tc>
                  <a:txBody>
                    <a:bodyPr/>
                    <a:lstStyle/>
                    <a:p>
                      <a:pPr algn="ctr"/>
                      <a:r>
                        <a:rPr lang="en-GB" sz="500" dirty="0"/>
                        <a:t>0.5</a:t>
                      </a:r>
                    </a:p>
                  </a:txBody>
                  <a:tcPr/>
                </a:tc>
                <a:tc>
                  <a:txBody>
                    <a:bodyPr/>
                    <a:lstStyle/>
                    <a:p>
                      <a:pPr algn="ctr"/>
                      <a:r>
                        <a:rPr lang="en-GB" sz="500" dirty="0"/>
                        <a:t>0.4</a:t>
                      </a:r>
                    </a:p>
                  </a:txBody>
                  <a:tcPr/>
                </a:tc>
                <a:extLst>
                  <a:ext uri="{0D108BD9-81ED-4DB2-BD59-A6C34878D82A}">
                    <a16:rowId xmlns:a16="http://schemas.microsoft.com/office/drawing/2014/main" val="2401625631"/>
                  </a:ext>
                </a:extLst>
              </a:tr>
              <a:tr h="179697">
                <a:tc>
                  <a:txBody>
                    <a:bodyPr/>
                    <a:lstStyle/>
                    <a:p>
                      <a:pPr algn="ctr"/>
                      <a:r>
                        <a:rPr lang="en-GB" sz="500" dirty="0"/>
                        <a:t>0.7</a:t>
                      </a:r>
                    </a:p>
                  </a:txBody>
                  <a:tcPr/>
                </a:tc>
                <a:tc>
                  <a:txBody>
                    <a:bodyPr/>
                    <a:lstStyle/>
                    <a:p>
                      <a:pPr algn="ctr"/>
                      <a:r>
                        <a:rPr lang="en-GB" sz="500" dirty="0"/>
                        <a:t>0.5</a:t>
                      </a:r>
                    </a:p>
                  </a:txBody>
                  <a:tcPr/>
                </a:tc>
                <a:tc>
                  <a:txBody>
                    <a:bodyPr/>
                    <a:lstStyle/>
                    <a:p>
                      <a:pPr algn="ctr"/>
                      <a:r>
                        <a:rPr lang="en-GB" sz="500" dirty="0"/>
                        <a:t>0.7</a:t>
                      </a:r>
                    </a:p>
                  </a:txBody>
                  <a:tcPr/>
                </a:tc>
                <a:extLst>
                  <a:ext uri="{0D108BD9-81ED-4DB2-BD59-A6C34878D82A}">
                    <a16:rowId xmlns:a16="http://schemas.microsoft.com/office/drawing/2014/main" val="264748995"/>
                  </a:ext>
                </a:extLst>
              </a:tr>
            </a:tbl>
          </a:graphicData>
        </a:graphic>
      </p:graphicFrame>
      <p:sp>
        <p:nvSpPr>
          <p:cNvPr id="109" name="TextBox 108">
            <a:extLst>
              <a:ext uri="{FF2B5EF4-FFF2-40B4-BE49-F238E27FC236}">
                <a16:creationId xmlns:a16="http://schemas.microsoft.com/office/drawing/2014/main" id="{6E3EE758-0551-4E2B-8B8F-328D031EF9B5}"/>
              </a:ext>
            </a:extLst>
          </p:cNvPr>
          <p:cNvSpPr txBox="1"/>
          <p:nvPr/>
        </p:nvSpPr>
        <p:spPr>
          <a:xfrm>
            <a:off x="9622108" y="3372756"/>
            <a:ext cx="959110" cy="338554"/>
          </a:xfrm>
          <a:prstGeom prst="rect">
            <a:avLst/>
          </a:prstGeom>
          <a:noFill/>
        </p:spPr>
        <p:txBody>
          <a:bodyPr wrap="square" rtlCol="0">
            <a:spAutoFit/>
          </a:bodyPr>
          <a:lstStyle/>
          <a:p>
            <a:r>
              <a:rPr lang="en-GB" sz="800" dirty="0"/>
              <a:t>Reconstruct and unshuffled data</a:t>
            </a:r>
          </a:p>
        </p:txBody>
      </p:sp>
    </p:spTree>
    <p:extLst>
      <p:ext uri="{BB962C8B-B14F-4D97-AF65-F5344CB8AC3E}">
        <p14:creationId xmlns:p14="http://schemas.microsoft.com/office/powerpoint/2010/main" val="252074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7C8A-7675-4BE6-AD04-E9D39997E3CF}"/>
              </a:ext>
            </a:extLst>
          </p:cNvPr>
          <p:cNvSpPr>
            <a:spLocks noGrp="1"/>
          </p:cNvSpPr>
          <p:nvPr>
            <p:ph type="title"/>
          </p:nvPr>
        </p:nvSpPr>
        <p:spPr/>
        <p:txBody>
          <a:bodyPr/>
          <a:lstStyle/>
          <a:p>
            <a:r>
              <a:rPr lang="en-GB" dirty="0"/>
              <a:t>Results and evaluation</a:t>
            </a:r>
          </a:p>
        </p:txBody>
      </p:sp>
      <p:sp>
        <p:nvSpPr>
          <p:cNvPr id="3" name="Content Placeholder 2">
            <a:extLst>
              <a:ext uri="{FF2B5EF4-FFF2-40B4-BE49-F238E27FC236}">
                <a16:creationId xmlns:a16="http://schemas.microsoft.com/office/drawing/2014/main" id="{B7FC724E-1A95-4584-9917-9945B4D2D1CD}"/>
              </a:ext>
            </a:extLst>
          </p:cNvPr>
          <p:cNvSpPr>
            <a:spLocks noGrp="1"/>
          </p:cNvSpPr>
          <p:nvPr>
            <p:ph idx="1"/>
          </p:nvPr>
        </p:nvSpPr>
        <p:spPr/>
        <p:txBody>
          <a:bodyPr/>
          <a:lstStyle/>
          <a:p>
            <a:r>
              <a:rPr lang="en-GB" dirty="0"/>
              <a:t>Probabilistic Distribution of imputed data</a:t>
            </a:r>
          </a:p>
          <a:p>
            <a:r>
              <a:rPr lang="en-GB" dirty="0"/>
              <a:t>Leave one out Cross Validation Simulation</a:t>
            </a:r>
          </a:p>
          <a:p>
            <a:r>
              <a:rPr lang="en-GB" dirty="0"/>
              <a:t>Risk prediction Model performance</a:t>
            </a:r>
          </a:p>
        </p:txBody>
      </p:sp>
    </p:spTree>
    <p:extLst>
      <p:ext uri="{BB962C8B-B14F-4D97-AF65-F5344CB8AC3E}">
        <p14:creationId xmlns:p14="http://schemas.microsoft.com/office/powerpoint/2010/main" val="324523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A1F753C-57D7-4E1A-8B3C-8CF5122309CF}"/>
              </a:ext>
            </a:extLst>
          </p:cNvPr>
          <p:cNvPicPr>
            <a:picLocks noChangeAspect="1"/>
          </p:cNvPicPr>
          <p:nvPr/>
        </p:nvPicPr>
        <p:blipFill>
          <a:blip r:embed="rId3"/>
          <a:stretch>
            <a:fillRect/>
          </a:stretch>
        </p:blipFill>
        <p:spPr>
          <a:xfrm>
            <a:off x="6590983" y="2350020"/>
            <a:ext cx="5313913" cy="3240000"/>
          </a:xfrm>
          <a:prstGeom prst="rect">
            <a:avLst/>
          </a:prstGeom>
        </p:spPr>
      </p:pic>
      <p:pic>
        <p:nvPicPr>
          <p:cNvPr id="15" name="Picture 14">
            <a:extLst>
              <a:ext uri="{FF2B5EF4-FFF2-40B4-BE49-F238E27FC236}">
                <a16:creationId xmlns:a16="http://schemas.microsoft.com/office/drawing/2014/main" id="{C06A86D3-7697-4586-AC49-130814133FF2}"/>
              </a:ext>
            </a:extLst>
          </p:cNvPr>
          <p:cNvPicPr>
            <a:picLocks noChangeAspect="1"/>
          </p:cNvPicPr>
          <p:nvPr/>
        </p:nvPicPr>
        <p:blipFill>
          <a:blip r:embed="rId4"/>
          <a:stretch>
            <a:fillRect/>
          </a:stretch>
        </p:blipFill>
        <p:spPr>
          <a:xfrm>
            <a:off x="912177" y="2350020"/>
            <a:ext cx="5311089" cy="3240000"/>
          </a:xfrm>
          <a:prstGeom prst="rect">
            <a:avLst/>
          </a:prstGeom>
        </p:spPr>
      </p:pic>
      <p:sp>
        <p:nvSpPr>
          <p:cNvPr id="4" name="Title 1">
            <a:extLst>
              <a:ext uri="{FF2B5EF4-FFF2-40B4-BE49-F238E27FC236}">
                <a16:creationId xmlns:a16="http://schemas.microsoft.com/office/drawing/2014/main" id="{84004CAE-A1BA-49DB-8FF7-74E26EB84283}"/>
              </a:ext>
            </a:extLst>
          </p:cNvPr>
          <p:cNvSpPr>
            <a:spLocks noGrp="1"/>
          </p:cNvSpPr>
          <p:nvPr>
            <p:ph type="title"/>
          </p:nvPr>
        </p:nvSpPr>
        <p:spPr>
          <a:xfrm>
            <a:off x="581192" y="702156"/>
            <a:ext cx="11029616" cy="1188720"/>
          </a:xfrm>
        </p:spPr>
        <p:txBody>
          <a:bodyPr/>
          <a:lstStyle/>
          <a:p>
            <a:r>
              <a:rPr lang="en-US" dirty="0"/>
              <a:t>Probabilistic Distribution</a:t>
            </a:r>
            <a:endParaRPr lang="en-GB" dirty="0"/>
          </a:p>
        </p:txBody>
      </p:sp>
    </p:spTree>
    <p:extLst>
      <p:ext uri="{BB962C8B-B14F-4D97-AF65-F5344CB8AC3E}">
        <p14:creationId xmlns:p14="http://schemas.microsoft.com/office/powerpoint/2010/main" val="121727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541D-9F45-4C41-B934-EE1FCC176482}"/>
              </a:ext>
            </a:extLst>
          </p:cNvPr>
          <p:cNvSpPr>
            <a:spLocks noGrp="1"/>
          </p:cNvSpPr>
          <p:nvPr>
            <p:ph type="title"/>
          </p:nvPr>
        </p:nvSpPr>
        <p:spPr/>
        <p:txBody>
          <a:bodyPr/>
          <a:lstStyle/>
          <a:p>
            <a:r>
              <a:rPr lang="en-GB" dirty="0"/>
              <a:t>ROOT MEAN SQUARED ERROR FROM LOOCV data simulation</a:t>
            </a:r>
          </a:p>
        </p:txBody>
      </p:sp>
      <p:pic>
        <p:nvPicPr>
          <p:cNvPr id="5" name="Content Placeholder 4" descr="Chart, bar chart&#10;&#10;Description automatically generated">
            <a:extLst>
              <a:ext uri="{FF2B5EF4-FFF2-40B4-BE49-F238E27FC236}">
                <a16:creationId xmlns:a16="http://schemas.microsoft.com/office/drawing/2014/main" id="{0DA4C8CC-983E-40A8-9C28-D27AC7DA09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4921" y="2341563"/>
            <a:ext cx="6142158" cy="3633787"/>
          </a:xfrm>
        </p:spPr>
      </p:pic>
    </p:spTree>
    <p:extLst>
      <p:ext uri="{BB962C8B-B14F-4D97-AF65-F5344CB8AC3E}">
        <p14:creationId xmlns:p14="http://schemas.microsoft.com/office/powerpoint/2010/main" val="131201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B553-8E27-4F1C-AD81-E00816370219}"/>
              </a:ext>
            </a:extLst>
          </p:cNvPr>
          <p:cNvSpPr>
            <a:spLocks noGrp="1"/>
          </p:cNvSpPr>
          <p:nvPr>
            <p:ph type="title"/>
          </p:nvPr>
        </p:nvSpPr>
        <p:spPr>
          <a:xfrm>
            <a:off x="257342" y="118439"/>
            <a:ext cx="11029616" cy="1188720"/>
          </a:xfrm>
        </p:spPr>
        <p:txBody>
          <a:bodyPr/>
          <a:lstStyle/>
          <a:p>
            <a:r>
              <a:rPr lang="en-GB" dirty="0"/>
              <a:t>Logistic Regression summary</a:t>
            </a:r>
          </a:p>
        </p:txBody>
      </p:sp>
      <p:pic>
        <p:nvPicPr>
          <p:cNvPr id="7" name="Picture 6">
            <a:extLst>
              <a:ext uri="{FF2B5EF4-FFF2-40B4-BE49-F238E27FC236}">
                <a16:creationId xmlns:a16="http://schemas.microsoft.com/office/drawing/2014/main" id="{21E3C753-C5F8-4399-837F-8D3BFE09EB3C}"/>
              </a:ext>
            </a:extLst>
          </p:cNvPr>
          <p:cNvPicPr>
            <a:picLocks noChangeAspect="1"/>
          </p:cNvPicPr>
          <p:nvPr/>
        </p:nvPicPr>
        <p:blipFill>
          <a:blip r:embed="rId3"/>
          <a:stretch>
            <a:fillRect/>
          </a:stretch>
        </p:blipFill>
        <p:spPr>
          <a:xfrm>
            <a:off x="2419350" y="4639672"/>
            <a:ext cx="7143750" cy="1537914"/>
          </a:xfrm>
          <a:prstGeom prst="rect">
            <a:avLst/>
          </a:prstGeom>
        </p:spPr>
      </p:pic>
      <p:pic>
        <p:nvPicPr>
          <p:cNvPr id="9" name="Picture 8" descr="Chart, bar chart&#10;&#10;Description automatically generated">
            <a:extLst>
              <a:ext uri="{FF2B5EF4-FFF2-40B4-BE49-F238E27FC236}">
                <a16:creationId xmlns:a16="http://schemas.microsoft.com/office/drawing/2014/main" id="{90DE328E-879B-4A84-8B13-2CC8C4231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0820" y="1450034"/>
            <a:ext cx="6240810" cy="3520126"/>
          </a:xfrm>
          <a:prstGeom prst="rect">
            <a:avLst/>
          </a:prstGeom>
        </p:spPr>
      </p:pic>
    </p:spTree>
    <p:extLst>
      <p:ext uri="{BB962C8B-B14F-4D97-AF65-F5344CB8AC3E}">
        <p14:creationId xmlns:p14="http://schemas.microsoft.com/office/powerpoint/2010/main" val="400506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A12DE5-9702-47A0-85D2-9AA99F076F56}"/>
              </a:ext>
            </a:extLst>
          </p:cNvPr>
          <p:cNvSpPr>
            <a:spLocks noGrp="1"/>
          </p:cNvSpPr>
          <p:nvPr>
            <p:ph type="title"/>
          </p:nvPr>
        </p:nvSpPr>
        <p:spPr>
          <a:xfrm>
            <a:off x="230672" y="100176"/>
            <a:ext cx="11029616" cy="1188720"/>
          </a:xfrm>
        </p:spPr>
        <p:txBody>
          <a:bodyPr/>
          <a:lstStyle/>
          <a:p>
            <a:r>
              <a:rPr lang="en-GB" dirty="0"/>
              <a:t>Random Forest (ROC Curve)</a:t>
            </a:r>
          </a:p>
        </p:txBody>
      </p:sp>
      <p:pic>
        <p:nvPicPr>
          <p:cNvPr id="3" name="Picture 2" descr="Chart&#10;&#10;Description automatically generated">
            <a:extLst>
              <a:ext uri="{FF2B5EF4-FFF2-40B4-BE49-F238E27FC236}">
                <a16:creationId xmlns:a16="http://schemas.microsoft.com/office/drawing/2014/main" id="{D307242B-2356-4790-9F53-58CEA510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621" y="1610122"/>
            <a:ext cx="3360000" cy="2520000"/>
          </a:xfrm>
          <a:prstGeom prst="rect">
            <a:avLst/>
          </a:prstGeom>
        </p:spPr>
      </p:pic>
      <p:pic>
        <p:nvPicPr>
          <p:cNvPr id="6" name="Picture 5" descr="Chart, line chart&#10;&#10;Description automatically generated">
            <a:extLst>
              <a:ext uri="{FF2B5EF4-FFF2-40B4-BE49-F238E27FC236}">
                <a16:creationId xmlns:a16="http://schemas.microsoft.com/office/drawing/2014/main" id="{0C4A7C6A-37A4-4ACA-B255-C6450FA98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793" y="1610122"/>
            <a:ext cx="3360000" cy="2520000"/>
          </a:xfrm>
          <a:prstGeom prst="rect">
            <a:avLst/>
          </a:prstGeom>
        </p:spPr>
      </p:pic>
      <p:pic>
        <p:nvPicPr>
          <p:cNvPr id="8" name="Picture 7" descr="Chart&#10;&#10;Description automatically generated">
            <a:extLst>
              <a:ext uri="{FF2B5EF4-FFF2-40B4-BE49-F238E27FC236}">
                <a16:creationId xmlns:a16="http://schemas.microsoft.com/office/drawing/2014/main" id="{D04862ED-9B66-41EB-A1CE-4A7AAE8D4C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0207" y="4130122"/>
            <a:ext cx="3360000" cy="2520000"/>
          </a:xfrm>
          <a:prstGeom prst="rect">
            <a:avLst/>
          </a:prstGeom>
        </p:spPr>
      </p:pic>
      <p:pic>
        <p:nvPicPr>
          <p:cNvPr id="10" name="Picture 9" descr="Chart, line chart&#10;&#10;Description automatically generated">
            <a:extLst>
              <a:ext uri="{FF2B5EF4-FFF2-40B4-BE49-F238E27FC236}">
                <a16:creationId xmlns:a16="http://schemas.microsoft.com/office/drawing/2014/main" id="{D8D42568-7E1E-4B74-B783-9232A625F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0207" y="4130122"/>
            <a:ext cx="3360000" cy="2520000"/>
          </a:xfrm>
          <a:prstGeom prst="rect">
            <a:avLst/>
          </a:prstGeom>
        </p:spPr>
      </p:pic>
      <p:pic>
        <p:nvPicPr>
          <p:cNvPr id="12" name="Picture 11" descr="Chart&#10;&#10;Description automatically generated">
            <a:extLst>
              <a:ext uri="{FF2B5EF4-FFF2-40B4-BE49-F238E27FC236}">
                <a16:creationId xmlns:a16="http://schemas.microsoft.com/office/drawing/2014/main" id="{5877855B-7629-4861-8184-3203880BCF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0207" y="1610122"/>
            <a:ext cx="3360000" cy="2520000"/>
          </a:xfrm>
          <a:prstGeom prst="rect">
            <a:avLst/>
          </a:prstGeom>
        </p:spPr>
      </p:pic>
    </p:spTree>
    <p:extLst>
      <p:ext uri="{BB962C8B-B14F-4D97-AF65-F5344CB8AC3E}">
        <p14:creationId xmlns:p14="http://schemas.microsoft.com/office/powerpoint/2010/main" val="350285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23AF-9C2C-4D84-9816-51F8A9BA8A3D}"/>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0D6FD7D-EBD8-4C8D-A050-F57CD3598F44}"/>
              </a:ext>
            </a:extLst>
          </p:cNvPr>
          <p:cNvSpPr>
            <a:spLocks noGrp="1"/>
          </p:cNvSpPr>
          <p:nvPr>
            <p:ph idx="1"/>
          </p:nvPr>
        </p:nvSpPr>
        <p:spPr/>
        <p:txBody>
          <a:bodyPr/>
          <a:lstStyle/>
          <a:p>
            <a:r>
              <a:rPr lang="en-GB" dirty="0"/>
              <a:t>MICE is the most all rounded imputation method for clinical data</a:t>
            </a:r>
          </a:p>
          <a:p>
            <a:r>
              <a:rPr lang="en-GB" dirty="0"/>
              <a:t>Deep learning imputation approaches is still in early stages and not very stable</a:t>
            </a:r>
          </a:p>
          <a:p>
            <a:r>
              <a:rPr lang="en-GB" dirty="0"/>
              <a:t>Uni-variate imputation strategies is not suitable as imputation strategies for medical researches.</a:t>
            </a:r>
          </a:p>
          <a:p>
            <a:endParaRPr lang="en-GB" dirty="0"/>
          </a:p>
        </p:txBody>
      </p:sp>
    </p:spTree>
    <p:extLst>
      <p:ext uri="{BB962C8B-B14F-4D97-AF65-F5344CB8AC3E}">
        <p14:creationId xmlns:p14="http://schemas.microsoft.com/office/powerpoint/2010/main" val="113080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2A20-F8D9-4C8C-A91C-67531F26C753}"/>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A1A98551-6BFA-44CD-83AF-A15C5A81C911}"/>
              </a:ext>
            </a:extLst>
          </p:cNvPr>
          <p:cNvSpPr>
            <a:spLocks noGrp="1"/>
          </p:cNvSpPr>
          <p:nvPr>
            <p:ph idx="1"/>
          </p:nvPr>
        </p:nvSpPr>
        <p:spPr>
          <a:xfrm>
            <a:off x="581193" y="1850315"/>
            <a:ext cx="11029615" cy="3634486"/>
          </a:xfrm>
        </p:spPr>
        <p:txBody>
          <a:bodyPr/>
          <a:lstStyle/>
          <a:p>
            <a:r>
              <a:rPr lang="en-GB" dirty="0"/>
              <a:t>Introduction and Background</a:t>
            </a:r>
          </a:p>
          <a:p>
            <a:r>
              <a:rPr lang="en-GB" dirty="0"/>
              <a:t>Motivation and Aims</a:t>
            </a:r>
          </a:p>
          <a:p>
            <a:r>
              <a:rPr lang="en-GB" dirty="0"/>
              <a:t>Methodology</a:t>
            </a:r>
          </a:p>
          <a:p>
            <a:r>
              <a:rPr lang="en-GB" dirty="0"/>
              <a:t>Results and Evaluation</a:t>
            </a:r>
          </a:p>
          <a:p>
            <a:r>
              <a:rPr lang="en-GB" dirty="0"/>
              <a:t>Conclusion</a:t>
            </a:r>
          </a:p>
        </p:txBody>
      </p:sp>
    </p:spTree>
    <p:extLst>
      <p:ext uri="{BB962C8B-B14F-4D97-AF65-F5344CB8AC3E}">
        <p14:creationId xmlns:p14="http://schemas.microsoft.com/office/powerpoint/2010/main" val="1254005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8462-F238-406F-98F7-61C1B08B0F4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AD3EDE7-6467-4B8D-9CA8-07D70F7E0016}"/>
              </a:ext>
            </a:extLst>
          </p:cNvPr>
          <p:cNvSpPr>
            <a:spLocks noGrp="1"/>
          </p:cNvSpPr>
          <p:nvPr>
            <p:ph idx="1"/>
          </p:nvPr>
        </p:nvSpPr>
        <p:spPr/>
        <p:txBody>
          <a:bodyPr/>
          <a:lstStyle/>
          <a:p>
            <a:r>
              <a:rPr lang="en-GB" dirty="0"/>
              <a:t>End of presentation! </a:t>
            </a:r>
          </a:p>
        </p:txBody>
      </p:sp>
    </p:spTree>
    <p:extLst>
      <p:ext uri="{BB962C8B-B14F-4D97-AF65-F5344CB8AC3E}">
        <p14:creationId xmlns:p14="http://schemas.microsoft.com/office/powerpoint/2010/main" val="3689388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A12DE5-9702-47A0-85D2-9AA99F076F56}"/>
              </a:ext>
            </a:extLst>
          </p:cNvPr>
          <p:cNvSpPr>
            <a:spLocks noGrp="1"/>
          </p:cNvSpPr>
          <p:nvPr>
            <p:ph type="title"/>
          </p:nvPr>
        </p:nvSpPr>
        <p:spPr>
          <a:xfrm>
            <a:off x="230672" y="100176"/>
            <a:ext cx="11029616" cy="1188720"/>
          </a:xfrm>
        </p:spPr>
        <p:txBody>
          <a:bodyPr/>
          <a:lstStyle/>
          <a:p>
            <a:r>
              <a:rPr lang="en-GB" dirty="0"/>
              <a:t>Logistic regression (ROC Curve)</a:t>
            </a:r>
          </a:p>
        </p:txBody>
      </p:sp>
      <p:pic>
        <p:nvPicPr>
          <p:cNvPr id="6" name="Picture 5" descr="Chart, line chart&#10;&#10;Description automatically generated">
            <a:extLst>
              <a:ext uri="{FF2B5EF4-FFF2-40B4-BE49-F238E27FC236}">
                <a16:creationId xmlns:a16="http://schemas.microsoft.com/office/drawing/2014/main" id="{B2EC3452-0383-47A3-AF3A-4E71BE3CC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546" y="1626384"/>
            <a:ext cx="3360000" cy="2520000"/>
          </a:xfrm>
          <a:prstGeom prst="rect">
            <a:avLst/>
          </a:prstGeom>
        </p:spPr>
      </p:pic>
      <p:pic>
        <p:nvPicPr>
          <p:cNvPr id="8" name="Picture 7" descr="Chart&#10;&#10;Description automatically generated">
            <a:extLst>
              <a:ext uri="{FF2B5EF4-FFF2-40B4-BE49-F238E27FC236}">
                <a16:creationId xmlns:a16="http://schemas.microsoft.com/office/drawing/2014/main" id="{03562527-3CA3-4C00-9BCD-EFF442B6B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546" y="1626384"/>
            <a:ext cx="3360000" cy="2520000"/>
          </a:xfrm>
          <a:prstGeom prst="rect">
            <a:avLst/>
          </a:prstGeom>
        </p:spPr>
      </p:pic>
      <p:pic>
        <p:nvPicPr>
          <p:cNvPr id="10" name="Picture 9" descr="Chart, line chart&#10;&#10;Description automatically generated">
            <a:extLst>
              <a:ext uri="{FF2B5EF4-FFF2-40B4-BE49-F238E27FC236}">
                <a16:creationId xmlns:a16="http://schemas.microsoft.com/office/drawing/2014/main" id="{F42129E4-375C-4A08-8804-FCFD072B3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546" y="4146384"/>
            <a:ext cx="3360000" cy="2520000"/>
          </a:xfrm>
          <a:prstGeom prst="rect">
            <a:avLst/>
          </a:prstGeom>
        </p:spPr>
      </p:pic>
      <p:pic>
        <p:nvPicPr>
          <p:cNvPr id="12" name="Picture 11" descr="Chart, line chart&#10;&#10;Description automatically generated">
            <a:extLst>
              <a:ext uri="{FF2B5EF4-FFF2-40B4-BE49-F238E27FC236}">
                <a16:creationId xmlns:a16="http://schemas.microsoft.com/office/drawing/2014/main" id="{1A8D98A3-AC0D-4F26-A6F5-344FE689EB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7546" y="4146384"/>
            <a:ext cx="3360000" cy="2520000"/>
          </a:xfrm>
          <a:prstGeom prst="rect">
            <a:avLst/>
          </a:prstGeom>
        </p:spPr>
      </p:pic>
      <p:pic>
        <p:nvPicPr>
          <p:cNvPr id="14" name="Picture 13" descr="Chart, line chart&#10;&#10;Description automatically generated">
            <a:extLst>
              <a:ext uri="{FF2B5EF4-FFF2-40B4-BE49-F238E27FC236}">
                <a16:creationId xmlns:a16="http://schemas.microsoft.com/office/drawing/2014/main" id="{D78DC4FA-9B9A-49A5-8087-E8940B4B4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7546" y="1626384"/>
            <a:ext cx="3360000" cy="2520000"/>
          </a:xfrm>
          <a:prstGeom prst="rect">
            <a:avLst/>
          </a:prstGeom>
        </p:spPr>
      </p:pic>
    </p:spTree>
    <p:extLst>
      <p:ext uri="{BB962C8B-B14F-4D97-AF65-F5344CB8AC3E}">
        <p14:creationId xmlns:p14="http://schemas.microsoft.com/office/powerpoint/2010/main" val="3651348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9B28-9C02-4B24-9B07-952C44DE247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79FB17BC-A28A-4A12-883B-A73881B875E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22458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29E1-D62E-4B80-97A0-E9B69C8E9626}"/>
              </a:ext>
            </a:extLst>
          </p:cNvPr>
          <p:cNvSpPr>
            <a:spLocks noGrp="1"/>
          </p:cNvSpPr>
          <p:nvPr>
            <p:ph type="title"/>
          </p:nvPr>
        </p:nvSpPr>
        <p:spPr/>
        <p:txBody>
          <a:bodyPr/>
          <a:lstStyle/>
          <a:p>
            <a:r>
              <a:rPr lang="en-US" dirty="0"/>
              <a:t>Missingness of the data</a:t>
            </a:r>
            <a:endParaRPr lang="en-GB" dirty="0"/>
          </a:p>
        </p:txBody>
      </p:sp>
      <p:pic>
        <p:nvPicPr>
          <p:cNvPr id="14" name="Picture 13" descr="A picture containing text, antenna&#10;&#10;Description automatically generated">
            <a:extLst>
              <a:ext uri="{FF2B5EF4-FFF2-40B4-BE49-F238E27FC236}">
                <a16:creationId xmlns:a16="http://schemas.microsoft.com/office/drawing/2014/main" id="{F4455EDA-0646-4C25-B33B-690430625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7" y="2717324"/>
            <a:ext cx="5619423" cy="3061327"/>
          </a:xfrm>
          <a:prstGeom prst="rect">
            <a:avLst/>
          </a:prstGeom>
        </p:spPr>
      </p:pic>
      <p:pic>
        <p:nvPicPr>
          <p:cNvPr id="16" name="Picture 15" descr="A picture containing diagram&#10;&#10;Description automatically generated">
            <a:extLst>
              <a:ext uri="{FF2B5EF4-FFF2-40B4-BE49-F238E27FC236}">
                <a16:creationId xmlns:a16="http://schemas.microsoft.com/office/drawing/2014/main" id="{24B544B5-C863-4C1C-ACDB-30BF697B7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632" y="2547192"/>
            <a:ext cx="5661543" cy="3297060"/>
          </a:xfrm>
          <a:prstGeom prst="rect">
            <a:avLst/>
          </a:prstGeom>
        </p:spPr>
      </p:pic>
      <p:sp>
        <p:nvSpPr>
          <p:cNvPr id="17" name="TextBox 16">
            <a:extLst>
              <a:ext uri="{FF2B5EF4-FFF2-40B4-BE49-F238E27FC236}">
                <a16:creationId xmlns:a16="http://schemas.microsoft.com/office/drawing/2014/main" id="{A05ABC17-A0FE-41BF-8C58-77C8FC12237F}"/>
              </a:ext>
            </a:extLst>
          </p:cNvPr>
          <p:cNvSpPr txBox="1"/>
          <p:nvPr/>
        </p:nvSpPr>
        <p:spPr>
          <a:xfrm>
            <a:off x="2651760" y="2177860"/>
            <a:ext cx="4381500" cy="369332"/>
          </a:xfrm>
          <a:prstGeom prst="rect">
            <a:avLst/>
          </a:prstGeom>
          <a:noFill/>
        </p:spPr>
        <p:txBody>
          <a:bodyPr wrap="square" rtlCol="0">
            <a:spAutoFit/>
          </a:bodyPr>
          <a:lstStyle/>
          <a:p>
            <a:r>
              <a:rPr lang="en-GB" dirty="0"/>
              <a:t>Bar Plot</a:t>
            </a:r>
          </a:p>
        </p:txBody>
      </p:sp>
      <p:sp>
        <p:nvSpPr>
          <p:cNvPr id="18" name="TextBox 17">
            <a:extLst>
              <a:ext uri="{FF2B5EF4-FFF2-40B4-BE49-F238E27FC236}">
                <a16:creationId xmlns:a16="http://schemas.microsoft.com/office/drawing/2014/main" id="{556181E8-4D03-4FA3-A76E-75E4D0161D87}"/>
              </a:ext>
            </a:extLst>
          </p:cNvPr>
          <p:cNvSpPr txBox="1"/>
          <p:nvPr/>
        </p:nvSpPr>
        <p:spPr>
          <a:xfrm>
            <a:off x="8686800" y="2083115"/>
            <a:ext cx="4381500" cy="369332"/>
          </a:xfrm>
          <a:prstGeom prst="rect">
            <a:avLst/>
          </a:prstGeom>
          <a:noFill/>
        </p:spPr>
        <p:txBody>
          <a:bodyPr wrap="square" rtlCol="0">
            <a:spAutoFit/>
          </a:bodyPr>
          <a:lstStyle/>
          <a:p>
            <a:r>
              <a:rPr lang="en-GB" dirty="0"/>
              <a:t>Matrix plot </a:t>
            </a:r>
          </a:p>
        </p:txBody>
      </p:sp>
    </p:spTree>
    <p:extLst>
      <p:ext uri="{BB962C8B-B14F-4D97-AF65-F5344CB8AC3E}">
        <p14:creationId xmlns:p14="http://schemas.microsoft.com/office/powerpoint/2010/main" val="294264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treemap chart&#10;&#10;Description automatically generated">
            <a:extLst>
              <a:ext uri="{FF2B5EF4-FFF2-40B4-BE49-F238E27FC236}">
                <a16:creationId xmlns:a16="http://schemas.microsoft.com/office/drawing/2014/main" id="{3EFFF1D7-FA0E-4799-A4A3-6F19B27A3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2442" y="1288896"/>
            <a:ext cx="2880000" cy="2880000"/>
          </a:xfrm>
        </p:spPr>
      </p:pic>
      <p:sp>
        <p:nvSpPr>
          <p:cNvPr id="6" name="Title 1">
            <a:extLst>
              <a:ext uri="{FF2B5EF4-FFF2-40B4-BE49-F238E27FC236}">
                <a16:creationId xmlns:a16="http://schemas.microsoft.com/office/drawing/2014/main" id="{06E5290F-1781-48DA-B6D8-D19F808AD8FF}"/>
              </a:ext>
            </a:extLst>
          </p:cNvPr>
          <p:cNvSpPr txBox="1">
            <a:spLocks/>
          </p:cNvSpPr>
          <p:nvPr/>
        </p:nvSpPr>
        <p:spPr>
          <a:xfrm>
            <a:off x="230672" y="100176"/>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Logistic Regression (Confusion matrix)</a:t>
            </a:r>
          </a:p>
        </p:txBody>
      </p:sp>
      <p:pic>
        <p:nvPicPr>
          <p:cNvPr id="10" name="Picture 9" descr="Chart, treemap chart&#10;&#10;Description automatically generated">
            <a:extLst>
              <a:ext uri="{FF2B5EF4-FFF2-40B4-BE49-F238E27FC236}">
                <a16:creationId xmlns:a16="http://schemas.microsoft.com/office/drawing/2014/main" id="{2010F94D-4BD5-4FD1-A865-2B75AFF19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120" y="1309296"/>
            <a:ext cx="2880000" cy="2880000"/>
          </a:xfrm>
          <a:prstGeom prst="rect">
            <a:avLst/>
          </a:prstGeom>
        </p:spPr>
      </p:pic>
      <p:pic>
        <p:nvPicPr>
          <p:cNvPr id="12" name="Picture 11" descr="Chart, treemap chart&#10;&#10;Description automatically generated">
            <a:extLst>
              <a:ext uri="{FF2B5EF4-FFF2-40B4-BE49-F238E27FC236}">
                <a16:creationId xmlns:a16="http://schemas.microsoft.com/office/drawing/2014/main" id="{57F4691C-ECC6-4C99-938C-21F3D12FF6ED}"/>
              </a:ext>
            </a:extLst>
          </p:cNvPr>
          <p:cNvPicPr>
            <a:picLocks noChangeAspect="1"/>
          </p:cNvPicPr>
          <p:nvPr/>
        </p:nvPicPr>
        <p:blipFill rotWithShape="1">
          <a:blip r:embed="rId4">
            <a:extLst>
              <a:ext uri="{28A0092B-C50C-407E-A947-70E740481C1C}">
                <a14:useLocalDpi xmlns:a14="http://schemas.microsoft.com/office/drawing/2010/main" val="0"/>
              </a:ext>
            </a:extLst>
          </a:blip>
          <a:srcRect t="8647"/>
          <a:stretch/>
        </p:blipFill>
        <p:spPr>
          <a:xfrm>
            <a:off x="2660494" y="3886104"/>
            <a:ext cx="2880000" cy="2630976"/>
          </a:xfrm>
          <a:prstGeom prst="rect">
            <a:avLst/>
          </a:prstGeom>
        </p:spPr>
      </p:pic>
      <p:pic>
        <p:nvPicPr>
          <p:cNvPr id="16" name="Picture 15" descr="Chart, treemap chart&#10;&#10;Description automatically generated">
            <a:extLst>
              <a:ext uri="{FF2B5EF4-FFF2-40B4-BE49-F238E27FC236}">
                <a16:creationId xmlns:a16="http://schemas.microsoft.com/office/drawing/2014/main" id="{B5D4F268-093B-4220-8ABC-3576E61092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6781" y="1288896"/>
            <a:ext cx="2880000" cy="2880000"/>
          </a:xfrm>
          <a:prstGeom prst="rect">
            <a:avLst/>
          </a:prstGeom>
        </p:spPr>
      </p:pic>
      <p:pic>
        <p:nvPicPr>
          <p:cNvPr id="14" name="Picture 13" descr="Chart, treemap chart&#10;&#10;Description automatically generated">
            <a:extLst>
              <a:ext uri="{FF2B5EF4-FFF2-40B4-BE49-F238E27FC236}">
                <a16:creationId xmlns:a16="http://schemas.microsoft.com/office/drawing/2014/main" id="{182FD8C5-0D8F-4BBA-BFFB-37D14BAD9356}"/>
              </a:ext>
            </a:extLst>
          </p:cNvPr>
          <p:cNvPicPr>
            <a:picLocks noChangeAspect="1"/>
          </p:cNvPicPr>
          <p:nvPr/>
        </p:nvPicPr>
        <p:blipFill rotWithShape="1">
          <a:blip r:embed="rId6">
            <a:extLst>
              <a:ext uri="{28A0092B-C50C-407E-A947-70E740481C1C}">
                <a14:useLocalDpi xmlns:a14="http://schemas.microsoft.com/office/drawing/2010/main" val="0"/>
              </a:ext>
            </a:extLst>
          </a:blip>
          <a:srcRect t="7337"/>
          <a:stretch/>
        </p:blipFill>
        <p:spPr>
          <a:xfrm>
            <a:off x="5540494" y="3886104"/>
            <a:ext cx="2880000" cy="2668704"/>
          </a:xfrm>
          <a:prstGeom prst="rect">
            <a:avLst/>
          </a:prstGeom>
        </p:spPr>
      </p:pic>
    </p:spTree>
    <p:extLst>
      <p:ext uri="{BB962C8B-B14F-4D97-AF65-F5344CB8AC3E}">
        <p14:creationId xmlns:p14="http://schemas.microsoft.com/office/powerpoint/2010/main" val="3507606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07184-2017-4758-80C7-8B96C10664FA}"/>
              </a:ext>
            </a:extLst>
          </p:cNvPr>
          <p:cNvPicPr>
            <a:picLocks noChangeAspect="1"/>
          </p:cNvPicPr>
          <p:nvPr/>
        </p:nvPicPr>
        <p:blipFill>
          <a:blip r:embed="rId3"/>
          <a:stretch>
            <a:fillRect/>
          </a:stretch>
        </p:blipFill>
        <p:spPr>
          <a:xfrm>
            <a:off x="653056" y="2410444"/>
            <a:ext cx="5303244" cy="3240000"/>
          </a:xfrm>
          <a:prstGeom prst="rect">
            <a:avLst/>
          </a:prstGeom>
        </p:spPr>
      </p:pic>
      <p:pic>
        <p:nvPicPr>
          <p:cNvPr id="7" name="Picture 6">
            <a:extLst>
              <a:ext uri="{FF2B5EF4-FFF2-40B4-BE49-F238E27FC236}">
                <a16:creationId xmlns:a16="http://schemas.microsoft.com/office/drawing/2014/main" id="{7C3D8956-0B8B-404A-ACC7-4FD85081616C}"/>
              </a:ext>
            </a:extLst>
          </p:cNvPr>
          <p:cNvPicPr>
            <a:picLocks noChangeAspect="1"/>
          </p:cNvPicPr>
          <p:nvPr/>
        </p:nvPicPr>
        <p:blipFill>
          <a:blip r:embed="rId4"/>
          <a:stretch>
            <a:fillRect/>
          </a:stretch>
        </p:blipFill>
        <p:spPr>
          <a:xfrm>
            <a:off x="6235702" y="2410444"/>
            <a:ext cx="5272788" cy="3240000"/>
          </a:xfrm>
          <a:prstGeom prst="rect">
            <a:avLst/>
          </a:prstGeom>
        </p:spPr>
      </p:pic>
      <p:sp>
        <p:nvSpPr>
          <p:cNvPr id="8" name="Title 1">
            <a:extLst>
              <a:ext uri="{FF2B5EF4-FFF2-40B4-BE49-F238E27FC236}">
                <a16:creationId xmlns:a16="http://schemas.microsoft.com/office/drawing/2014/main" id="{41FA5281-CA5D-4108-9583-4711C6D1EA24}"/>
              </a:ext>
            </a:extLst>
          </p:cNvPr>
          <p:cNvSpPr>
            <a:spLocks noGrp="1"/>
          </p:cNvSpPr>
          <p:nvPr>
            <p:ph type="title"/>
          </p:nvPr>
        </p:nvSpPr>
        <p:spPr>
          <a:xfrm>
            <a:off x="581192" y="702156"/>
            <a:ext cx="11029616" cy="1188720"/>
          </a:xfrm>
        </p:spPr>
        <p:txBody>
          <a:bodyPr/>
          <a:lstStyle/>
          <a:p>
            <a:r>
              <a:rPr lang="en-US" dirty="0"/>
              <a:t>Probabilistic Distribution</a:t>
            </a:r>
            <a:endParaRPr lang="en-GB" dirty="0"/>
          </a:p>
        </p:txBody>
      </p:sp>
    </p:spTree>
    <p:extLst>
      <p:ext uri="{BB962C8B-B14F-4D97-AF65-F5344CB8AC3E}">
        <p14:creationId xmlns:p14="http://schemas.microsoft.com/office/powerpoint/2010/main" val="3692313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DBFE30C-D978-4469-9BFE-ABC4C97B0FDA}"/>
              </a:ext>
            </a:extLst>
          </p:cNvPr>
          <p:cNvSpPr txBox="1">
            <a:spLocks/>
          </p:cNvSpPr>
          <p:nvPr/>
        </p:nvSpPr>
        <p:spPr>
          <a:xfrm>
            <a:off x="230672" y="100176"/>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Random Forest (Confusion matrix)</a:t>
            </a:r>
          </a:p>
        </p:txBody>
      </p:sp>
      <p:pic>
        <p:nvPicPr>
          <p:cNvPr id="8" name="Picture 7" descr="Chart, treemap chart&#10;&#10;Description automatically generated">
            <a:extLst>
              <a:ext uri="{FF2B5EF4-FFF2-40B4-BE49-F238E27FC236}">
                <a16:creationId xmlns:a16="http://schemas.microsoft.com/office/drawing/2014/main" id="{D17CFCAA-8F26-42CD-95DE-4521EF756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133" y="1288896"/>
            <a:ext cx="2880000" cy="2880000"/>
          </a:xfrm>
          <a:prstGeom prst="rect">
            <a:avLst/>
          </a:prstGeom>
        </p:spPr>
      </p:pic>
      <p:pic>
        <p:nvPicPr>
          <p:cNvPr id="10" name="Picture 9" descr="Chart, treemap chart&#10;&#10;Description automatically generated">
            <a:extLst>
              <a:ext uri="{FF2B5EF4-FFF2-40B4-BE49-F238E27FC236}">
                <a16:creationId xmlns:a16="http://schemas.microsoft.com/office/drawing/2014/main" id="{91C3BBCB-2079-452F-8490-1B7C008A3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965" y="1358928"/>
            <a:ext cx="2880000" cy="2880000"/>
          </a:xfrm>
          <a:prstGeom prst="rect">
            <a:avLst/>
          </a:prstGeom>
        </p:spPr>
      </p:pic>
      <p:pic>
        <p:nvPicPr>
          <p:cNvPr id="12" name="Picture 11" descr="Chart, treemap chart&#10;&#10;Description automatically generated">
            <a:extLst>
              <a:ext uri="{FF2B5EF4-FFF2-40B4-BE49-F238E27FC236}">
                <a16:creationId xmlns:a16="http://schemas.microsoft.com/office/drawing/2014/main" id="{A4A6D7C1-16E3-40A1-ABD3-7325D84D7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2390" y="3877824"/>
            <a:ext cx="2880000" cy="2880000"/>
          </a:xfrm>
          <a:prstGeom prst="rect">
            <a:avLst/>
          </a:prstGeom>
        </p:spPr>
      </p:pic>
      <p:pic>
        <p:nvPicPr>
          <p:cNvPr id="14" name="Picture 13" descr="Chart, treemap chart&#10;&#10;Description automatically generated">
            <a:extLst>
              <a:ext uri="{FF2B5EF4-FFF2-40B4-BE49-F238E27FC236}">
                <a16:creationId xmlns:a16="http://schemas.microsoft.com/office/drawing/2014/main" id="{4471232A-CFFA-4A2E-8E9D-F3BA055EC9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2390" y="3807792"/>
            <a:ext cx="2880000" cy="2880000"/>
          </a:xfrm>
          <a:prstGeom prst="rect">
            <a:avLst/>
          </a:prstGeom>
        </p:spPr>
      </p:pic>
      <p:pic>
        <p:nvPicPr>
          <p:cNvPr id="16" name="Picture 15" descr="Chart, waterfall chart, treemap chart&#10;&#10;Description automatically generated">
            <a:extLst>
              <a:ext uri="{FF2B5EF4-FFF2-40B4-BE49-F238E27FC236}">
                <a16:creationId xmlns:a16="http://schemas.microsoft.com/office/drawing/2014/main" id="{93230878-DAF4-4D94-8258-F4881889E3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620" y="1288896"/>
            <a:ext cx="2880000" cy="2880000"/>
          </a:xfrm>
          <a:prstGeom prst="rect">
            <a:avLst/>
          </a:prstGeom>
        </p:spPr>
      </p:pic>
    </p:spTree>
    <p:extLst>
      <p:ext uri="{BB962C8B-B14F-4D97-AF65-F5344CB8AC3E}">
        <p14:creationId xmlns:p14="http://schemas.microsoft.com/office/powerpoint/2010/main" val="3168869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4506-E2F5-44B5-9B6C-DB400A8E6D5A}"/>
              </a:ext>
            </a:extLst>
          </p:cNvPr>
          <p:cNvSpPr>
            <a:spLocks noGrp="1"/>
          </p:cNvSpPr>
          <p:nvPr>
            <p:ph type="title"/>
          </p:nvPr>
        </p:nvSpPr>
        <p:spPr>
          <a:xfrm>
            <a:off x="230672" y="100176"/>
            <a:ext cx="11029616" cy="1188720"/>
          </a:xfrm>
        </p:spPr>
        <p:txBody>
          <a:bodyPr/>
          <a:lstStyle/>
          <a:p>
            <a:r>
              <a:rPr lang="en-GB" dirty="0"/>
              <a:t>Support Vector Classification (Confusion matrix)</a:t>
            </a:r>
          </a:p>
        </p:txBody>
      </p:sp>
      <p:pic>
        <p:nvPicPr>
          <p:cNvPr id="5" name="Picture 4" descr="Chart, treemap chart&#10;&#10;Description automatically generated">
            <a:extLst>
              <a:ext uri="{FF2B5EF4-FFF2-40B4-BE49-F238E27FC236}">
                <a16:creationId xmlns:a16="http://schemas.microsoft.com/office/drawing/2014/main" id="{1EF8C836-0897-43F8-B0CE-9AFD2F664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746" y="3848547"/>
            <a:ext cx="2880000" cy="2880000"/>
          </a:xfrm>
          <a:prstGeom prst="rect">
            <a:avLst/>
          </a:prstGeom>
        </p:spPr>
      </p:pic>
      <p:pic>
        <p:nvPicPr>
          <p:cNvPr id="7" name="Picture 6" descr="Chart, treemap chart&#10;&#10;Description automatically generated">
            <a:extLst>
              <a:ext uri="{FF2B5EF4-FFF2-40B4-BE49-F238E27FC236}">
                <a16:creationId xmlns:a16="http://schemas.microsoft.com/office/drawing/2014/main" id="{9269BB1C-EA72-453F-93DC-FE98A6039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589" y="1288896"/>
            <a:ext cx="2880000" cy="2880000"/>
          </a:xfrm>
          <a:prstGeom prst="rect">
            <a:avLst/>
          </a:prstGeom>
        </p:spPr>
      </p:pic>
      <p:pic>
        <p:nvPicPr>
          <p:cNvPr id="9" name="Picture 8" descr="Chart, treemap chart&#10;&#10;Description automatically generated">
            <a:extLst>
              <a:ext uri="{FF2B5EF4-FFF2-40B4-BE49-F238E27FC236}">
                <a16:creationId xmlns:a16="http://schemas.microsoft.com/office/drawing/2014/main" id="{512970C8-8729-4B4F-90B4-81834211D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746" y="3877824"/>
            <a:ext cx="2880000" cy="2880000"/>
          </a:xfrm>
          <a:prstGeom prst="rect">
            <a:avLst/>
          </a:prstGeom>
        </p:spPr>
      </p:pic>
      <p:pic>
        <p:nvPicPr>
          <p:cNvPr id="11" name="Picture 10" descr="Chart, treemap chart&#10;&#10;Description automatically generated">
            <a:extLst>
              <a:ext uri="{FF2B5EF4-FFF2-40B4-BE49-F238E27FC236}">
                <a16:creationId xmlns:a16="http://schemas.microsoft.com/office/drawing/2014/main" id="{EEF3BD5E-F6EB-4C8C-8EF0-B43E45522F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9732" y="1219827"/>
            <a:ext cx="2880000" cy="2880000"/>
          </a:xfrm>
          <a:prstGeom prst="rect">
            <a:avLst/>
          </a:prstGeom>
        </p:spPr>
      </p:pic>
      <p:pic>
        <p:nvPicPr>
          <p:cNvPr id="13" name="Picture 12" descr="Chart, treemap chart&#10;&#10;Description automatically generated">
            <a:extLst>
              <a:ext uri="{FF2B5EF4-FFF2-40B4-BE49-F238E27FC236}">
                <a16:creationId xmlns:a16="http://schemas.microsoft.com/office/drawing/2014/main" id="{8B239273-EFA7-4D06-A33B-FEDAC1471F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0697" y="1219827"/>
            <a:ext cx="2880000" cy="2880000"/>
          </a:xfrm>
          <a:prstGeom prst="rect">
            <a:avLst/>
          </a:prstGeom>
        </p:spPr>
      </p:pic>
    </p:spTree>
    <p:extLst>
      <p:ext uri="{BB962C8B-B14F-4D97-AF65-F5344CB8AC3E}">
        <p14:creationId xmlns:p14="http://schemas.microsoft.com/office/powerpoint/2010/main" val="40868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A12DE5-9702-47A0-85D2-9AA99F076F56}"/>
              </a:ext>
            </a:extLst>
          </p:cNvPr>
          <p:cNvSpPr>
            <a:spLocks noGrp="1"/>
          </p:cNvSpPr>
          <p:nvPr>
            <p:ph type="title"/>
          </p:nvPr>
        </p:nvSpPr>
        <p:spPr>
          <a:xfrm>
            <a:off x="230672" y="100176"/>
            <a:ext cx="11029616" cy="1188720"/>
          </a:xfrm>
        </p:spPr>
        <p:txBody>
          <a:bodyPr/>
          <a:lstStyle/>
          <a:p>
            <a:r>
              <a:rPr lang="en-GB" dirty="0"/>
              <a:t>Support Vector Classification (ROC Curve)</a:t>
            </a:r>
          </a:p>
        </p:txBody>
      </p:sp>
      <p:pic>
        <p:nvPicPr>
          <p:cNvPr id="3" name="Picture 2" descr="Chart, line chart&#10;&#10;Description automatically generated">
            <a:extLst>
              <a:ext uri="{FF2B5EF4-FFF2-40B4-BE49-F238E27FC236}">
                <a16:creationId xmlns:a16="http://schemas.microsoft.com/office/drawing/2014/main" id="{4A51F38B-0058-4605-912B-E5D41B9F1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154" y="1561685"/>
            <a:ext cx="3360000" cy="2520000"/>
          </a:xfrm>
          <a:prstGeom prst="rect">
            <a:avLst/>
          </a:prstGeom>
        </p:spPr>
      </p:pic>
      <p:pic>
        <p:nvPicPr>
          <p:cNvPr id="6" name="Picture 5" descr="Chart, line chart&#10;&#10;Description automatically generated">
            <a:extLst>
              <a:ext uri="{FF2B5EF4-FFF2-40B4-BE49-F238E27FC236}">
                <a16:creationId xmlns:a16="http://schemas.microsoft.com/office/drawing/2014/main" id="{43EB94B5-FF98-4AFD-A361-E8685227D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274" y="1561685"/>
            <a:ext cx="3360000" cy="2520000"/>
          </a:xfrm>
          <a:prstGeom prst="rect">
            <a:avLst/>
          </a:prstGeom>
        </p:spPr>
      </p:pic>
      <p:pic>
        <p:nvPicPr>
          <p:cNvPr id="8" name="Picture 7" descr="Chart, line chart&#10;&#10;Description automatically generated">
            <a:extLst>
              <a:ext uri="{FF2B5EF4-FFF2-40B4-BE49-F238E27FC236}">
                <a16:creationId xmlns:a16="http://schemas.microsoft.com/office/drawing/2014/main" id="{69AD2595-831B-45B4-BAE6-BEE2A480FF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6214" y="1561685"/>
            <a:ext cx="3360000" cy="2520000"/>
          </a:xfrm>
          <a:prstGeom prst="rect">
            <a:avLst/>
          </a:prstGeom>
        </p:spPr>
      </p:pic>
      <p:pic>
        <p:nvPicPr>
          <p:cNvPr id="10" name="Picture 9" descr="Chart, line chart&#10;&#10;Description automatically generated">
            <a:extLst>
              <a:ext uri="{FF2B5EF4-FFF2-40B4-BE49-F238E27FC236}">
                <a16:creationId xmlns:a16="http://schemas.microsoft.com/office/drawing/2014/main" id="{92AD56FC-03BE-4814-A3BB-AA5ED8EBE5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6214" y="4081685"/>
            <a:ext cx="3360000" cy="2520000"/>
          </a:xfrm>
          <a:prstGeom prst="rect">
            <a:avLst/>
          </a:prstGeom>
        </p:spPr>
      </p:pic>
      <p:pic>
        <p:nvPicPr>
          <p:cNvPr id="12" name="Picture 11" descr="Chart, line chart&#10;&#10;Description automatically generated">
            <a:extLst>
              <a:ext uri="{FF2B5EF4-FFF2-40B4-BE49-F238E27FC236}">
                <a16:creationId xmlns:a16="http://schemas.microsoft.com/office/drawing/2014/main" id="{05958A9D-A636-4630-9AC9-28137EEBFC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6214" y="4081685"/>
            <a:ext cx="3360000" cy="2520000"/>
          </a:xfrm>
          <a:prstGeom prst="rect">
            <a:avLst/>
          </a:prstGeom>
        </p:spPr>
      </p:pic>
    </p:spTree>
    <p:extLst>
      <p:ext uri="{BB962C8B-B14F-4D97-AF65-F5344CB8AC3E}">
        <p14:creationId xmlns:p14="http://schemas.microsoft.com/office/powerpoint/2010/main" val="2603258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BFF6-BAFE-4B6C-A546-EC2E4D1798CE}"/>
              </a:ext>
            </a:extLst>
          </p:cNvPr>
          <p:cNvSpPr>
            <a:spLocks noGrp="1"/>
          </p:cNvSpPr>
          <p:nvPr>
            <p:ph type="title"/>
          </p:nvPr>
        </p:nvSpPr>
        <p:spPr>
          <a:xfrm>
            <a:off x="244400" y="-1705745"/>
            <a:ext cx="11029616" cy="3060000"/>
          </a:xfrm>
        </p:spPr>
        <p:txBody>
          <a:bodyPr/>
          <a:lstStyle/>
          <a:p>
            <a:r>
              <a:rPr lang="en-GB" dirty="0"/>
              <a:t>Feature importance</a:t>
            </a:r>
          </a:p>
        </p:txBody>
      </p:sp>
      <p:pic>
        <p:nvPicPr>
          <p:cNvPr id="17" name="Content Placeholder 16" descr="Chart, bar chart, histogram&#10;&#10;Description automatically generated">
            <a:extLst>
              <a:ext uri="{FF2B5EF4-FFF2-40B4-BE49-F238E27FC236}">
                <a16:creationId xmlns:a16="http://schemas.microsoft.com/office/drawing/2014/main" id="{82A0BD89-BF40-411E-955C-13B52F595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6608" y="1410190"/>
            <a:ext cx="2160000" cy="2534747"/>
          </a:xfrm>
        </p:spPr>
      </p:pic>
      <p:pic>
        <p:nvPicPr>
          <p:cNvPr id="19" name="Picture 18" descr="Chart, waterfall chart&#10;&#10;Description automatically generated">
            <a:extLst>
              <a:ext uri="{FF2B5EF4-FFF2-40B4-BE49-F238E27FC236}">
                <a16:creationId xmlns:a16="http://schemas.microsoft.com/office/drawing/2014/main" id="{26514CBF-E54A-47C0-8B93-307F7CC30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492" y="1410190"/>
            <a:ext cx="2160000" cy="2455001"/>
          </a:xfrm>
          <a:prstGeom prst="rect">
            <a:avLst/>
          </a:prstGeom>
        </p:spPr>
      </p:pic>
      <p:pic>
        <p:nvPicPr>
          <p:cNvPr id="21" name="Picture 20" descr="Chart&#10;&#10;Description automatically generated with medium confidence">
            <a:extLst>
              <a:ext uri="{FF2B5EF4-FFF2-40B4-BE49-F238E27FC236}">
                <a16:creationId xmlns:a16="http://schemas.microsoft.com/office/drawing/2014/main" id="{294D8074-07A1-4E33-9633-E4B553DAE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340" y="4000872"/>
            <a:ext cx="2160000" cy="2575182"/>
          </a:xfrm>
          <a:prstGeom prst="rect">
            <a:avLst/>
          </a:prstGeom>
        </p:spPr>
      </p:pic>
      <p:pic>
        <p:nvPicPr>
          <p:cNvPr id="23" name="Picture 22" descr="Chart, histogram&#10;&#10;Description automatically generated">
            <a:extLst>
              <a:ext uri="{FF2B5EF4-FFF2-40B4-BE49-F238E27FC236}">
                <a16:creationId xmlns:a16="http://schemas.microsoft.com/office/drawing/2014/main" id="{33D0FB86-89B8-4E95-A45B-2F5CBAF3AE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2008" y="3968252"/>
            <a:ext cx="2160000" cy="2690331"/>
          </a:xfrm>
          <a:prstGeom prst="rect">
            <a:avLst/>
          </a:prstGeom>
        </p:spPr>
      </p:pic>
      <p:pic>
        <p:nvPicPr>
          <p:cNvPr id="25" name="Picture 24" descr="Chart, histogram, waterfall chart&#10;&#10;Description automatically generated">
            <a:extLst>
              <a:ext uri="{FF2B5EF4-FFF2-40B4-BE49-F238E27FC236}">
                <a16:creationId xmlns:a16="http://schemas.microsoft.com/office/drawing/2014/main" id="{65FBCC9E-F122-44E2-BB72-2500BBF700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2626" y="1410190"/>
            <a:ext cx="2160000" cy="2502127"/>
          </a:xfrm>
          <a:prstGeom prst="rect">
            <a:avLst/>
          </a:prstGeom>
        </p:spPr>
      </p:pic>
    </p:spTree>
    <p:extLst>
      <p:ext uri="{BB962C8B-B14F-4D97-AF65-F5344CB8AC3E}">
        <p14:creationId xmlns:p14="http://schemas.microsoft.com/office/powerpoint/2010/main" val="199587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90F2-2C65-4A33-BFB6-1E8EA345BD24}"/>
              </a:ext>
            </a:extLst>
          </p:cNvPr>
          <p:cNvSpPr>
            <a:spLocks noGrp="1"/>
          </p:cNvSpPr>
          <p:nvPr>
            <p:ph type="title"/>
          </p:nvPr>
        </p:nvSpPr>
        <p:spPr/>
        <p:txBody>
          <a:bodyPr/>
          <a:lstStyle/>
          <a:p>
            <a:r>
              <a:rPr lang="en-GB" dirty="0"/>
              <a:t>Introduction and Background</a:t>
            </a:r>
          </a:p>
        </p:txBody>
      </p:sp>
      <p:sp>
        <p:nvSpPr>
          <p:cNvPr id="3" name="Content Placeholder 2">
            <a:extLst>
              <a:ext uri="{FF2B5EF4-FFF2-40B4-BE49-F238E27FC236}">
                <a16:creationId xmlns:a16="http://schemas.microsoft.com/office/drawing/2014/main" id="{6C88950E-4E12-4D03-A07E-321FA3F65CE9}"/>
              </a:ext>
            </a:extLst>
          </p:cNvPr>
          <p:cNvSpPr>
            <a:spLocks noGrp="1"/>
          </p:cNvSpPr>
          <p:nvPr>
            <p:ph idx="1"/>
          </p:nvPr>
        </p:nvSpPr>
        <p:spPr>
          <a:xfrm>
            <a:off x="581193" y="2125599"/>
            <a:ext cx="11029615" cy="3634486"/>
          </a:xfrm>
        </p:spPr>
        <p:txBody>
          <a:bodyPr/>
          <a:lstStyle/>
          <a:p>
            <a:r>
              <a:rPr lang="en-GB" dirty="0"/>
              <a:t>What is an Electronic Health record?</a:t>
            </a:r>
          </a:p>
          <a:p>
            <a:r>
              <a:rPr lang="en-GB" dirty="0"/>
              <a:t>Risk Prediction models with Electronic Health Records</a:t>
            </a:r>
          </a:p>
          <a:p>
            <a:r>
              <a:rPr lang="en-GB" dirty="0"/>
              <a:t>Missingness in Electronic Health records</a:t>
            </a:r>
          </a:p>
          <a:p>
            <a:pPr lvl="1"/>
            <a:r>
              <a:rPr lang="en-GB" dirty="0"/>
              <a:t>Missing Completely at Random</a:t>
            </a:r>
          </a:p>
          <a:p>
            <a:pPr lvl="1"/>
            <a:r>
              <a:rPr lang="en-GB" dirty="0"/>
              <a:t>Missing at Random</a:t>
            </a:r>
          </a:p>
          <a:p>
            <a:pPr lvl="1"/>
            <a:r>
              <a:rPr lang="en-GB" dirty="0"/>
              <a:t>Missing not at Random</a:t>
            </a:r>
          </a:p>
        </p:txBody>
      </p:sp>
      <p:pic>
        <p:nvPicPr>
          <p:cNvPr id="6" name="Picture 4" descr="Why Is Electronic Health Record a Good Idea for Health Care Organisations?  - GHP News">
            <a:extLst>
              <a:ext uri="{FF2B5EF4-FFF2-40B4-BE49-F238E27FC236}">
                <a16:creationId xmlns:a16="http://schemas.microsoft.com/office/drawing/2014/main" id="{B1557B36-2739-4514-A9F2-032EC56FE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150" y="2428549"/>
            <a:ext cx="4513024" cy="25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22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C178-43FA-4D99-AFF5-7696CDD9B0A8}"/>
              </a:ext>
            </a:extLst>
          </p:cNvPr>
          <p:cNvSpPr>
            <a:spLocks noGrp="1"/>
          </p:cNvSpPr>
          <p:nvPr>
            <p:ph type="title"/>
          </p:nvPr>
        </p:nvSpPr>
        <p:spPr>
          <a:xfrm>
            <a:off x="581192" y="695530"/>
            <a:ext cx="11029616" cy="1188720"/>
          </a:xfrm>
        </p:spPr>
        <p:txBody>
          <a:bodyPr/>
          <a:lstStyle/>
          <a:p>
            <a:r>
              <a:rPr lang="en-GB" dirty="0"/>
              <a:t>Missingness of data</a:t>
            </a:r>
          </a:p>
        </p:txBody>
      </p:sp>
      <p:sp>
        <p:nvSpPr>
          <p:cNvPr id="3" name="Content Placeholder 2">
            <a:extLst>
              <a:ext uri="{FF2B5EF4-FFF2-40B4-BE49-F238E27FC236}">
                <a16:creationId xmlns:a16="http://schemas.microsoft.com/office/drawing/2014/main" id="{AFAF94DA-C548-4913-8306-C88D174700F4}"/>
              </a:ext>
            </a:extLst>
          </p:cNvPr>
          <p:cNvSpPr>
            <a:spLocks noGrp="1"/>
          </p:cNvSpPr>
          <p:nvPr>
            <p:ph idx="1"/>
          </p:nvPr>
        </p:nvSpPr>
        <p:spPr/>
        <p:txBody>
          <a:bodyPr/>
          <a:lstStyle/>
          <a:p>
            <a:r>
              <a:rPr lang="en-GB" dirty="0"/>
              <a:t>Missing at random (MAR)</a:t>
            </a:r>
          </a:p>
          <a:p>
            <a:r>
              <a:rPr lang="en-GB" dirty="0"/>
              <a:t>Missing not at random (MNAR)</a:t>
            </a:r>
          </a:p>
          <a:p>
            <a:r>
              <a:rPr lang="en-GB" dirty="0"/>
              <a:t>Missing completely at random (MCAR)</a:t>
            </a:r>
          </a:p>
        </p:txBody>
      </p:sp>
    </p:spTree>
    <p:extLst>
      <p:ext uri="{BB962C8B-B14F-4D97-AF65-F5344CB8AC3E}">
        <p14:creationId xmlns:p14="http://schemas.microsoft.com/office/powerpoint/2010/main" val="3024768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3E7A-3F08-4220-B823-D6AB67F0462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A77A2A6-67A1-494A-B15A-E620592985F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52597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0763-8992-40A7-A2C0-DFB5202560EC}"/>
              </a:ext>
            </a:extLst>
          </p:cNvPr>
          <p:cNvSpPr>
            <a:spLocks noGrp="1"/>
          </p:cNvSpPr>
          <p:nvPr>
            <p:ph type="title"/>
          </p:nvPr>
        </p:nvSpPr>
        <p:spPr/>
        <p:txBody>
          <a:bodyPr/>
          <a:lstStyle/>
          <a:p>
            <a:r>
              <a:rPr lang="en-US" dirty="0"/>
              <a:t>Risk prediction models on Electronic Health records</a:t>
            </a:r>
            <a:endParaRPr lang="en-GB" dirty="0"/>
          </a:p>
        </p:txBody>
      </p:sp>
      <p:sp>
        <p:nvSpPr>
          <p:cNvPr id="3" name="Content Placeholder 2">
            <a:extLst>
              <a:ext uri="{FF2B5EF4-FFF2-40B4-BE49-F238E27FC236}">
                <a16:creationId xmlns:a16="http://schemas.microsoft.com/office/drawing/2014/main" id="{EC70BC3D-F53D-4D90-A744-13D6677C0B99}"/>
              </a:ext>
            </a:extLst>
          </p:cNvPr>
          <p:cNvSpPr>
            <a:spLocks noGrp="1"/>
          </p:cNvSpPr>
          <p:nvPr>
            <p:ph idx="1"/>
          </p:nvPr>
        </p:nvSpPr>
        <p:spPr/>
        <p:txBody>
          <a:bodyPr/>
          <a:lstStyle/>
          <a:p>
            <a:r>
              <a:rPr lang="en-US" dirty="0"/>
              <a:t>Electronic health records are heterogeneous</a:t>
            </a:r>
            <a:endParaRPr lang="en-GB" dirty="0"/>
          </a:p>
          <a:p>
            <a:r>
              <a:rPr lang="en-GB" dirty="0"/>
              <a:t>In hospital Mortality as a clinical outcome</a:t>
            </a:r>
          </a:p>
          <a:p>
            <a:r>
              <a:rPr lang="en-GB" dirty="0"/>
              <a:t>Classification Models</a:t>
            </a:r>
          </a:p>
          <a:p>
            <a:pPr lvl="1"/>
            <a:r>
              <a:rPr lang="en-GB" dirty="0"/>
              <a:t>Logistic Regression</a:t>
            </a:r>
          </a:p>
          <a:p>
            <a:pPr lvl="1"/>
            <a:r>
              <a:rPr lang="en-GB" dirty="0"/>
              <a:t>Random Forest</a:t>
            </a:r>
          </a:p>
          <a:p>
            <a:pPr lvl="1"/>
            <a:r>
              <a:rPr lang="en-GB" dirty="0"/>
              <a:t>Support Vector Machines</a:t>
            </a:r>
          </a:p>
        </p:txBody>
      </p:sp>
    </p:spTree>
    <p:extLst>
      <p:ext uri="{BB962C8B-B14F-4D97-AF65-F5344CB8AC3E}">
        <p14:creationId xmlns:p14="http://schemas.microsoft.com/office/powerpoint/2010/main" val="3045598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1085-F0E2-447F-83D0-CF03991B1351}"/>
              </a:ext>
            </a:extLst>
          </p:cNvPr>
          <p:cNvSpPr>
            <a:spLocks noGrp="1"/>
          </p:cNvSpPr>
          <p:nvPr>
            <p:ph type="title"/>
          </p:nvPr>
        </p:nvSpPr>
        <p:spPr/>
        <p:txBody>
          <a:bodyPr/>
          <a:lstStyle/>
          <a:p>
            <a:r>
              <a:rPr lang="en-GB" dirty="0"/>
              <a:t>In hospital-mortality prediction</a:t>
            </a:r>
          </a:p>
        </p:txBody>
      </p:sp>
      <p:sp>
        <p:nvSpPr>
          <p:cNvPr id="3" name="Content Placeholder 2">
            <a:extLst>
              <a:ext uri="{FF2B5EF4-FFF2-40B4-BE49-F238E27FC236}">
                <a16:creationId xmlns:a16="http://schemas.microsoft.com/office/drawing/2014/main" id="{2C04C055-61DB-4DE6-BA16-55694106BA8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4674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402C-8890-4FDF-A0D1-8BB8280325E5}"/>
              </a:ext>
            </a:extLst>
          </p:cNvPr>
          <p:cNvSpPr>
            <a:spLocks noGrp="1"/>
          </p:cNvSpPr>
          <p:nvPr>
            <p:ph type="title"/>
          </p:nvPr>
        </p:nvSpPr>
        <p:spPr>
          <a:xfrm>
            <a:off x="695491" y="945996"/>
            <a:ext cx="11029616" cy="1188720"/>
          </a:xfrm>
        </p:spPr>
        <p:txBody>
          <a:bodyPr/>
          <a:lstStyle/>
          <a:p>
            <a:r>
              <a:rPr lang="en-GB" dirty="0"/>
              <a:t>Motivation and Aims</a:t>
            </a:r>
          </a:p>
        </p:txBody>
      </p:sp>
      <p:sp>
        <p:nvSpPr>
          <p:cNvPr id="3" name="Content Placeholder 2">
            <a:extLst>
              <a:ext uri="{FF2B5EF4-FFF2-40B4-BE49-F238E27FC236}">
                <a16:creationId xmlns:a16="http://schemas.microsoft.com/office/drawing/2014/main" id="{21A755B7-756E-45BC-8037-089787F59FA1}"/>
              </a:ext>
            </a:extLst>
          </p:cNvPr>
          <p:cNvSpPr>
            <a:spLocks noGrp="1"/>
          </p:cNvSpPr>
          <p:nvPr>
            <p:ph idx="1"/>
          </p:nvPr>
        </p:nvSpPr>
        <p:spPr>
          <a:xfrm>
            <a:off x="695492" y="1890876"/>
            <a:ext cx="11029615" cy="3634486"/>
          </a:xfrm>
        </p:spPr>
        <p:txBody>
          <a:bodyPr/>
          <a:lstStyle/>
          <a:p>
            <a:endParaRPr lang="en-GB" dirty="0"/>
          </a:p>
          <a:p>
            <a:r>
              <a:rPr lang="en-US" dirty="0"/>
              <a:t> Explore the MIMIC-III dataset and form appropriate queries to extract medical variables based on specific exclusion/inclusion criteria. </a:t>
            </a:r>
          </a:p>
          <a:p>
            <a:r>
              <a:rPr lang="en-US" dirty="0"/>
              <a:t>Pre-process the medical variables to convert units, remove outliers and </a:t>
            </a:r>
            <a:r>
              <a:rPr lang="en-US" dirty="0" err="1"/>
              <a:t>reorganise</a:t>
            </a:r>
            <a:r>
              <a:rPr lang="en-US" dirty="0"/>
              <a:t> the data into time series data</a:t>
            </a:r>
          </a:p>
          <a:p>
            <a:r>
              <a:rPr lang="en-US" dirty="0"/>
              <a:t>Use different imputation strategies to impute missing values found in the time series data  </a:t>
            </a:r>
          </a:p>
          <a:p>
            <a:r>
              <a:rPr lang="en-US" dirty="0"/>
              <a:t>Create Risk prediction models using different imputation strategy </a:t>
            </a:r>
          </a:p>
          <a:p>
            <a:r>
              <a:rPr lang="en-US" dirty="0"/>
              <a:t>Evaluate the performance of risk prediction models with different imputation strategies.</a:t>
            </a:r>
            <a:endParaRPr lang="en-GB" dirty="0"/>
          </a:p>
        </p:txBody>
      </p:sp>
    </p:spTree>
    <p:extLst>
      <p:ext uri="{BB962C8B-B14F-4D97-AF65-F5344CB8AC3E}">
        <p14:creationId xmlns:p14="http://schemas.microsoft.com/office/powerpoint/2010/main" val="260154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40B7-3CFA-4E8B-9712-6560E4A06530}"/>
              </a:ext>
            </a:extLst>
          </p:cNvPr>
          <p:cNvSpPr>
            <a:spLocks noGrp="1"/>
          </p:cNvSpPr>
          <p:nvPr>
            <p:ph type="title"/>
          </p:nvPr>
        </p:nvSpPr>
        <p:spPr/>
        <p:txBody>
          <a:bodyPr/>
          <a:lstStyle/>
          <a:p>
            <a:r>
              <a:rPr lang="en-GB" dirty="0" err="1"/>
              <a:t>mETHODOLOGY</a:t>
            </a:r>
            <a:endParaRPr lang="en-GB" dirty="0"/>
          </a:p>
        </p:txBody>
      </p:sp>
      <p:sp>
        <p:nvSpPr>
          <p:cNvPr id="3" name="Content Placeholder 2">
            <a:extLst>
              <a:ext uri="{FF2B5EF4-FFF2-40B4-BE49-F238E27FC236}">
                <a16:creationId xmlns:a16="http://schemas.microsoft.com/office/drawing/2014/main" id="{9213C3E5-0D3C-4626-ABE8-6F1DB4CBFEE3}"/>
              </a:ext>
            </a:extLst>
          </p:cNvPr>
          <p:cNvSpPr>
            <a:spLocks noGrp="1"/>
          </p:cNvSpPr>
          <p:nvPr>
            <p:ph idx="1"/>
          </p:nvPr>
        </p:nvSpPr>
        <p:spPr>
          <a:xfrm>
            <a:off x="466892" y="1611757"/>
            <a:ext cx="11029615" cy="3634486"/>
          </a:xfrm>
        </p:spPr>
        <p:txBody>
          <a:bodyPr/>
          <a:lstStyle/>
          <a:p>
            <a:r>
              <a:rPr lang="en-GB" dirty="0"/>
              <a:t>Extraction Pipeline</a:t>
            </a:r>
          </a:p>
          <a:p>
            <a:r>
              <a:rPr lang="en-GB" dirty="0"/>
              <a:t>Pre-processing Pipeline</a:t>
            </a:r>
          </a:p>
          <a:p>
            <a:r>
              <a:rPr lang="en-GB" dirty="0"/>
              <a:t>Imputation Strategies</a:t>
            </a:r>
          </a:p>
        </p:txBody>
      </p:sp>
    </p:spTree>
    <p:extLst>
      <p:ext uri="{BB962C8B-B14F-4D97-AF65-F5344CB8AC3E}">
        <p14:creationId xmlns:p14="http://schemas.microsoft.com/office/powerpoint/2010/main" val="129738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A233-6DCD-4D3B-BDF1-235CED096E3A}"/>
              </a:ext>
            </a:extLst>
          </p:cNvPr>
          <p:cNvSpPr>
            <a:spLocks noGrp="1"/>
          </p:cNvSpPr>
          <p:nvPr>
            <p:ph type="title"/>
          </p:nvPr>
        </p:nvSpPr>
        <p:spPr>
          <a:xfrm>
            <a:off x="663702" y="-50875"/>
            <a:ext cx="11029616" cy="1188720"/>
          </a:xfrm>
        </p:spPr>
        <p:txBody>
          <a:bodyPr/>
          <a:lstStyle/>
          <a:p>
            <a:r>
              <a:rPr lang="en-GB" dirty="0"/>
              <a:t>Extraction Pipeline</a:t>
            </a:r>
          </a:p>
        </p:txBody>
      </p:sp>
      <p:pic>
        <p:nvPicPr>
          <p:cNvPr id="12" name="Graphic 11" descr="Fork In Road with solid fill">
            <a:extLst>
              <a:ext uri="{FF2B5EF4-FFF2-40B4-BE49-F238E27FC236}">
                <a16:creationId xmlns:a16="http://schemas.microsoft.com/office/drawing/2014/main" id="{E96BD61D-98E2-4471-823C-D923B8324E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4082383" y="4799989"/>
            <a:ext cx="590551" cy="590551"/>
          </a:xfrm>
          <a:prstGeom prst="rect">
            <a:avLst/>
          </a:prstGeom>
        </p:spPr>
      </p:pic>
      <p:pic>
        <p:nvPicPr>
          <p:cNvPr id="13" name="Graphic 12" descr="Arrow Right with solid fill">
            <a:extLst>
              <a:ext uri="{FF2B5EF4-FFF2-40B4-BE49-F238E27FC236}">
                <a16:creationId xmlns:a16="http://schemas.microsoft.com/office/drawing/2014/main" id="{F35FA6A3-F28E-48CA-AA89-9FE9D903C1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4072956" y="3306440"/>
            <a:ext cx="590552" cy="590552"/>
          </a:xfrm>
          <a:prstGeom prst="rect">
            <a:avLst/>
          </a:prstGeom>
        </p:spPr>
      </p:pic>
      <p:sp>
        <p:nvSpPr>
          <p:cNvPr id="14" name="Oval 13">
            <a:extLst>
              <a:ext uri="{FF2B5EF4-FFF2-40B4-BE49-F238E27FC236}">
                <a16:creationId xmlns:a16="http://schemas.microsoft.com/office/drawing/2014/main" id="{B4C543E2-EE87-461B-A4D2-D6612FEE4DEA}"/>
              </a:ext>
            </a:extLst>
          </p:cNvPr>
          <p:cNvSpPr/>
          <p:nvPr/>
        </p:nvSpPr>
        <p:spPr>
          <a:xfrm>
            <a:off x="3704562" y="3990616"/>
            <a:ext cx="1403302" cy="715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Cohort Selection</a:t>
            </a:r>
          </a:p>
        </p:txBody>
      </p:sp>
      <p:sp>
        <p:nvSpPr>
          <p:cNvPr id="15" name="Rectangle: Rounded Corners 14">
            <a:extLst>
              <a:ext uri="{FF2B5EF4-FFF2-40B4-BE49-F238E27FC236}">
                <a16:creationId xmlns:a16="http://schemas.microsoft.com/office/drawing/2014/main" id="{24D977C4-FF0E-46CA-9743-F739DCA53905}"/>
              </a:ext>
            </a:extLst>
          </p:cNvPr>
          <p:cNvSpPr/>
          <p:nvPr/>
        </p:nvSpPr>
        <p:spPr>
          <a:xfrm>
            <a:off x="3377632" y="2645471"/>
            <a:ext cx="1981199" cy="590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Extract Patients data</a:t>
            </a:r>
          </a:p>
        </p:txBody>
      </p:sp>
      <p:sp>
        <p:nvSpPr>
          <p:cNvPr id="16" name="Rectangle: Rounded Corners 15">
            <a:extLst>
              <a:ext uri="{FF2B5EF4-FFF2-40B4-BE49-F238E27FC236}">
                <a16:creationId xmlns:a16="http://schemas.microsoft.com/office/drawing/2014/main" id="{39B1FCFD-7F5E-4A64-9C43-32A3207F786C}"/>
              </a:ext>
            </a:extLst>
          </p:cNvPr>
          <p:cNvSpPr/>
          <p:nvPr/>
        </p:nvSpPr>
        <p:spPr>
          <a:xfrm>
            <a:off x="6493584" y="4037565"/>
            <a:ext cx="1981199" cy="590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Mapping to Variables</a:t>
            </a:r>
          </a:p>
        </p:txBody>
      </p:sp>
      <p:sp>
        <p:nvSpPr>
          <p:cNvPr id="18" name="Rectangle 17">
            <a:extLst>
              <a:ext uri="{FF2B5EF4-FFF2-40B4-BE49-F238E27FC236}">
                <a16:creationId xmlns:a16="http://schemas.microsoft.com/office/drawing/2014/main" id="{19A87008-3971-4683-86E3-BE5E35EF6840}"/>
              </a:ext>
            </a:extLst>
          </p:cNvPr>
          <p:cNvSpPr/>
          <p:nvPr/>
        </p:nvSpPr>
        <p:spPr>
          <a:xfrm>
            <a:off x="2553692" y="5095264"/>
            <a:ext cx="1462053" cy="3909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1&lt; Days &lt;10</a:t>
            </a:r>
          </a:p>
        </p:txBody>
      </p:sp>
      <p:sp>
        <p:nvSpPr>
          <p:cNvPr id="19" name="Rectangle 18">
            <a:extLst>
              <a:ext uri="{FF2B5EF4-FFF2-40B4-BE49-F238E27FC236}">
                <a16:creationId xmlns:a16="http://schemas.microsoft.com/office/drawing/2014/main" id="{8223B95D-C393-4A5C-8333-81B2F08E1F87}"/>
              </a:ext>
            </a:extLst>
          </p:cNvPr>
          <p:cNvSpPr/>
          <p:nvPr/>
        </p:nvSpPr>
        <p:spPr>
          <a:xfrm>
            <a:off x="4820609" y="5095264"/>
            <a:ext cx="1132212" cy="3909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Age&gt;15</a:t>
            </a:r>
          </a:p>
        </p:txBody>
      </p:sp>
      <p:pic>
        <p:nvPicPr>
          <p:cNvPr id="20" name="Graphic 19" descr="Arrow Right with solid fill">
            <a:extLst>
              <a:ext uri="{FF2B5EF4-FFF2-40B4-BE49-F238E27FC236}">
                <a16:creationId xmlns:a16="http://schemas.microsoft.com/office/drawing/2014/main" id="{7BB7237B-8DD3-4D54-A4CA-57C0ACB2FE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7188907" y="4752306"/>
            <a:ext cx="590552" cy="590552"/>
          </a:xfrm>
          <a:prstGeom prst="rect">
            <a:avLst/>
          </a:prstGeom>
        </p:spPr>
      </p:pic>
      <p:sp>
        <p:nvSpPr>
          <p:cNvPr id="22" name="Oval 21">
            <a:extLst>
              <a:ext uri="{FF2B5EF4-FFF2-40B4-BE49-F238E27FC236}">
                <a16:creationId xmlns:a16="http://schemas.microsoft.com/office/drawing/2014/main" id="{2A71A61E-8BD1-4DE2-B44F-C956D2C30669}"/>
              </a:ext>
            </a:extLst>
          </p:cNvPr>
          <p:cNvSpPr/>
          <p:nvPr/>
        </p:nvSpPr>
        <p:spPr>
          <a:xfrm>
            <a:off x="6782532" y="5439112"/>
            <a:ext cx="1403302" cy="715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16 baseline Variables</a:t>
            </a:r>
          </a:p>
        </p:txBody>
      </p:sp>
      <p:pic>
        <p:nvPicPr>
          <p:cNvPr id="30" name="Graphic 29" descr="Arrow Right with solid fill">
            <a:extLst>
              <a:ext uri="{FF2B5EF4-FFF2-40B4-BE49-F238E27FC236}">
                <a16:creationId xmlns:a16="http://schemas.microsoft.com/office/drawing/2014/main" id="{58FCF589-2E50-46B0-8D43-E8249799E3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83600" y="4037563"/>
            <a:ext cx="590552" cy="590552"/>
          </a:xfrm>
          <a:prstGeom prst="rect">
            <a:avLst/>
          </a:prstGeom>
        </p:spPr>
      </p:pic>
      <p:sp>
        <p:nvSpPr>
          <p:cNvPr id="33" name="Rectangle: Rounded Corners 32">
            <a:extLst>
              <a:ext uri="{FF2B5EF4-FFF2-40B4-BE49-F238E27FC236}">
                <a16:creationId xmlns:a16="http://schemas.microsoft.com/office/drawing/2014/main" id="{3B86866F-E14F-4994-868A-D44DB540E6FB}"/>
              </a:ext>
            </a:extLst>
          </p:cNvPr>
          <p:cNvSpPr/>
          <p:nvPr/>
        </p:nvSpPr>
        <p:spPr>
          <a:xfrm>
            <a:off x="9445745" y="4037565"/>
            <a:ext cx="1981199" cy="5905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t>Pre-processing</a:t>
            </a:r>
          </a:p>
        </p:txBody>
      </p:sp>
      <p:sp>
        <p:nvSpPr>
          <p:cNvPr id="34" name="Rectangle 33">
            <a:extLst>
              <a:ext uri="{FF2B5EF4-FFF2-40B4-BE49-F238E27FC236}">
                <a16:creationId xmlns:a16="http://schemas.microsoft.com/office/drawing/2014/main" id="{246A2A32-7301-4862-B8EB-C88D05AB82E0}"/>
              </a:ext>
            </a:extLst>
          </p:cNvPr>
          <p:cNvSpPr/>
          <p:nvPr/>
        </p:nvSpPr>
        <p:spPr>
          <a:xfrm>
            <a:off x="1023133" y="2528253"/>
            <a:ext cx="1272619" cy="8497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MIMIC-III </a:t>
            </a:r>
          </a:p>
        </p:txBody>
      </p:sp>
      <p:pic>
        <p:nvPicPr>
          <p:cNvPr id="35" name="Graphic 34" descr="Arrow Right with solid fill">
            <a:extLst>
              <a:ext uri="{FF2B5EF4-FFF2-40B4-BE49-F238E27FC236}">
                <a16:creationId xmlns:a16="http://schemas.microsoft.com/office/drawing/2014/main" id="{C0D828B3-16C3-4BFD-9198-0B82F96C29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41416" y="2657836"/>
            <a:ext cx="590552" cy="590552"/>
          </a:xfrm>
          <a:prstGeom prst="rect">
            <a:avLst/>
          </a:prstGeom>
        </p:spPr>
      </p:pic>
      <p:pic>
        <p:nvPicPr>
          <p:cNvPr id="36" name="Graphic 35" descr="Arrow Right with solid fill">
            <a:extLst>
              <a:ext uri="{FF2B5EF4-FFF2-40B4-BE49-F238E27FC236}">
                <a16:creationId xmlns:a16="http://schemas.microsoft.com/office/drawing/2014/main" id="{02B33071-E363-4BCB-9B6D-7A37E7ED9A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05448" y="4014987"/>
            <a:ext cx="590552" cy="590552"/>
          </a:xfrm>
          <a:prstGeom prst="rect">
            <a:avLst/>
          </a:prstGeom>
        </p:spPr>
      </p:pic>
      <p:pic>
        <p:nvPicPr>
          <p:cNvPr id="38" name="Graphic 37" descr="Arrow Right with solid fill">
            <a:extLst>
              <a:ext uri="{FF2B5EF4-FFF2-40B4-BE49-F238E27FC236}">
                <a16:creationId xmlns:a16="http://schemas.microsoft.com/office/drawing/2014/main" id="{8A2648A3-545A-406C-826F-C0419484E4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121429">
            <a:off x="5318314" y="2012318"/>
            <a:ext cx="590552" cy="590552"/>
          </a:xfrm>
          <a:prstGeom prst="rect">
            <a:avLst/>
          </a:prstGeom>
        </p:spPr>
      </p:pic>
      <p:sp>
        <p:nvSpPr>
          <p:cNvPr id="39" name="Rectangle: Rounded Corners 38">
            <a:extLst>
              <a:ext uri="{FF2B5EF4-FFF2-40B4-BE49-F238E27FC236}">
                <a16:creationId xmlns:a16="http://schemas.microsoft.com/office/drawing/2014/main" id="{226883D7-8167-4955-A6A3-95D116059AFC}"/>
              </a:ext>
            </a:extLst>
          </p:cNvPr>
          <p:cNvSpPr/>
          <p:nvPr/>
        </p:nvSpPr>
        <p:spPr>
          <a:xfrm>
            <a:off x="6096000" y="1515142"/>
            <a:ext cx="1981199" cy="5905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t>Length of stay</a:t>
            </a:r>
          </a:p>
        </p:txBody>
      </p:sp>
      <p:pic>
        <p:nvPicPr>
          <p:cNvPr id="40" name="Graphic 39" descr="Arrow Right with solid fill">
            <a:extLst>
              <a:ext uri="{FF2B5EF4-FFF2-40B4-BE49-F238E27FC236}">
                <a16:creationId xmlns:a16="http://schemas.microsoft.com/office/drawing/2014/main" id="{0793C16F-C0D5-41CA-9652-AFABBA2739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87958" y="2645469"/>
            <a:ext cx="590552" cy="590552"/>
          </a:xfrm>
          <a:prstGeom prst="rect">
            <a:avLst/>
          </a:prstGeom>
        </p:spPr>
      </p:pic>
      <p:sp>
        <p:nvSpPr>
          <p:cNvPr id="41" name="Rectangle: Rounded Corners 40">
            <a:extLst>
              <a:ext uri="{FF2B5EF4-FFF2-40B4-BE49-F238E27FC236}">
                <a16:creationId xmlns:a16="http://schemas.microsoft.com/office/drawing/2014/main" id="{18A83543-9623-4B2E-86B9-7BFF4977C3A0}"/>
              </a:ext>
            </a:extLst>
          </p:cNvPr>
          <p:cNvSpPr/>
          <p:nvPr/>
        </p:nvSpPr>
        <p:spPr>
          <a:xfrm>
            <a:off x="6407637" y="2633070"/>
            <a:ext cx="1981199" cy="5905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t>In-Hospital Mortality</a:t>
            </a:r>
          </a:p>
        </p:txBody>
      </p:sp>
    </p:spTree>
    <p:extLst>
      <p:ext uri="{BB962C8B-B14F-4D97-AF65-F5344CB8AC3E}">
        <p14:creationId xmlns:p14="http://schemas.microsoft.com/office/powerpoint/2010/main" val="375622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5FA3-5596-4F1A-BE3B-E466E3FEA23C}"/>
              </a:ext>
            </a:extLst>
          </p:cNvPr>
          <p:cNvSpPr>
            <a:spLocks noGrp="1"/>
          </p:cNvSpPr>
          <p:nvPr>
            <p:ph type="title"/>
          </p:nvPr>
        </p:nvSpPr>
        <p:spPr/>
        <p:txBody>
          <a:bodyPr/>
          <a:lstStyle/>
          <a:p>
            <a:r>
              <a:rPr lang="en-GB" dirty="0"/>
              <a:t>Pre-processing pipeline</a:t>
            </a:r>
          </a:p>
        </p:txBody>
      </p:sp>
      <p:sp>
        <p:nvSpPr>
          <p:cNvPr id="4" name="Rectangle 3">
            <a:extLst>
              <a:ext uri="{FF2B5EF4-FFF2-40B4-BE49-F238E27FC236}">
                <a16:creationId xmlns:a16="http://schemas.microsoft.com/office/drawing/2014/main" id="{DD2F7DA8-6B5E-41E0-A11A-E030A6225E32}"/>
              </a:ext>
            </a:extLst>
          </p:cNvPr>
          <p:cNvSpPr/>
          <p:nvPr/>
        </p:nvSpPr>
        <p:spPr>
          <a:xfrm>
            <a:off x="1098548" y="2763236"/>
            <a:ext cx="1220447" cy="752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Extraction Pipeline</a:t>
            </a:r>
          </a:p>
        </p:txBody>
      </p:sp>
      <p:pic>
        <p:nvPicPr>
          <p:cNvPr id="5" name="Graphic 4" descr="Arrow Right with solid fill">
            <a:extLst>
              <a:ext uri="{FF2B5EF4-FFF2-40B4-BE49-F238E27FC236}">
                <a16:creationId xmlns:a16="http://schemas.microsoft.com/office/drawing/2014/main" id="{CA0C65B5-4812-4353-B575-8D0D1F3DD1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1990" y="2844097"/>
            <a:ext cx="590552" cy="590552"/>
          </a:xfrm>
          <a:prstGeom prst="rect">
            <a:avLst/>
          </a:prstGeom>
        </p:spPr>
      </p:pic>
      <p:sp>
        <p:nvSpPr>
          <p:cNvPr id="6" name="Rectangle: Rounded Corners 5">
            <a:extLst>
              <a:ext uri="{FF2B5EF4-FFF2-40B4-BE49-F238E27FC236}">
                <a16:creationId xmlns:a16="http://schemas.microsoft.com/office/drawing/2014/main" id="{C9DF969D-F676-4EB9-9843-12A2CC553E3C}"/>
              </a:ext>
            </a:extLst>
          </p:cNvPr>
          <p:cNvSpPr/>
          <p:nvPr/>
        </p:nvSpPr>
        <p:spPr>
          <a:xfrm>
            <a:off x="3335538" y="2844099"/>
            <a:ext cx="1641816" cy="5905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Unit conversions</a:t>
            </a:r>
          </a:p>
        </p:txBody>
      </p:sp>
      <p:pic>
        <p:nvPicPr>
          <p:cNvPr id="7" name="Graphic 6" descr="Arrow Right with solid fill">
            <a:extLst>
              <a:ext uri="{FF2B5EF4-FFF2-40B4-BE49-F238E27FC236}">
                <a16:creationId xmlns:a16="http://schemas.microsoft.com/office/drawing/2014/main" id="{79AC1C96-279D-49CE-94BB-B7F174B7C8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0332" y="2875467"/>
            <a:ext cx="590552" cy="590552"/>
          </a:xfrm>
          <a:prstGeom prst="rect">
            <a:avLst/>
          </a:prstGeom>
        </p:spPr>
      </p:pic>
      <p:sp>
        <p:nvSpPr>
          <p:cNvPr id="8" name="Rectangle: Rounded Corners 7">
            <a:extLst>
              <a:ext uri="{FF2B5EF4-FFF2-40B4-BE49-F238E27FC236}">
                <a16:creationId xmlns:a16="http://schemas.microsoft.com/office/drawing/2014/main" id="{6585818B-0A5F-4D32-8D9A-CEA57B33C83F}"/>
              </a:ext>
            </a:extLst>
          </p:cNvPr>
          <p:cNvSpPr/>
          <p:nvPr/>
        </p:nvSpPr>
        <p:spPr>
          <a:xfrm>
            <a:off x="5993862" y="2875467"/>
            <a:ext cx="1641798" cy="559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Removing outliers</a:t>
            </a:r>
          </a:p>
        </p:txBody>
      </p:sp>
      <p:sp>
        <p:nvSpPr>
          <p:cNvPr id="9" name="Rectangle: Rounded Corners 8">
            <a:extLst>
              <a:ext uri="{FF2B5EF4-FFF2-40B4-BE49-F238E27FC236}">
                <a16:creationId xmlns:a16="http://schemas.microsoft.com/office/drawing/2014/main" id="{40903BC4-A11A-454A-BFCF-D6F62F784F04}"/>
              </a:ext>
            </a:extLst>
          </p:cNvPr>
          <p:cNvSpPr/>
          <p:nvPr/>
        </p:nvSpPr>
        <p:spPr>
          <a:xfrm>
            <a:off x="8652132" y="2869818"/>
            <a:ext cx="1854812" cy="559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Data Representation</a:t>
            </a:r>
          </a:p>
        </p:txBody>
      </p:sp>
      <p:pic>
        <p:nvPicPr>
          <p:cNvPr id="10" name="Graphic 9" descr="Arrow Right with solid fill">
            <a:extLst>
              <a:ext uri="{FF2B5EF4-FFF2-40B4-BE49-F238E27FC236}">
                <a16:creationId xmlns:a16="http://schemas.microsoft.com/office/drawing/2014/main" id="{50EBBCF8-3187-40C4-B0C1-25A8AC36E8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8638" y="2869818"/>
            <a:ext cx="590552" cy="590552"/>
          </a:xfrm>
          <a:prstGeom prst="rect">
            <a:avLst/>
          </a:prstGeom>
        </p:spPr>
      </p:pic>
      <p:pic>
        <p:nvPicPr>
          <p:cNvPr id="18" name="Graphic 17" descr="Arrow Right with solid fill">
            <a:extLst>
              <a:ext uri="{FF2B5EF4-FFF2-40B4-BE49-F238E27FC236}">
                <a16:creationId xmlns:a16="http://schemas.microsoft.com/office/drawing/2014/main" id="{CCDC46EB-FE6C-4D1E-B0FA-A465D44BCF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9284262" y="3596723"/>
            <a:ext cx="590552" cy="590552"/>
          </a:xfrm>
          <a:prstGeom prst="rect">
            <a:avLst/>
          </a:prstGeom>
        </p:spPr>
      </p:pic>
      <p:sp>
        <p:nvSpPr>
          <p:cNvPr id="19" name="Rectangle: Rounded Corners 18">
            <a:extLst>
              <a:ext uri="{FF2B5EF4-FFF2-40B4-BE49-F238E27FC236}">
                <a16:creationId xmlns:a16="http://schemas.microsoft.com/office/drawing/2014/main" id="{CFDD1F17-AFBC-40E8-8A21-90682E6870E7}"/>
              </a:ext>
            </a:extLst>
          </p:cNvPr>
          <p:cNvSpPr/>
          <p:nvPr/>
        </p:nvSpPr>
        <p:spPr>
          <a:xfrm>
            <a:off x="8652132" y="4354998"/>
            <a:ext cx="1854812" cy="55918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t>Imputation</a:t>
            </a:r>
          </a:p>
        </p:txBody>
      </p:sp>
    </p:spTree>
    <p:extLst>
      <p:ext uri="{BB962C8B-B14F-4D97-AF65-F5344CB8AC3E}">
        <p14:creationId xmlns:p14="http://schemas.microsoft.com/office/powerpoint/2010/main" val="92308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3721-B4C4-4DD1-BB85-FA630F708FE9}"/>
              </a:ext>
            </a:extLst>
          </p:cNvPr>
          <p:cNvSpPr>
            <a:spLocks noGrp="1"/>
          </p:cNvSpPr>
          <p:nvPr>
            <p:ph type="title"/>
          </p:nvPr>
        </p:nvSpPr>
        <p:spPr>
          <a:xfrm>
            <a:off x="585052" y="721397"/>
            <a:ext cx="11029616" cy="1188720"/>
          </a:xfrm>
        </p:spPr>
        <p:txBody>
          <a:bodyPr/>
          <a:lstStyle/>
          <a:p>
            <a:r>
              <a:rPr lang="en-GB" dirty="0"/>
              <a:t>Univariate VS </a:t>
            </a:r>
            <a:r>
              <a:rPr lang="en-GB" dirty="0" err="1"/>
              <a:t>multiVariate</a:t>
            </a:r>
            <a:endParaRPr lang="en-GB" dirty="0"/>
          </a:p>
        </p:txBody>
      </p:sp>
      <p:pic>
        <p:nvPicPr>
          <p:cNvPr id="12" name="Picture 11">
            <a:extLst>
              <a:ext uri="{FF2B5EF4-FFF2-40B4-BE49-F238E27FC236}">
                <a16:creationId xmlns:a16="http://schemas.microsoft.com/office/drawing/2014/main" id="{E6759D4F-D812-4A90-B3FF-7305594742E1}"/>
              </a:ext>
            </a:extLst>
          </p:cNvPr>
          <p:cNvPicPr>
            <a:picLocks noChangeAspect="1"/>
          </p:cNvPicPr>
          <p:nvPr/>
        </p:nvPicPr>
        <p:blipFill>
          <a:blip r:embed="rId3"/>
          <a:stretch>
            <a:fillRect/>
          </a:stretch>
        </p:blipFill>
        <p:spPr>
          <a:xfrm>
            <a:off x="297057" y="2895944"/>
            <a:ext cx="5633429" cy="3240659"/>
          </a:xfrm>
          <a:prstGeom prst="rect">
            <a:avLst/>
          </a:prstGeom>
        </p:spPr>
      </p:pic>
      <p:pic>
        <p:nvPicPr>
          <p:cNvPr id="14" name="Picture 13">
            <a:extLst>
              <a:ext uri="{FF2B5EF4-FFF2-40B4-BE49-F238E27FC236}">
                <a16:creationId xmlns:a16="http://schemas.microsoft.com/office/drawing/2014/main" id="{ADC315E8-6D14-463E-8E61-FED0A30DD021}"/>
              </a:ext>
            </a:extLst>
          </p:cNvPr>
          <p:cNvPicPr>
            <a:picLocks noChangeAspect="1"/>
          </p:cNvPicPr>
          <p:nvPr/>
        </p:nvPicPr>
        <p:blipFill>
          <a:blip r:embed="rId4"/>
          <a:stretch>
            <a:fillRect/>
          </a:stretch>
        </p:blipFill>
        <p:spPr>
          <a:xfrm>
            <a:off x="6096000" y="2882011"/>
            <a:ext cx="5909869" cy="3093339"/>
          </a:xfrm>
          <a:prstGeom prst="rect">
            <a:avLst/>
          </a:prstGeom>
        </p:spPr>
      </p:pic>
      <p:sp>
        <p:nvSpPr>
          <p:cNvPr id="17" name="TextBox 16">
            <a:extLst>
              <a:ext uri="{FF2B5EF4-FFF2-40B4-BE49-F238E27FC236}">
                <a16:creationId xmlns:a16="http://schemas.microsoft.com/office/drawing/2014/main" id="{B457E84B-1B0B-4C38-B9EC-C3444DA61F09}"/>
              </a:ext>
            </a:extLst>
          </p:cNvPr>
          <p:cNvSpPr txBox="1"/>
          <p:nvPr/>
        </p:nvSpPr>
        <p:spPr>
          <a:xfrm>
            <a:off x="2370821" y="2361427"/>
            <a:ext cx="4076700" cy="461665"/>
          </a:xfrm>
          <a:prstGeom prst="rect">
            <a:avLst/>
          </a:prstGeom>
          <a:noFill/>
        </p:spPr>
        <p:txBody>
          <a:bodyPr wrap="square" rtlCol="0">
            <a:spAutoFit/>
          </a:bodyPr>
          <a:lstStyle/>
          <a:p>
            <a:r>
              <a:rPr lang="en-GB" sz="2400" u="sng" dirty="0"/>
              <a:t>Uni-variate</a:t>
            </a:r>
          </a:p>
        </p:txBody>
      </p:sp>
      <p:sp>
        <p:nvSpPr>
          <p:cNvPr id="51" name="TextBox 50">
            <a:extLst>
              <a:ext uri="{FF2B5EF4-FFF2-40B4-BE49-F238E27FC236}">
                <a16:creationId xmlns:a16="http://schemas.microsoft.com/office/drawing/2014/main" id="{0F4A7166-314D-4309-A1C2-51779C060FE6}"/>
              </a:ext>
            </a:extLst>
          </p:cNvPr>
          <p:cNvSpPr txBox="1"/>
          <p:nvPr/>
        </p:nvSpPr>
        <p:spPr>
          <a:xfrm>
            <a:off x="7929169" y="2361426"/>
            <a:ext cx="4076700" cy="461665"/>
          </a:xfrm>
          <a:prstGeom prst="rect">
            <a:avLst/>
          </a:prstGeom>
          <a:noFill/>
        </p:spPr>
        <p:txBody>
          <a:bodyPr wrap="square" rtlCol="0">
            <a:spAutoFit/>
          </a:bodyPr>
          <a:lstStyle/>
          <a:p>
            <a:r>
              <a:rPr lang="en-GB" sz="2400" u="sng" dirty="0"/>
              <a:t>Multi-variate</a:t>
            </a:r>
          </a:p>
        </p:txBody>
      </p:sp>
    </p:spTree>
    <p:extLst>
      <p:ext uri="{BB962C8B-B14F-4D97-AF65-F5344CB8AC3E}">
        <p14:creationId xmlns:p14="http://schemas.microsoft.com/office/powerpoint/2010/main" val="401571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C9D4-4F17-4A74-A9BB-4CD31749C115}"/>
              </a:ext>
            </a:extLst>
          </p:cNvPr>
          <p:cNvSpPr>
            <a:spLocks noGrp="1"/>
          </p:cNvSpPr>
          <p:nvPr>
            <p:ph type="title"/>
          </p:nvPr>
        </p:nvSpPr>
        <p:spPr/>
        <p:txBody>
          <a:bodyPr/>
          <a:lstStyle/>
          <a:p>
            <a:r>
              <a:rPr lang="en-GB" dirty="0"/>
              <a:t>Mean imputation</a:t>
            </a:r>
          </a:p>
        </p:txBody>
      </p:sp>
      <p:pic>
        <p:nvPicPr>
          <p:cNvPr id="6" name="Picture 5">
            <a:extLst>
              <a:ext uri="{FF2B5EF4-FFF2-40B4-BE49-F238E27FC236}">
                <a16:creationId xmlns:a16="http://schemas.microsoft.com/office/drawing/2014/main" id="{18C7E9FF-DB4F-4D08-BB22-038DCEEEF869}"/>
              </a:ext>
            </a:extLst>
          </p:cNvPr>
          <p:cNvPicPr>
            <a:picLocks noChangeAspect="1"/>
          </p:cNvPicPr>
          <p:nvPr/>
        </p:nvPicPr>
        <p:blipFill>
          <a:blip r:embed="rId3"/>
          <a:stretch>
            <a:fillRect/>
          </a:stretch>
        </p:blipFill>
        <p:spPr>
          <a:xfrm>
            <a:off x="932059" y="2094018"/>
            <a:ext cx="10327882" cy="3887682"/>
          </a:xfrm>
          <a:prstGeom prst="rect">
            <a:avLst/>
          </a:prstGeom>
        </p:spPr>
      </p:pic>
    </p:spTree>
    <p:extLst>
      <p:ext uri="{BB962C8B-B14F-4D97-AF65-F5344CB8AC3E}">
        <p14:creationId xmlns:p14="http://schemas.microsoft.com/office/powerpoint/2010/main" val="1877441366"/>
      </p:ext>
    </p:extLst>
  </p:cSld>
  <p:clrMapOvr>
    <a:masterClrMapping/>
  </p:clrMapOvr>
</p:sld>
</file>

<file path=ppt/theme/theme1.xml><?xml version="1.0" encoding="utf-8"?>
<a:theme xmlns:a="http://schemas.openxmlformats.org/drawingml/2006/main" name="Dividend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14444</TotalTime>
  <Words>3400</Words>
  <Application>Microsoft Office PowerPoint</Application>
  <PresentationFormat>Widescreen</PresentationFormat>
  <Paragraphs>459</Paragraphs>
  <Slides>33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Cambria Math</vt:lpstr>
      <vt:lpstr>Gill Sans MT</vt:lpstr>
      <vt:lpstr>Open Sans</vt:lpstr>
      <vt:lpstr>Wingdings 2</vt:lpstr>
      <vt:lpstr>DividendVTI</vt:lpstr>
      <vt:lpstr>Imputation strategies for risk prediction models based on Electronic Health Records</vt:lpstr>
      <vt:lpstr>Overview</vt:lpstr>
      <vt:lpstr>Introduction and Background</vt:lpstr>
      <vt:lpstr>Motivation and Aims</vt:lpstr>
      <vt:lpstr>mETHODOLOGY</vt:lpstr>
      <vt:lpstr>Extraction Pipeline</vt:lpstr>
      <vt:lpstr>Pre-processing pipeline</vt:lpstr>
      <vt:lpstr>Univariate VS multiVariate</vt:lpstr>
      <vt:lpstr>Mean imputation</vt:lpstr>
      <vt:lpstr>Most Frequent imputation</vt:lpstr>
      <vt:lpstr>KNN impuation</vt:lpstr>
      <vt:lpstr>Multiple imputation with chained equation (MICE)</vt:lpstr>
      <vt:lpstr>Multiple Imputation with Denoising Autoencoders (MIDAS)</vt:lpstr>
      <vt:lpstr>Results and evaluation</vt:lpstr>
      <vt:lpstr>Probabilistic Distribution</vt:lpstr>
      <vt:lpstr>ROOT MEAN SQUARED ERROR FROM LOOCV data simulation</vt:lpstr>
      <vt:lpstr>Logistic Regression summary</vt:lpstr>
      <vt:lpstr>Random Forest (ROC Curve)</vt:lpstr>
      <vt:lpstr>Conclusion</vt:lpstr>
      <vt:lpstr>PowerPoint Presentation</vt:lpstr>
      <vt:lpstr>Logistic regression (ROC Curve)</vt:lpstr>
      <vt:lpstr>Conclusion</vt:lpstr>
      <vt:lpstr>Missingness of the data</vt:lpstr>
      <vt:lpstr>PowerPoint Presentation</vt:lpstr>
      <vt:lpstr>Probabilistic Distribution</vt:lpstr>
      <vt:lpstr>PowerPoint Presentation</vt:lpstr>
      <vt:lpstr>Support Vector Classification (Confusion matrix)</vt:lpstr>
      <vt:lpstr>Support Vector Classification (ROC Curve)</vt:lpstr>
      <vt:lpstr>Feature importance</vt:lpstr>
      <vt:lpstr>Missingness of data</vt:lpstr>
      <vt:lpstr>PowerPoint Presentation</vt:lpstr>
      <vt:lpstr>Risk prediction models on Electronic Health records</vt:lpstr>
      <vt:lpstr>In hospital-mortality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machine learning models to process Electronic Health Records – Explainable Models</dc:title>
  <dc:creator>toby lee</dc:creator>
  <cp:lastModifiedBy>toby lee</cp:lastModifiedBy>
  <cp:revision>22</cp:revision>
  <dcterms:created xsi:type="dcterms:W3CDTF">2021-10-17T19:57:15Z</dcterms:created>
  <dcterms:modified xsi:type="dcterms:W3CDTF">2022-04-08T14:54:40Z</dcterms:modified>
</cp:coreProperties>
</file>