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504" r:id="rId3"/>
    <p:sldId id="257" r:id="rId4"/>
    <p:sldId id="259" r:id="rId5"/>
    <p:sldId id="502" r:id="rId6"/>
    <p:sldId id="503" r:id="rId7"/>
    <p:sldId id="468" r:id="rId8"/>
    <p:sldId id="492" r:id="rId9"/>
    <p:sldId id="467" r:id="rId10"/>
    <p:sldId id="493" r:id="rId11"/>
    <p:sldId id="494" r:id="rId12"/>
    <p:sldId id="470" r:id="rId13"/>
    <p:sldId id="4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B2DBE-F4A2-462A-9DE5-29CEA41B67BB}" v="2" dt="2022-03-14T11:04:2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971B2DBE-F4A2-462A-9DE5-29CEA41B67BB}"/>
    <pc:docChg chg="custSel addSld delSld modSld">
      <pc:chgData name="toby lee" userId="c2b0b406bfa6151f" providerId="LiveId" clId="{971B2DBE-F4A2-462A-9DE5-29CEA41B67BB}" dt="2022-03-14T11:10:02.135" v="757" actId="20577"/>
      <pc:docMkLst>
        <pc:docMk/>
      </pc:docMkLst>
      <pc:sldChg chg="modSp mod">
        <pc:chgData name="toby lee" userId="c2b0b406bfa6151f" providerId="LiveId" clId="{971B2DBE-F4A2-462A-9DE5-29CEA41B67BB}" dt="2022-03-14T11:10:02.135" v="757" actId="20577"/>
        <pc:sldMkLst>
          <pc:docMk/>
          <pc:sldMk cId="3956411206" sldId="256"/>
        </pc:sldMkLst>
        <pc:spChg chg="mod">
          <ac:chgData name="toby lee" userId="c2b0b406bfa6151f" providerId="LiveId" clId="{971B2DBE-F4A2-462A-9DE5-29CEA41B67BB}" dt="2022-03-14T11:10:02.135" v="757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mod">
        <pc:chgData name="toby lee" userId="c2b0b406bfa6151f" providerId="LiveId" clId="{971B2DBE-F4A2-462A-9DE5-29CEA41B67BB}" dt="2022-03-14T11:04:38.033" v="730" actId="1076"/>
        <pc:sldMkLst>
          <pc:docMk/>
          <pc:sldMk cId="3227510752" sldId="257"/>
        </pc:sldMkLst>
        <pc:spChg chg="mod">
          <ac:chgData name="toby lee" userId="c2b0b406bfa6151f" providerId="LiveId" clId="{971B2DBE-F4A2-462A-9DE5-29CEA41B67BB}" dt="2022-03-08T21:47:58.871" v="69" actId="20577"/>
          <ac:spMkLst>
            <pc:docMk/>
            <pc:sldMk cId="3227510752" sldId="257"/>
            <ac:spMk id="2" creationId="{47F06CDF-26C4-41A3-9F51-4DDA6CBE3DD2}"/>
          </ac:spMkLst>
        </pc:spChg>
        <pc:spChg chg="del mod">
          <ac:chgData name="toby lee" userId="c2b0b406bfa6151f" providerId="LiveId" clId="{971B2DBE-F4A2-462A-9DE5-29CEA41B67BB}" dt="2022-03-08T21:48:02.266" v="71" actId="478"/>
          <ac:spMkLst>
            <pc:docMk/>
            <pc:sldMk cId="3227510752" sldId="257"/>
            <ac:spMk id="3" creationId="{CC77905C-9A1D-49E1-BA13-6FFC5A66BF13}"/>
          </ac:spMkLst>
        </pc:spChg>
        <pc:spChg chg="add mod">
          <ac:chgData name="toby lee" userId="c2b0b406bfa6151f" providerId="LiveId" clId="{971B2DBE-F4A2-462A-9DE5-29CEA41B67BB}" dt="2022-03-14T11:04:24.483" v="726" actId="1076"/>
          <ac:spMkLst>
            <pc:docMk/>
            <pc:sldMk cId="3227510752" sldId="257"/>
            <ac:spMk id="5" creationId="{4BFF1E25-25C4-4A41-AB26-899A9BD404D6}"/>
          </ac:spMkLst>
        </pc:spChg>
        <pc:spChg chg="add mod">
          <ac:chgData name="toby lee" userId="c2b0b406bfa6151f" providerId="LiveId" clId="{971B2DBE-F4A2-462A-9DE5-29CEA41B67BB}" dt="2022-03-14T11:04:23.001" v="725" actId="1076"/>
          <ac:spMkLst>
            <pc:docMk/>
            <pc:sldMk cId="3227510752" sldId="257"/>
            <ac:spMk id="6" creationId="{DDCC8C7D-7417-4DDD-B4F7-99A104504D34}"/>
          </ac:spMkLst>
        </pc:spChg>
        <pc:spChg chg="add mod">
          <ac:chgData name="toby lee" userId="c2b0b406bfa6151f" providerId="LiveId" clId="{971B2DBE-F4A2-462A-9DE5-29CEA41B67BB}" dt="2022-03-14T11:04:13.042" v="721" actId="1076"/>
          <ac:spMkLst>
            <pc:docMk/>
            <pc:sldMk cId="3227510752" sldId="257"/>
            <ac:spMk id="7" creationId="{5A7E3F62-3514-4075-ACBC-BA16EE040CEB}"/>
          </ac:spMkLst>
        </pc:spChg>
        <pc:spChg chg="add mod">
          <ac:chgData name="toby lee" userId="c2b0b406bfa6151f" providerId="LiveId" clId="{971B2DBE-F4A2-462A-9DE5-29CEA41B67BB}" dt="2022-03-14T11:04:38.033" v="730" actId="1076"/>
          <ac:spMkLst>
            <pc:docMk/>
            <pc:sldMk cId="3227510752" sldId="257"/>
            <ac:spMk id="8" creationId="{A0971718-62D5-4406-BA44-54F9149927D6}"/>
          </ac:spMkLst>
        </pc:spChg>
        <pc:graphicFrameChg chg="add del modGraphic">
          <ac:chgData name="toby lee" userId="c2b0b406bfa6151f" providerId="LiveId" clId="{971B2DBE-F4A2-462A-9DE5-29CEA41B67BB}" dt="2022-03-08T21:48:02.266" v="71" actId="478"/>
          <ac:graphicFrameMkLst>
            <pc:docMk/>
            <pc:sldMk cId="3227510752" sldId="257"/>
            <ac:graphicFrameMk id="5" creationId="{975FE865-E61A-4EC9-AA94-8714FA170926}"/>
          </ac:graphicFrameMkLst>
        </pc:graphicFrameChg>
      </pc:sldChg>
      <pc:sldChg chg="modSp new del mod">
        <pc:chgData name="toby lee" userId="c2b0b406bfa6151f" providerId="LiveId" clId="{971B2DBE-F4A2-462A-9DE5-29CEA41B67BB}" dt="2022-03-14T11:04:41.364" v="731" actId="47"/>
        <pc:sldMkLst>
          <pc:docMk/>
          <pc:sldMk cId="1481738824" sldId="258"/>
        </pc:sldMkLst>
        <pc:spChg chg="mod">
          <ac:chgData name="toby lee" userId="c2b0b406bfa6151f" providerId="LiveId" clId="{971B2DBE-F4A2-462A-9DE5-29CEA41B67BB}" dt="2022-03-14T11:04:34.244" v="728" actId="21"/>
          <ac:spMkLst>
            <pc:docMk/>
            <pc:sldMk cId="1481738824" sldId="258"/>
            <ac:spMk id="3" creationId="{02270832-AFEF-41DE-9AB0-81A0725B64C5}"/>
          </ac:spMkLst>
        </pc:spChg>
      </pc:sldChg>
      <pc:sldChg chg="modSp new mod">
        <pc:chgData name="toby lee" userId="c2b0b406bfa6151f" providerId="LiveId" clId="{971B2DBE-F4A2-462A-9DE5-29CEA41B67BB}" dt="2022-03-13T19:40:04.444" v="544" actId="20577"/>
        <pc:sldMkLst>
          <pc:docMk/>
          <pc:sldMk cId="1685829128" sldId="259"/>
        </pc:sldMkLst>
        <pc:spChg chg="mod">
          <ac:chgData name="toby lee" userId="c2b0b406bfa6151f" providerId="LiveId" clId="{971B2DBE-F4A2-462A-9DE5-29CEA41B67BB}" dt="2022-03-13T19:39:34.055" v="427" actId="20577"/>
          <ac:spMkLst>
            <pc:docMk/>
            <pc:sldMk cId="1685829128" sldId="259"/>
            <ac:spMk id="2" creationId="{B4F28D77-435B-43E3-8277-D90E483CF59D}"/>
          </ac:spMkLst>
        </pc:spChg>
        <pc:spChg chg="mod">
          <ac:chgData name="toby lee" userId="c2b0b406bfa6151f" providerId="LiveId" clId="{971B2DBE-F4A2-462A-9DE5-29CEA41B67BB}" dt="2022-03-13T19:40:04.444" v="544" actId="20577"/>
          <ac:spMkLst>
            <pc:docMk/>
            <pc:sldMk cId="1685829128" sldId="259"/>
            <ac:spMk id="3" creationId="{6C3BB0D6-8C85-47D9-84FE-68591D910252}"/>
          </ac:spMkLst>
        </pc:spChg>
      </pc:sldChg>
      <pc:sldChg chg="del">
        <pc:chgData name="toby lee" userId="c2b0b406bfa6151f" providerId="LiveId" clId="{971B2DBE-F4A2-462A-9DE5-29CEA41B67BB}" dt="2022-03-08T21:47:18.052" v="8" actId="47"/>
        <pc:sldMkLst>
          <pc:docMk/>
          <pc:sldMk cId="2208630271" sldId="268"/>
        </pc:sldMkLst>
      </pc:sldChg>
      <pc:sldChg chg="del">
        <pc:chgData name="toby lee" userId="c2b0b406bfa6151f" providerId="LiveId" clId="{971B2DBE-F4A2-462A-9DE5-29CEA41B67BB}" dt="2022-03-08T21:47:18.622" v="9" actId="47"/>
        <pc:sldMkLst>
          <pc:docMk/>
          <pc:sldMk cId="1970252678" sldId="269"/>
        </pc:sldMkLst>
      </pc:sldChg>
      <pc:sldChg chg="del">
        <pc:chgData name="toby lee" userId="c2b0b406bfa6151f" providerId="LiveId" clId="{971B2DBE-F4A2-462A-9DE5-29CEA41B67BB}" dt="2022-03-08T21:47:20.308" v="12" actId="47"/>
        <pc:sldMkLst>
          <pc:docMk/>
          <pc:sldMk cId="4108485860" sldId="270"/>
        </pc:sldMkLst>
      </pc:sldChg>
      <pc:sldChg chg="del">
        <pc:chgData name="toby lee" userId="c2b0b406bfa6151f" providerId="LiveId" clId="{971B2DBE-F4A2-462A-9DE5-29CEA41B67BB}" dt="2022-03-08T21:47:23.114" v="17" actId="47"/>
        <pc:sldMkLst>
          <pc:docMk/>
          <pc:sldMk cId="1492511633" sldId="271"/>
        </pc:sldMkLst>
      </pc:sldChg>
      <pc:sldChg chg="del">
        <pc:chgData name="toby lee" userId="c2b0b406bfa6151f" providerId="LiveId" clId="{971B2DBE-F4A2-462A-9DE5-29CEA41B67BB}" dt="2022-03-08T21:47:20.734" v="13" actId="47"/>
        <pc:sldMkLst>
          <pc:docMk/>
          <pc:sldMk cId="3040045971" sldId="272"/>
        </pc:sldMkLst>
      </pc:sldChg>
      <pc:sldChg chg="del">
        <pc:chgData name="toby lee" userId="c2b0b406bfa6151f" providerId="LiveId" clId="{971B2DBE-F4A2-462A-9DE5-29CEA41B67BB}" dt="2022-03-08T21:47:21.201" v="14" actId="47"/>
        <pc:sldMkLst>
          <pc:docMk/>
          <pc:sldMk cId="3515047711" sldId="273"/>
        </pc:sldMkLst>
      </pc:sldChg>
      <pc:sldChg chg="del">
        <pc:chgData name="toby lee" userId="c2b0b406bfa6151f" providerId="LiveId" clId="{971B2DBE-F4A2-462A-9DE5-29CEA41B67BB}" dt="2022-03-08T21:47:21.711" v="15" actId="47"/>
        <pc:sldMkLst>
          <pc:docMk/>
          <pc:sldMk cId="1945631378" sldId="274"/>
        </pc:sldMkLst>
      </pc:sldChg>
      <pc:sldChg chg="del">
        <pc:chgData name="toby lee" userId="c2b0b406bfa6151f" providerId="LiveId" clId="{971B2DBE-F4A2-462A-9DE5-29CEA41B67BB}" dt="2022-03-08T21:47:22.338" v="16" actId="47"/>
        <pc:sldMkLst>
          <pc:docMk/>
          <pc:sldMk cId="2258415162" sldId="275"/>
        </pc:sldMkLst>
      </pc:sldChg>
      <pc:sldChg chg="del">
        <pc:chgData name="toby lee" userId="c2b0b406bfa6151f" providerId="LiveId" clId="{971B2DBE-F4A2-462A-9DE5-29CEA41B67BB}" dt="2022-03-08T21:47:19.248" v="10" actId="47"/>
        <pc:sldMkLst>
          <pc:docMk/>
          <pc:sldMk cId="303816345" sldId="276"/>
        </pc:sldMkLst>
      </pc:sldChg>
      <pc:sldChg chg="del">
        <pc:chgData name="toby lee" userId="c2b0b406bfa6151f" providerId="LiveId" clId="{971B2DBE-F4A2-462A-9DE5-29CEA41B67BB}" dt="2022-03-08T21:47:19.784" v="11" actId="47"/>
        <pc:sldMkLst>
          <pc:docMk/>
          <pc:sldMk cId="3996587604" sldId="277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2562724145" sldId="459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834870799" sldId="467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2903341933" sldId="468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4072347133" sldId="470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204353309" sldId="492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2997088218" sldId="493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4142733036" sldId="494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3795172455" sldId="502"/>
        </pc:sldMkLst>
      </pc:sldChg>
      <pc:sldChg chg="add">
        <pc:chgData name="toby lee" userId="c2b0b406bfa6151f" providerId="LiveId" clId="{971B2DBE-F4A2-462A-9DE5-29CEA41B67BB}" dt="2022-03-13T19:49:12.011" v="545"/>
        <pc:sldMkLst>
          <pc:docMk/>
          <pc:sldMk cId="1587837453" sldId="503"/>
        </pc:sldMkLst>
      </pc:sldChg>
      <pc:sldChg chg="addSp delSp modSp new mod">
        <pc:chgData name="toby lee" userId="c2b0b406bfa6151f" providerId="LiveId" clId="{971B2DBE-F4A2-462A-9DE5-29CEA41B67BB}" dt="2022-03-14T11:09:50.425" v="751" actId="1076"/>
        <pc:sldMkLst>
          <pc:docMk/>
          <pc:sldMk cId="536100122" sldId="504"/>
        </pc:sldMkLst>
        <pc:spChg chg="del">
          <ac:chgData name="toby lee" userId="c2b0b406bfa6151f" providerId="LiveId" clId="{971B2DBE-F4A2-462A-9DE5-29CEA41B67BB}" dt="2022-03-14T11:08:26.555" v="736" actId="478"/>
          <ac:spMkLst>
            <pc:docMk/>
            <pc:sldMk cId="536100122" sldId="504"/>
            <ac:spMk id="2" creationId="{F107799A-D137-40C1-8A09-A245771182D8}"/>
          </ac:spMkLst>
        </pc:spChg>
        <pc:spChg chg="del">
          <ac:chgData name="toby lee" userId="c2b0b406bfa6151f" providerId="LiveId" clId="{971B2DBE-F4A2-462A-9DE5-29CEA41B67BB}" dt="2022-03-14T11:08:22.484" v="733" actId="22"/>
          <ac:spMkLst>
            <pc:docMk/>
            <pc:sldMk cId="536100122" sldId="504"/>
            <ac:spMk id="3" creationId="{4C01E168-0316-4466-9B1F-BFED4A30CFF0}"/>
          </ac:spMkLst>
        </pc:spChg>
        <pc:picChg chg="add mod ord">
          <ac:chgData name="toby lee" userId="c2b0b406bfa6151f" providerId="LiveId" clId="{971B2DBE-F4A2-462A-9DE5-29CEA41B67BB}" dt="2022-03-14T11:08:31.389" v="741" actId="1076"/>
          <ac:picMkLst>
            <pc:docMk/>
            <pc:sldMk cId="536100122" sldId="504"/>
            <ac:picMk id="5" creationId="{FD001FE7-7439-42E9-A15D-868E3A267025}"/>
          </ac:picMkLst>
        </pc:picChg>
        <pc:picChg chg="add del mod">
          <ac:chgData name="toby lee" userId="c2b0b406bfa6151f" providerId="LiveId" clId="{971B2DBE-F4A2-462A-9DE5-29CEA41B67BB}" dt="2022-03-14T11:09:45.295" v="748" actId="478"/>
          <ac:picMkLst>
            <pc:docMk/>
            <pc:sldMk cId="536100122" sldId="504"/>
            <ac:picMk id="7" creationId="{BE4E409A-AF66-4E82-BB87-CB0DCEB657E5}"/>
          </ac:picMkLst>
        </pc:picChg>
        <pc:picChg chg="add mod">
          <ac:chgData name="toby lee" userId="c2b0b406bfa6151f" providerId="LiveId" clId="{971B2DBE-F4A2-462A-9DE5-29CEA41B67BB}" dt="2022-03-14T11:09:50.425" v="751" actId="1076"/>
          <ac:picMkLst>
            <pc:docMk/>
            <pc:sldMk cId="536100122" sldId="504"/>
            <ac:picMk id="9" creationId="{4F151D0E-926D-4A53-B3BE-F5966BE55032}"/>
          </ac:picMkLst>
        </pc:picChg>
      </pc:sldChg>
      <pc:sldChg chg="modSp new del mod">
        <pc:chgData name="toby lee" userId="c2b0b406bfa6151f" providerId="LiveId" clId="{971B2DBE-F4A2-462A-9DE5-29CEA41B67BB}" dt="2022-03-14T11:04:25.954" v="727" actId="47"/>
        <pc:sldMkLst>
          <pc:docMk/>
          <pc:sldMk cId="1020517593" sldId="504"/>
        </pc:sldMkLst>
        <pc:spChg chg="mod">
          <ac:chgData name="toby lee" userId="c2b0b406bfa6151f" providerId="LiveId" clId="{971B2DBE-F4A2-462A-9DE5-29CEA41B67BB}" dt="2022-03-13T19:50:25.644" v="582" actId="20577"/>
          <ac:spMkLst>
            <pc:docMk/>
            <pc:sldMk cId="1020517593" sldId="504"/>
            <ac:spMk id="2" creationId="{E3CBCF08-D69A-494E-9468-14BEC6F3275E}"/>
          </ac:spMkLst>
        </pc:spChg>
        <pc:spChg chg="mod">
          <ac:chgData name="toby lee" userId="c2b0b406bfa6151f" providerId="LiveId" clId="{971B2DBE-F4A2-462A-9DE5-29CEA41B67BB}" dt="2022-03-14T11:04:07.001" v="720" actId="21"/>
          <ac:spMkLst>
            <pc:docMk/>
            <pc:sldMk cId="1020517593" sldId="504"/>
            <ac:spMk id="3" creationId="{2C07F6C8-F8BB-4E63-99DC-6774014C03F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ingDirSynch\2020Synch\workingDir\teaching\courseraEHR\01moduleData\mimic3_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/>
              <a:t>Gender per critical care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gender!$B$1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gender!$A$2:$A$6</c:f>
              <c:strCache>
                <c:ptCount val="5"/>
                <c:pt idx="0">
                  <c:v>CCU</c:v>
                </c:pt>
                <c:pt idx="1">
                  <c:v>CSRU</c:v>
                </c:pt>
                <c:pt idx="2">
                  <c:v>MICU</c:v>
                </c:pt>
                <c:pt idx="3">
                  <c:v>SICU</c:v>
                </c:pt>
                <c:pt idx="4">
                  <c:v>TSICU</c:v>
                </c:pt>
              </c:strCache>
            </c:strRef>
          </c:cat>
          <c:val>
            <c:numRef>
              <c:f>gender!$B$2:$B$6</c:f>
              <c:numCache>
                <c:formatCode>General</c:formatCode>
                <c:ptCount val="5"/>
                <c:pt idx="0">
                  <c:v>58</c:v>
                </c:pt>
                <c:pt idx="1">
                  <c:v>66</c:v>
                </c:pt>
                <c:pt idx="2">
                  <c:v>52</c:v>
                </c:pt>
                <c:pt idx="3">
                  <c:v>52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5-4387-ACCC-C926FED210B2}"/>
            </c:ext>
          </c:extLst>
        </c:ser>
        <c:ser>
          <c:idx val="1"/>
          <c:order val="1"/>
          <c:tx>
            <c:strRef>
              <c:f>gender!$C$1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gender!$A$2:$A$6</c:f>
              <c:strCache>
                <c:ptCount val="5"/>
                <c:pt idx="0">
                  <c:v>CCU</c:v>
                </c:pt>
                <c:pt idx="1">
                  <c:v>CSRU</c:v>
                </c:pt>
                <c:pt idx="2">
                  <c:v>MICU</c:v>
                </c:pt>
                <c:pt idx="3">
                  <c:v>SICU</c:v>
                </c:pt>
                <c:pt idx="4">
                  <c:v>TSICU</c:v>
                </c:pt>
              </c:strCache>
            </c:strRef>
          </c:cat>
          <c:val>
            <c:numRef>
              <c:f>gender!$C$2:$C$6</c:f>
              <c:numCache>
                <c:formatCode>General</c:formatCode>
                <c:ptCount val="5"/>
                <c:pt idx="0">
                  <c:v>42</c:v>
                </c:pt>
                <c:pt idx="1">
                  <c:v>34</c:v>
                </c:pt>
                <c:pt idx="2">
                  <c:v>48</c:v>
                </c:pt>
                <c:pt idx="3">
                  <c:v>48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45-4387-ACCC-C926FED210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2483647"/>
        <c:axId val="428570223"/>
        <c:axId val="0"/>
      </c:bar3DChart>
      <c:catAx>
        <c:axId val="302483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70223"/>
        <c:crosses val="autoZero"/>
        <c:auto val="1"/>
        <c:lblAlgn val="ctr"/>
        <c:lblOffset val="100"/>
        <c:noMultiLvlLbl val="0"/>
      </c:catAx>
      <c:valAx>
        <c:axId val="42857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48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8891688538932628"/>
          <c:y val="0.83391149023038769"/>
          <c:w val="0.32808989501312336"/>
          <c:h val="0.106106372120151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00618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  <p:sldLayoutId id="2147483713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/>
              <a:t>Week 21 </a:t>
            </a:r>
            <a:r>
              <a:rPr lang="en-GB" dirty="0"/>
              <a:t>Meeting</a:t>
            </a:r>
            <a:r>
              <a:rPr lang="en-GB"/>
              <a:t>, 14/3/2021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BF96524E-E0B3-4C44-B813-26F1DE0B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8645236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Hospital Admissions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F52BC8-E8E9-47C6-A7C9-309D7B21C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69" r="8530" b="15370"/>
          <a:stretch/>
        </p:blipFill>
        <p:spPr>
          <a:xfrm>
            <a:off x="8400257" y="1412776"/>
            <a:ext cx="3636095" cy="282848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B520085-E232-4CBD-892D-68C3F443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652" y="5839813"/>
            <a:ext cx="3648405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hospital admissions: 49785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4FDA-A9FD-49E8-9AC2-97A220E93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8155" r="47326" b="8152"/>
          <a:stretch/>
        </p:blipFill>
        <p:spPr>
          <a:xfrm>
            <a:off x="8585792" y="4091045"/>
            <a:ext cx="3558881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E6BA14-B37E-4E85-9249-4F9657E7CD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26" t="-11196" r="-1" b="-19147"/>
          <a:stretch/>
        </p:blipFill>
        <p:spPr>
          <a:xfrm>
            <a:off x="9060023" y="4459344"/>
            <a:ext cx="2531931" cy="480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B240D-E5AB-4392-ADA2-7A2D4C168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74" y="1596256"/>
            <a:ext cx="745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8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9B48BA13-9E8F-4E36-93C1-2592CA1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9019308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</a:t>
            </a:r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Distinct ICU Admissions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34AC0-03B4-4C27-94FF-C1262155E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7" y="1583676"/>
            <a:ext cx="7658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3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D61E56F7-F01D-4AD5-A32F-205577583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9074727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</a:t>
            </a:r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Distinct ICU Admissions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389E190-ED8C-4F66-9A5F-79423DF1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81" y="6015823"/>
            <a:ext cx="2735627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ICU stays: 53423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082CAA-73AD-4D4D-8250-E4127AABF1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53" r="5948" b="16318"/>
          <a:stretch/>
        </p:blipFill>
        <p:spPr>
          <a:xfrm>
            <a:off x="8100483" y="1537679"/>
            <a:ext cx="3636095" cy="2852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5C31-E26E-43EE-BA5A-286E0EAB30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8155" r="47326" b="8152"/>
          <a:stretch/>
        </p:blipFill>
        <p:spPr>
          <a:xfrm>
            <a:off x="8304246" y="4308839"/>
            <a:ext cx="3558881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1A248-27A5-4146-8FA3-C2353CE153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26" t="-11196" r="-1" b="-19147"/>
          <a:stretch/>
        </p:blipFill>
        <p:spPr>
          <a:xfrm>
            <a:off x="8778477" y="4677139"/>
            <a:ext cx="2531931" cy="48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34AC0-03B4-4C27-94FF-C1262155E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67" y="1583676"/>
            <a:ext cx="7658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2C03CB70-3F04-4D23-84E7-7D73661A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7356763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Hospitalisations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F684B-0A8F-4391-AF8D-15BBD00DE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83" r="7426" b="15370"/>
          <a:stretch/>
        </p:blipFill>
        <p:spPr>
          <a:xfrm>
            <a:off x="143340" y="1537680"/>
            <a:ext cx="3681913" cy="2885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52BC8-E8E9-47C6-A7C9-309D7B21CE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69" r="8530" b="15370"/>
          <a:stretch/>
        </p:blipFill>
        <p:spPr>
          <a:xfrm>
            <a:off x="4038381" y="1594992"/>
            <a:ext cx="3636095" cy="2828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B9C2EA-6AF2-4CCE-ADB3-EEEE9492F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84" y="4556247"/>
            <a:ext cx="6756400" cy="36830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B520085-E232-4CBD-892D-68C3F443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022029"/>
            <a:ext cx="3648405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hospital admissions: 49785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58CA116-16C1-449A-BEF6-02A7FDC0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6022029"/>
            <a:ext cx="2592288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patients: 38597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389E190-ED8C-4F66-9A5F-79423DF1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81" y="6015823"/>
            <a:ext cx="2735627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ICU stays: 53423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082CAA-73AD-4D4D-8250-E4127AABF1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53" r="5948" b="16318"/>
          <a:stretch/>
        </p:blipFill>
        <p:spPr>
          <a:xfrm>
            <a:off x="8100483" y="1537679"/>
            <a:ext cx="3636095" cy="28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01FE7-7439-42E9-A15D-868E3A267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82" y="1097280"/>
            <a:ext cx="4483620" cy="51860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51D0E-926D-4A53-B3BE-F5966BE5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75" y="1159191"/>
            <a:ext cx="4529597" cy="45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6CDF-26C4-41A3-9F51-4DDA6CBE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the cohort selection decided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7E3F62-3514-4075-ACBC-BA16EE04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34" y="702156"/>
            <a:ext cx="11029615" cy="3634486"/>
          </a:xfrm>
        </p:spPr>
        <p:txBody>
          <a:bodyPr/>
          <a:lstStyle/>
          <a:p>
            <a:r>
              <a:rPr lang="en-GB" dirty="0"/>
              <a:t>Why age&gt;15</a:t>
            </a:r>
          </a:p>
          <a:p>
            <a:r>
              <a:rPr lang="en-GB" dirty="0"/>
              <a:t>Why admission more than 1 day and less than 15 days?</a:t>
            </a:r>
          </a:p>
          <a:p>
            <a:pPr lvl="1"/>
            <a:r>
              <a:rPr lang="en-GB" dirty="0"/>
              <a:t>Fewer recordings will not have enough information for machine learning models to learn a pattern?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F1E25-25C4-4A41-AB26-899A9BD404D6}"/>
              </a:ext>
            </a:extLst>
          </p:cNvPr>
          <p:cNvSpPr txBox="1"/>
          <p:nvPr/>
        </p:nvSpPr>
        <p:spPr>
          <a:xfrm>
            <a:off x="1219682" y="4465861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Should I put the full extraction </a:t>
            </a:r>
            <a:r>
              <a:rPr lang="en-GB" dirty="0" err="1"/>
              <a:t>sql</a:t>
            </a:r>
            <a:r>
              <a:rPr lang="en-GB" dirty="0"/>
              <a:t> query or create diagrams for it instead for easier understanding with no coding background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CC8C7D-7417-4DDD-B4F7-99A104504D34}"/>
              </a:ext>
            </a:extLst>
          </p:cNvPr>
          <p:cNvSpPr txBox="1">
            <a:spLocks/>
          </p:cNvSpPr>
          <p:nvPr/>
        </p:nvSpPr>
        <p:spPr>
          <a:xfrm>
            <a:off x="737451" y="3042171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Putting code in dissertation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71718-62D5-4406-BA44-54F9149927D6}"/>
              </a:ext>
            </a:extLst>
          </p:cNvPr>
          <p:cNvSpPr txBox="1"/>
          <p:nvPr/>
        </p:nvSpPr>
        <p:spPr>
          <a:xfrm>
            <a:off x="1260193" y="5339749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Should I be using figures of the data frame when explaining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32275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8D77-435B-43E3-8277-D90E483C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B0D6-8C85-47D9-84FE-68591D91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of needing a baseline to start with</a:t>
            </a:r>
          </a:p>
        </p:txBody>
      </p:sp>
    </p:spTree>
    <p:extLst>
      <p:ext uri="{BB962C8B-B14F-4D97-AF65-F5344CB8AC3E}">
        <p14:creationId xmlns:p14="http://schemas.microsoft.com/office/powerpoint/2010/main" val="168582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60F6104-B66B-4015-B146-6F64955A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1652803"/>
            <a:ext cx="6336704" cy="4224469"/>
          </a:xfrm>
          <a:prstGeom prst="rect">
            <a:avLst/>
          </a:prstGeom>
        </p:spPr>
      </p:pic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CF0433E-71E6-46AE-8E83-92DEE4FB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7086"/>
            <a:ext cx="10030691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Gender per critical care unit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17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60F6104-B66B-4015-B146-6F64955A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1652803"/>
            <a:ext cx="6336704" cy="4224469"/>
          </a:xfrm>
          <a:prstGeom prst="rect">
            <a:avLst/>
          </a:prstGeom>
        </p:spPr>
      </p:pic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CF0433E-71E6-46AE-8E83-92DEE4FB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7086"/>
            <a:ext cx="10030691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Gender per critical care unit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BEC4AAF-A3EF-4F45-AECE-BE13E5DADCC4}"/>
              </a:ext>
            </a:extLst>
          </p:cNvPr>
          <p:cNvGraphicFramePr>
            <a:graphicFrameLocks/>
          </p:cNvGraphicFramePr>
          <p:nvPr/>
        </p:nvGraphicFramePr>
        <p:xfrm>
          <a:off x="5567940" y="1604797"/>
          <a:ext cx="700877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878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0B21C30-FBEF-4BFF-866A-67B78EA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11554689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10726260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Distinct Patients’ Hospitalisations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B0226-15F6-487B-BCEA-E448D074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71" y="1700808"/>
            <a:ext cx="7404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AC1D6E57-DC73-4E38-B90D-37B56363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11319163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10726260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Distinct Patients’ Hospitalisations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4CDF41-B1D6-4892-AC74-C77940ECF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83" r="7426" b="15370"/>
          <a:stretch/>
        </p:blipFill>
        <p:spPr>
          <a:xfrm>
            <a:off x="7632172" y="1247546"/>
            <a:ext cx="3681913" cy="2885793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6A4BA2E6-2F3F-452C-9346-55972453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277" y="5720082"/>
            <a:ext cx="2592288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patients: 38597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4D92BC-AAD1-427E-B5C1-A34FD83D89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8155" r="47326" b="8152"/>
          <a:stretch/>
        </p:blipFill>
        <p:spPr>
          <a:xfrm>
            <a:off x="7886781" y="4033513"/>
            <a:ext cx="3558881" cy="368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C4E4CA-597C-4D38-8E28-FA27FA3EB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26" t="-11196" r="-1" b="-19147"/>
          <a:stretch/>
        </p:blipFill>
        <p:spPr>
          <a:xfrm>
            <a:off x="8361012" y="4401812"/>
            <a:ext cx="2531931" cy="48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B0226-15F6-487B-BCEA-E448D0741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71" y="1700808"/>
            <a:ext cx="7404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F603013-69FB-4CC0-A018-EAD794DD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8548253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Hospital Admissions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B240D-E5AB-4392-ADA2-7A2D4C16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74" y="1596256"/>
            <a:ext cx="745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70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</TotalTime>
  <Words>363</Words>
  <Application>Microsoft Office PowerPoint</Application>
  <PresentationFormat>Widescreen</PresentationFormat>
  <Paragraphs>45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var(--jp-code-font-family)</vt:lpstr>
      <vt:lpstr>Arial</vt:lpstr>
      <vt:lpstr>Calibri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How is the cohort selection decided</vt:lpstr>
      <vt:lpstr>Discussion</vt:lpstr>
      <vt:lpstr>MIMIC-III: Gender per critical care unit</vt:lpstr>
      <vt:lpstr>MIMIC-III: Gender per critical care unit</vt:lpstr>
      <vt:lpstr>MIMIC-III: Distinct Patients’ Hospitalisations</vt:lpstr>
      <vt:lpstr>MIMIC-III: Distinct Patients’ Hospitalisations</vt:lpstr>
      <vt:lpstr>MIMIC-III: Hospital Admissions</vt:lpstr>
      <vt:lpstr>MIMIC-III: Hospital Admissions</vt:lpstr>
      <vt:lpstr>MIMIC-III: Distinct ICU Admissions</vt:lpstr>
      <vt:lpstr>MIMIC-III: Distinct ICU Admissions</vt:lpstr>
      <vt:lpstr>MIMIC-III: Hospitalisations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17</cp:revision>
  <dcterms:created xsi:type="dcterms:W3CDTF">2021-10-17T19:57:15Z</dcterms:created>
  <dcterms:modified xsi:type="dcterms:W3CDTF">2022-03-14T11:10:02Z</dcterms:modified>
</cp:coreProperties>
</file>