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310" r:id="rId4"/>
    <p:sldId id="311" r:id="rId5"/>
    <p:sldId id="316" r:id="rId6"/>
    <p:sldId id="319" r:id="rId7"/>
    <p:sldId id="320" r:id="rId8"/>
    <p:sldId id="321" r:id="rId9"/>
    <p:sldId id="322" r:id="rId10"/>
    <p:sldId id="323" r:id="rId11"/>
    <p:sldId id="31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19C"/>
    <a:srgbClr val="2490C8"/>
    <a:srgbClr val="000000"/>
    <a:srgbClr val="3399FF"/>
    <a:srgbClr val="06294C"/>
    <a:srgbClr val="5E9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468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38" y="4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195FE-4684-4AA3-8704-828017DD55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45D0D-313C-430A-A002-8C33F40847CB}">
      <dgm:prSet phldrT="[Text]"/>
      <dgm:spPr>
        <a:noFill/>
        <a:ln>
          <a:noFill/>
        </a:ln>
      </dgm:spPr>
      <dgm:t>
        <a:bodyPr/>
        <a:lstStyle/>
        <a:p>
          <a:r>
            <a:rPr lang="en-US"/>
            <a:t>Introduction</a:t>
          </a:r>
        </a:p>
      </dgm:t>
    </dgm:pt>
    <dgm:pt modelId="{EF7D1AB2-8339-4C8F-A643-77A1D01A2A04}" type="parTrans" cxnId="{563F4DE6-136C-412E-913E-109661C70C39}">
      <dgm:prSet/>
      <dgm:spPr/>
      <dgm:t>
        <a:bodyPr/>
        <a:lstStyle/>
        <a:p>
          <a:endParaRPr lang="en-US"/>
        </a:p>
      </dgm:t>
    </dgm:pt>
    <dgm:pt modelId="{815DFCC0-641F-490E-BC4F-CB64B39667B5}" type="sibTrans" cxnId="{563F4DE6-136C-412E-913E-109661C70C39}">
      <dgm:prSet/>
      <dgm:spPr/>
      <dgm:t>
        <a:bodyPr/>
        <a:lstStyle/>
        <a:p>
          <a:endParaRPr lang="en-US"/>
        </a:p>
      </dgm:t>
    </dgm:pt>
    <dgm:pt modelId="{85B12D66-744D-4547-B068-B0BF3A77906D}">
      <dgm:prSet phldrT="[Text]"/>
      <dgm:spPr>
        <a:noFill/>
        <a:ln>
          <a:noFill/>
        </a:ln>
      </dgm:spPr>
      <dgm:t>
        <a:bodyPr/>
        <a:lstStyle/>
        <a:p>
          <a:r>
            <a:rPr lang="en-US" dirty="0" err="1" smtClean="0"/>
            <a:t>Requêtes</a:t>
          </a:r>
          <a:r>
            <a:rPr lang="en-US" dirty="0" smtClean="0"/>
            <a:t> </a:t>
          </a:r>
          <a:r>
            <a:rPr lang="en-US" dirty="0" smtClean="0"/>
            <a:t>SPARQL</a:t>
          </a:r>
          <a:endParaRPr lang="en-US" dirty="0"/>
        </a:p>
      </dgm:t>
    </dgm:pt>
    <dgm:pt modelId="{335C618B-51F0-4EE9-9125-D75D0346A5D4}" type="parTrans" cxnId="{A44F0A1C-AAC1-445C-8D24-8C2B826C7977}">
      <dgm:prSet/>
      <dgm:spPr/>
      <dgm:t>
        <a:bodyPr/>
        <a:lstStyle/>
        <a:p>
          <a:endParaRPr lang="en-US"/>
        </a:p>
      </dgm:t>
    </dgm:pt>
    <dgm:pt modelId="{66770430-B2A4-45E5-806A-83EF1B3FACDC}" type="sibTrans" cxnId="{A44F0A1C-AAC1-445C-8D24-8C2B826C7977}">
      <dgm:prSet/>
      <dgm:spPr/>
      <dgm:t>
        <a:bodyPr/>
        <a:lstStyle/>
        <a:p>
          <a:endParaRPr lang="en-US"/>
        </a:p>
      </dgm:t>
    </dgm:pt>
    <dgm:pt modelId="{772DAE31-7C8C-4F29-8823-97B53EB220DA}">
      <dgm:prSet phldrT="[Text]"/>
      <dgm:spPr>
        <a:noFill/>
        <a:ln>
          <a:noFill/>
        </a:ln>
      </dgm:spPr>
      <dgm:t>
        <a:bodyPr/>
        <a:lstStyle/>
        <a:p>
          <a:r>
            <a:rPr lang="en-US" smtClean="0"/>
            <a:t>Conclusion</a:t>
          </a:r>
          <a:endParaRPr lang="en-US" dirty="0"/>
        </a:p>
      </dgm:t>
    </dgm:pt>
    <dgm:pt modelId="{2A848521-77C4-4D9B-A954-6462E0136FA9}" type="parTrans" cxnId="{C9EFD298-4415-4CC5-8780-1DE6F89E401C}">
      <dgm:prSet/>
      <dgm:spPr/>
      <dgm:t>
        <a:bodyPr/>
        <a:lstStyle/>
        <a:p>
          <a:endParaRPr lang="en-US"/>
        </a:p>
      </dgm:t>
    </dgm:pt>
    <dgm:pt modelId="{BD4F22F2-3A62-483F-82A1-DF4CC18F5C74}" type="sibTrans" cxnId="{C9EFD298-4415-4CC5-8780-1DE6F89E401C}">
      <dgm:prSet/>
      <dgm:spPr/>
      <dgm:t>
        <a:bodyPr/>
        <a:lstStyle/>
        <a:p>
          <a:endParaRPr lang="en-US"/>
        </a:p>
      </dgm:t>
    </dgm:pt>
    <dgm:pt modelId="{8F33076A-0B4F-49BC-8F4E-A3AB1BE62438}">
      <dgm:prSet phldrT="[Text]"/>
      <dgm:spPr>
        <a:noFill/>
        <a:ln>
          <a:noFill/>
        </a:ln>
      </dgm:spPr>
      <dgm:t>
        <a:bodyPr/>
        <a:lstStyle/>
        <a:p>
          <a:r>
            <a:rPr lang="en-US" dirty="0" err="1" smtClean="0"/>
            <a:t>Modélisation</a:t>
          </a:r>
          <a:endParaRPr lang="en-US" dirty="0"/>
        </a:p>
      </dgm:t>
    </dgm:pt>
    <dgm:pt modelId="{6DBA9C4D-E6CB-406A-B811-6C2538FDD268}" type="parTrans" cxnId="{D534CA58-038A-420A-B451-FA7651688C83}">
      <dgm:prSet/>
      <dgm:spPr/>
      <dgm:t>
        <a:bodyPr/>
        <a:lstStyle/>
        <a:p>
          <a:endParaRPr lang="en-US"/>
        </a:p>
      </dgm:t>
    </dgm:pt>
    <dgm:pt modelId="{B287C011-5C1C-41B8-8EE4-404B97A89B8F}" type="sibTrans" cxnId="{D534CA58-038A-420A-B451-FA7651688C83}">
      <dgm:prSet/>
      <dgm:spPr/>
      <dgm:t>
        <a:bodyPr/>
        <a:lstStyle/>
        <a:p>
          <a:endParaRPr lang="en-US"/>
        </a:p>
      </dgm:t>
    </dgm:pt>
    <dgm:pt modelId="{CED09731-B84D-46FA-B26A-AFEB23657DE8}" type="pres">
      <dgm:prSet presAssocID="{E15195FE-4684-4AA3-8704-828017DD55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6E7BD4F-CFB2-4EF4-9ED1-FAA9B22DDC16}" type="pres">
      <dgm:prSet presAssocID="{E15195FE-4684-4AA3-8704-828017DD550B}" presName="Name1" presStyleCnt="0"/>
      <dgm:spPr/>
    </dgm:pt>
    <dgm:pt modelId="{35034D2F-72E9-4BC8-ACCB-A96A36272E27}" type="pres">
      <dgm:prSet presAssocID="{E15195FE-4684-4AA3-8704-828017DD550B}" presName="cycle" presStyleCnt="0"/>
      <dgm:spPr/>
    </dgm:pt>
    <dgm:pt modelId="{28D3D8BD-795E-44DE-A1DE-BD2D28409F91}" type="pres">
      <dgm:prSet presAssocID="{E15195FE-4684-4AA3-8704-828017DD550B}" presName="srcNode" presStyleLbl="node1" presStyleIdx="0" presStyleCnt="4"/>
      <dgm:spPr/>
    </dgm:pt>
    <dgm:pt modelId="{210DEDDB-609E-4309-AA04-1F19088FE34B}" type="pres">
      <dgm:prSet presAssocID="{E15195FE-4684-4AA3-8704-828017DD550B}" presName="conn" presStyleLbl="parChTrans1D2" presStyleIdx="0" presStyleCnt="1"/>
      <dgm:spPr/>
      <dgm:t>
        <a:bodyPr/>
        <a:lstStyle/>
        <a:p>
          <a:endParaRPr lang="fr-FR"/>
        </a:p>
      </dgm:t>
    </dgm:pt>
    <dgm:pt modelId="{00C30C4E-3109-43F6-93A8-B86FFE3BB07E}" type="pres">
      <dgm:prSet presAssocID="{E15195FE-4684-4AA3-8704-828017DD550B}" presName="extraNode" presStyleLbl="node1" presStyleIdx="0" presStyleCnt="4"/>
      <dgm:spPr/>
    </dgm:pt>
    <dgm:pt modelId="{75D47730-109F-4BEC-8542-CFF8B8671083}" type="pres">
      <dgm:prSet presAssocID="{E15195FE-4684-4AA3-8704-828017DD550B}" presName="dstNode" presStyleLbl="node1" presStyleIdx="0" presStyleCnt="4"/>
      <dgm:spPr/>
    </dgm:pt>
    <dgm:pt modelId="{7278AC1A-0A91-43AC-AEC3-1EF30FCADC71}" type="pres">
      <dgm:prSet presAssocID="{F6345D0D-313C-430A-A002-8C33F40847C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21AD7C-3A55-4106-8EBB-C89B6DB6EB91}" type="pres">
      <dgm:prSet presAssocID="{F6345D0D-313C-430A-A002-8C33F40847CB}" presName="accent_1" presStyleCnt="0"/>
      <dgm:spPr/>
    </dgm:pt>
    <dgm:pt modelId="{8717F8C5-1D62-4C15-82D8-DF642B21C933}" type="pres">
      <dgm:prSet presAssocID="{F6345D0D-313C-430A-A002-8C33F40847CB}" presName="accentRepeatNode" presStyleLbl="solidFgAcc1" presStyleIdx="0" presStyleCnt="4"/>
      <dgm:spPr>
        <a:solidFill>
          <a:srgbClr val="06294C"/>
        </a:solidFill>
        <a:ln>
          <a:noFill/>
        </a:ln>
      </dgm:spPr>
    </dgm:pt>
    <dgm:pt modelId="{BC0F221A-9420-4EAB-A3A5-E216D7EA5B3A}" type="pres">
      <dgm:prSet presAssocID="{8F33076A-0B4F-49BC-8F4E-A3AB1BE6243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219512-EBD4-4448-9CB5-BD0780CAAD40}" type="pres">
      <dgm:prSet presAssocID="{8F33076A-0B4F-49BC-8F4E-A3AB1BE62438}" presName="accent_2" presStyleCnt="0"/>
      <dgm:spPr/>
    </dgm:pt>
    <dgm:pt modelId="{39046C99-7109-4534-9E66-5F9DB6B9BBDD}" type="pres">
      <dgm:prSet presAssocID="{8F33076A-0B4F-49BC-8F4E-A3AB1BE62438}" presName="accentRepeatNode" presStyleLbl="solidFgAcc1" presStyleIdx="1" presStyleCnt="4"/>
      <dgm:spPr>
        <a:solidFill>
          <a:srgbClr val="06294C"/>
        </a:solidFill>
        <a:ln>
          <a:noFill/>
        </a:ln>
      </dgm:spPr>
    </dgm:pt>
    <dgm:pt modelId="{A18314B5-F8EA-4DE5-AA52-2DDB0D27E561}" type="pres">
      <dgm:prSet presAssocID="{85B12D66-744D-4547-B068-B0BF3A77906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5956D9-22D4-49EA-96D1-BBF33B4FB58E}" type="pres">
      <dgm:prSet presAssocID="{85B12D66-744D-4547-B068-B0BF3A77906D}" presName="accent_3" presStyleCnt="0"/>
      <dgm:spPr/>
    </dgm:pt>
    <dgm:pt modelId="{A9742EB7-4F6B-4AD9-916B-C65BFE342C65}" type="pres">
      <dgm:prSet presAssocID="{85B12D66-744D-4547-B068-B0BF3A77906D}" presName="accentRepeatNode" presStyleLbl="solidFgAcc1" presStyleIdx="2" presStyleCnt="4"/>
      <dgm:spPr>
        <a:solidFill>
          <a:srgbClr val="06294C"/>
        </a:solidFill>
        <a:ln>
          <a:noFill/>
        </a:ln>
      </dgm:spPr>
    </dgm:pt>
    <dgm:pt modelId="{324ADD91-C762-4A17-8A05-2E9FF198903B}" type="pres">
      <dgm:prSet presAssocID="{772DAE31-7C8C-4F29-8823-97B53EB220D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33307D-C519-4CAC-9889-2FB611C3B3BE}" type="pres">
      <dgm:prSet presAssocID="{772DAE31-7C8C-4F29-8823-97B53EB220DA}" presName="accent_4" presStyleCnt="0"/>
      <dgm:spPr/>
    </dgm:pt>
    <dgm:pt modelId="{5012BB09-601A-4CAB-855C-55178EFC783D}" type="pres">
      <dgm:prSet presAssocID="{772DAE31-7C8C-4F29-8823-97B53EB220DA}" presName="accentRepeatNode" presStyleLbl="solidFgAcc1" presStyleIdx="3" presStyleCnt="4"/>
      <dgm:spPr>
        <a:solidFill>
          <a:srgbClr val="06294C"/>
        </a:solidFill>
        <a:ln>
          <a:noFill/>
        </a:ln>
      </dgm:spPr>
    </dgm:pt>
  </dgm:ptLst>
  <dgm:cxnLst>
    <dgm:cxn modelId="{A44F0A1C-AAC1-445C-8D24-8C2B826C7977}" srcId="{E15195FE-4684-4AA3-8704-828017DD550B}" destId="{85B12D66-744D-4547-B068-B0BF3A77906D}" srcOrd="2" destOrd="0" parTransId="{335C618B-51F0-4EE9-9125-D75D0346A5D4}" sibTransId="{66770430-B2A4-45E5-806A-83EF1B3FACDC}"/>
    <dgm:cxn modelId="{820BB3EE-E9EB-4C24-B2CB-939CB7EC2F02}" type="presOf" srcId="{85B12D66-744D-4547-B068-B0BF3A77906D}" destId="{A18314B5-F8EA-4DE5-AA52-2DDB0D27E561}" srcOrd="0" destOrd="0" presId="urn:microsoft.com/office/officeart/2008/layout/VerticalCurvedList"/>
    <dgm:cxn modelId="{5F4834EF-2869-4923-B13E-8A770EB1DBD5}" type="presOf" srcId="{E15195FE-4684-4AA3-8704-828017DD550B}" destId="{CED09731-B84D-46FA-B26A-AFEB23657DE8}" srcOrd="0" destOrd="0" presId="urn:microsoft.com/office/officeart/2008/layout/VerticalCurvedList"/>
    <dgm:cxn modelId="{3391AFBE-D082-45AB-8466-C1A145F05E24}" type="presOf" srcId="{772DAE31-7C8C-4F29-8823-97B53EB220DA}" destId="{324ADD91-C762-4A17-8A05-2E9FF198903B}" srcOrd="0" destOrd="0" presId="urn:microsoft.com/office/officeart/2008/layout/VerticalCurvedList"/>
    <dgm:cxn modelId="{3700A696-A38F-46D2-9DCE-F7009541CDA3}" type="presOf" srcId="{815DFCC0-641F-490E-BC4F-CB64B39667B5}" destId="{210DEDDB-609E-4309-AA04-1F19088FE34B}" srcOrd="0" destOrd="0" presId="urn:microsoft.com/office/officeart/2008/layout/VerticalCurvedList"/>
    <dgm:cxn modelId="{C9EFD298-4415-4CC5-8780-1DE6F89E401C}" srcId="{E15195FE-4684-4AA3-8704-828017DD550B}" destId="{772DAE31-7C8C-4F29-8823-97B53EB220DA}" srcOrd="3" destOrd="0" parTransId="{2A848521-77C4-4D9B-A954-6462E0136FA9}" sibTransId="{BD4F22F2-3A62-483F-82A1-DF4CC18F5C74}"/>
    <dgm:cxn modelId="{563F4DE6-136C-412E-913E-109661C70C39}" srcId="{E15195FE-4684-4AA3-8704-828017DD550B}" destId="{F6345D0D-313C-430A-A002-8C33F40847CB}" srcOrd="0" destOrd="0" parTransId="{EF7D1AB2-8339-4C8F-A643-77A1D01A2A04}" sibTransId="{815DFCC0-641F-490E-BC4F-CB64B39667B5}"/>
    <dgm:cxn modelId="{D4D41A22-C0D3-43A5-9820-6B07C3571BDF}" type="presOf" srcId="{F6345D0D-313C-430A-A002-8C33F40847CB}" destId="{7278AC1A-0A91-43AC-AEC3-1EF30FCADC71}" srcOrd="0" destOrd="0" presId="urn:microsoft.com/office/officeart/2008/layout/VerticalCurvedList"/>
    <dgm:cxn modelId="{D534CA58-038A-420A-B451-FA7651688C83}" srcId="{E15195FE-4684-4AA3-8704-828017DD550B}" destId="{8F33076A-0B4F-49BC-8F4E-A3AB1BE62438}" srcOrd="1" destOrd="0" parTransId="{6DBA9C4D-E6CB-406A-B811-6C2538FDD268}" sibTransId="{B287C011-5C1C-41B8-8EE4-404B97A89B8F}"/>
    <dgm:cxn modelId="{1973D376-E4B1-43FA-8CC9-F5345D31EACC}" type="presOf" srcId="{8F33076A-0B4F-49BC-8F4E-A3AB1BE62438}" destId="{BC0F221A-9420-4EAB-A3A5-E216D7EA5B3A}" srcOrd="0" destOrd="0" presId="urn:microsoft.com/office/officeart/2008/layout/VerticalCurvedList"/>
    <dgm:cxn modelId="{AA3814DA-985D-4E79-9D1F-A1B0333A8347}" type="presParOf" srcId="{CED09731-B84D-46FA-B26A-AFEB23657DE8}" destId="{E6E7BD4F-CFB2-4EF4-9ED1-FAA9B22DDC16}" srcOrd="0" destOrd="0" presId="urn:microsoft.com/office/officeart/2008/layout/VerticalCurvedList"/>
    <dgm:cxn modelId="{E6E6B56D-8B2C-4F72-A7C3-4E682D83A51E}" type="presParOf" srcId="{E6E7BD4F-CFB2-4EF4-9ED1-FAA9B22DDC16}" destId="{35034D2F-72E9-4BC8-ACCB-A96A36272E27}" srcOrd="0" destOrd="0" presId="urn:microsoft.com/office/officeart/2008/layout/VerticalCurvedList"/>
    <dgm:cxn modelId="{490340BD-7001-4281-A928-CD040CE6A9F1}" type="presParOf" srcId="{35034D2F-72E9-4BC8-ACCB-A96A36272E27}" destId="{28D3D8BD-795E-44DE-A1DE-BD2D28409F91}" srcOrd="0" destOrd="0" presId="urn:microsoft.com/office/officeart/2008/layout/VerticalCurvedList"/>
    <dgm:cxn modelId="{99EA0C88-9367-4743-BFDF-E5CF71206993}" type="presParOf" srcId="{35034D2F-72E9-4BC8-ACCB-A96A36272E27}" destId="{210DEDDB-609E-4309-AA04-1F19088FE34B}" srcOrd="1" destOrd="0" presId="urn:microsoft.com/office/officeart/2008/layout/VerticalCurvedList"/>
    <dgm:cxn modelId="{7974A0F8-1D6C-462C-BF16-192D242CF36A}" type="presParOf" srcId="{35034D2F-72E9-4BC8-ACCB-A96A36272E27}" destId="{00C30C4E-3109-43F6-93A8-B86FFE3BB07E}" srcOrd="2" destOrd="0" presId="urn:microsoft.com/office/officeart/2008/layout/VerticalCurvedList"/>
    <dgm:cxn modelId="{A53DAE4D-793D-47DE-94E0-C0A6B83147A4}" type="presParOf" srcId="{35034D2F-72E9-4BC8-ACCB-A96A36272E27}" destId="{75D47730-109F-4BEC-8542-CFF8B8671083}" srcOrd="3" destOrd="0" presId="urn:microsoft.com/office/officeart/2008/layout/VerticalCurvedList"/>
    <dgm:cxn modelId="{D1BFA05C-5529-4093-9841-42574773642C}" type="presParOf" srcId="{E6E7BD4F-CFB2-4EF4-9ED1-FAA9B22DDC16}" destId="{7278AC1A-0A91-43AC-AEC3-1EF30FCADC71}" srcOrd="1" destOrd="0" presId="urn:microsoft.com/office/officeart/2008/layout/VerticalCurvedList"/>
    <dgm:cxn modelId="{BC45FD46-EBF9-4AB3-9C9E-E1C9595C4C80}" type="presParOf" srcId="{E6E7BD4F-CFB2-4EF4-9ED1-FAA9B22DDC16}" destId="{3721AD7C-3A55-4106-8EBB-C89B6DB6EB91}" srcOrd="2" destOrd="0" presId="urn:microsoft.com/office/officeart/2008/layout/VerticalCurvedList"/>
    <dgm:cxn modelId="{02AEC77C-2704-4BF5-B4B4-3C44811DB137}" type="presParOf" srcId="{3721AD7C-3A55-4106-8EBB-C89B6DB6EB91}" destId="{8717F8C5-1D62-4C15-82D8-DF642B21C933}" srcOrd="0" destOrd="0" presId="urn:microsoft.com/office/officeart/2008/layout/VerticalCurvedList"/>
    <dgm:cxn modelId="{F0244E8F-59E6-4080-A156-90B2248DED4B}" type="presParOf" srcId="{E6E7BD4F-CFB2-4EF4-9ED1-FAA9B22DDC16}" destId="{BC0F221A-9420-4EAB-A3A5-E216D7EA5B3A}" srcOrd="3" destOrd="0" presId="urn:microsoft.com/office/officeart/2008/layout/VerticalCurvedList"/>
    <dgm:cxn modelId="{3F852F8D-ED60-473B-A12F-0530EE0944DE}" type="presParOf" srcId="{E6E7BD4F-CFB2-4EF4-9ED1-FAA9B22DDC16}" destId="{DA219512-EBD4-4448-9CB5-BD0780CAAD40}" srcOrd="4" destOrd="0" presId="urn:microsoft.com/office/officeart/2008/layout/VerticalCurvedList"/>
    <dgm:cxn modelId="{93732860-6AAD-43F9-9694-C8EA7502DB02}" type="presParOf" srcId="{DA219512-EBD4-4448-9CB5-BD0780CAAD40}" destId="{39046C99-7109-4534-9E66-5F9DB6B9BBDD}" srcOrd="0" destOrd="0" presId="urn:microsoft.com/office/officeart/2008/layout/VerticalCurvedList"/>
    <dgm:cxn modelId="{5412E7CD-4957-48C7-BB94-FCD0B1AF2CF1}" type="presParOf" srcId="{E6E7BD4F-CFB2-4EF4-9ED1-FAA9B22DDC16}" destId="{A18314B5-F8EA-4DE5-AA52-2DDB0D27E561}" srcOrd="5" destOrd="0" presId="urn:microsoft.com/office/officeart/2008/layout/VerticalCurvedList"/>
    <dgm:cxn modelId="{F9C8CB00-41BD-4CCF-9FAA-CF081636B94C}" type="presParOf" srcId="{E6E7BD4F-CFB2-4EF4-9ED1-FAA9B22DDC16}" destId="{215956D9-22D4-49EA-96D1-BBF33B4FB58E}" srcOrd="6" destOrd="0" presId="urn:microsoft.com/office/officeart/2008/layout/VerticalCurvedList"/>
    <dgm:cxn modelId="{3C661E17-99F4-4B08-A1AC-B48935CAA374}" type="presParOf" srcId="{215956D9-22D4-49EA-96D1-BBF33B4FB58E}" destId="{A9742EB7-4F6B-4AD9-916B-C65BFE342C65}" srcOrd="0" destOrd="0" presId="urn:microsoft.com/office/officeart/2008/layout/VerticalCurvedList"/>
    <dgm:cxn modelId="{865F7D39-D9EF-4DA9-A06D-2FAB905D102E}" type="presParOf" srcId="{E6E7BD4F-CFB2-4EF4-9ED1-FAA9B22DDC16}" destId="{324ADD91-C762-4A17-8A05-2E9FF198903B}" srcOrd="7" destOrd="0" presId="urn:microsoft.com/office/officeart/2008/layout/VerticalCurvedList"/>
    <dgm:cxn modelId="{FBB4C05B-BADD-4C9F-AA08-932AC99D42A5}" type="presParOf" srcId="{E6E7BD4F-CFB2-4EF4-9ED1-FAA9B22DDC16}" destId="{F133307D-C519-4CAC-9889-2FB611C3B3BE}" srcOrd="8" destOrd="0" presId="urn:microsoft.com/office/officeart/2008/layout/VerticalCurvedList"/>
    <dgm:cxn modelId="{19B59A20-DE4D-4430-B660-DBABF068C0E4}" type="presParOf" srcId="{F133307D-C519-4CAC-9889-2FB611C3B3BE}" destId="{5012BB09-601A-4CAB-855C-55178EFC78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DEDDB-609E-4309-AA04-1F19088FE34B}">
      <dsp:nvSpPr>
        <dsp:cNvPr id="0" name=""/>
        <dsp:cNvSpPr/>
      </dsp:nvSpPr>
      <dsp:spPr>
        <a:xfrm>
          <a:off x="-4477169" y="-686595"/>
          <a:ext cx="5333631" cy="5333631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AC1A-0A91-43AC-AEC3-1EF30FCADC71}">
      <dsp:nvSpPr>
        <dsp:cNvPr id="0" name=""/>
        <dsp:cNvSpPr/>
      </dsp:nvSpPr>
      <dsp:spPr>
        <a:xfrm>
          <a:off x="448632" y="304478"/>
          <a:ext cx="6194560" cy="6092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61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Introduction</a:t>
          </a:r>
        </a:p>
      </dsp:txBody>
      <dsp:txXfrm>
        <a:off x="448632" y="304478"/>
        <a:ext cx="6194560" cy="609274"/>
      </dsp:txXfrm>
    </dsp:sp>
    <dsp:sp modelId="{8717F8C5-1D62-4C15-82D8-DF642B21C933}">
      <dsp:nvSpPr>
        <dsp:cNvPr id="0" name=""/>
        <dsp:cNvSpPr/>
      </dsp:nvSpPr>
      <dsp:spPr>
        <a:xfrm>
          <a:off x="67836" y="228319"/>
          <a:ext cx="761592" cy="761592"/>
        </a:xfrm>
        <a:prstGeom prst="ellipse">
          <a:avLst/>
        </a:prstGeom>
        <a:solidFill>
          <a:srgbClr val="0629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F221A-9420-4EAB-A3A5-E216D7EA5B3A}">
      <dsp:nvSpPr>
        <dsp:cNvPr id="0" name=""/>
        <dsp:cNvSpPr/>
      </dsp:nvSpPr>
      <dsp:spPr>
        <a:xfrm>
          <a:off x="797943" y="1218548"/>
          <a:ext cx="5845249" cy="6092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61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Modélisation</a:t>
          </a:r>
          <a:endParaRPr lang="en-US" sz="3200" kern="1200" dirty="0"/>
        </a:p>
      </dsp:txBody>
      <dsp:txXfrm>
        <a:off x="797943" y="1218548"/>
        <a:ext cx="5845249" cy="609274"/>
      </dsp:txXfrm>
    </dsp:sp>
    <dsp:sp modelId="{39046C99-7109-4534-9E66-5F9DB6B9BBDD}">
      <dsp:nvSpPr>
        <dsp:cNvPr id="0" name=""/>
        <dsp:cNvSpPr/>
      </dsp:nvSpPr>
      <dsp:spPr>
        <a:xfrm>
          <a:off x="417147" y="1142388"/>
          <a:ext cx="761592" cy="761592"/>
        </a:xfrm>
        <a:prstGeom prst="ellipse">
          <a:avLst/>
        </a:prstGeom>
        <a:solidFill>
          <a:srgbClr val="0629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314B5-F8EA-4DE5-AA52-2DDB0D27E561}">
      <dsp:nvSpPr>
        <dsp:cNvPr id="0" name=""/>
        <dsp:cNvSpPr/>
      </dsp:nvSpPr>
      <dsp:spPr>
        <a:xfrm>
          <a:off x="797943" y="2132617"/>
          <a:ext cx="5845249" cy="6092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61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Requêtes</a:t>
          </a:r>
          <a:r>
            <a:rPr lang="en-US" sz="3200" kern="1200" dirty="0" smtClean="0"/>
            <a:t> </a:t>
          </a:r>
          <a:r>
            <a:rPr lang="en-US" sz="3200" kern="1200" dirty="0" smtClean="0"/>
            <a:t>SPARQL</a:t>
          </a:r>
          <a:endParaRPr lang="en-US" sz="3200" kern="1200" dirty="0"/>
        </a:p>
      </dsp:txBody>
      <dsp:txXfrm>
        <a:off x="797943" y="2132617"/>
        <a:ext cx="5845249" cy="609274"/>
      </dsp:txXfrm>
    </dsp:sp>
    <dsp:sp modelId="{A9742EB7-4F6B-4AD9-916B-C65BFE342C65}">
      <dsp:nvSpPr>
        <dsp:cNvPr id="0" name=""/>
        <dsp:cNvSpPr/>
      </dsp:nvSpPr>
      <dsp:spPr>
        <a:xfrm>
          <a:off x="417147" y="2056458"/>
          <a:ext cx="761592" cy="761592"/>
        </a:xfrm>
        <a:prstGeom prst="ellipse">
          <a:avLst/>
        </a:prstGeom>
        <a:solidFill>
          <a:srgbClr val="0629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ADD91-C762-4A17-8A05-2E9FF198903B}">
      <dsp:nvSpPr>
        <dsp:cNvPr id="0" name=""/>
        <dsp:cNvSpPr/>
      </dsp:nvSpPr>
      <dsp:spPr>
        <a:xfrm>
          <a:off x="448632" y="3046687"/>
          <a:ext cx="6194560" cy="6092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61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Conclusion</a:t>
          </a:r>
          <a:endParaRPr lang="en-US" sz="3200" kern="1200" dirty="0"/>
        </a:p>
      </dsp:txBody>
      <dsp:txXfrm>
        <a:off x="448632" y="3046687"/>
        <a:ext cx="6194560" cy="609274"/>
      </dsp:txXfrm>
    </dsp:sp>
    <dsp:sp modelId="{5012BB09-601A-4CAB-855C-55178EFC783D}">
      <dsp:nvSpPr>
        <dsp:cNvPr id="0" name=""/>
        <dsp:cNvSpPr/>
      </dsp:nvSpPr>
      <dsp:spPr>
        <a:xfrm>
          <a:off x="67836" y="2970528"/>
          <a:ext cx="761592" cy="761592"/>
        </a:xfrm>
        <a:prstGeom prst="ellipse">
          <a:avLst/>
        </a:prstGeom>
        <a:solidFill>
          <a:srgbClr val="0629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4393-C30A-4E8A-B181-8EC04C308952}" type="datetime1">
              <a:rPr lang="en-US" smtClean="0"/>
              <a:t>5/18/2016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94A9-CA46-42ED-872F-C8226D9AFC14}" type="datetime1">
              <a:rPr lang="en-US" smtClean="0"/>
              <a:t>5/18/2016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AD-13E3-45FA-BADD-7771C16B20D9}" type="datetime1">
              <a:rPr lang="en-US" smtClean="0"/>
              <a:t>5/18/2016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E58-662F-4CD9-9149-B4CE2EB0C0FF}" type="datetime1">
              <a:rPr lang="en-US" smtClean="0"/>
              <a:t>5/18/2016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11F-7258-4273-B741-5A7199BC0305}" type="datetime1">
              <a:rPr lang="en-US" smtClean="0"/>
              <a:t>5/18/2016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04D-3F14-45AA-98CA-8976449357CA}" type="datetime1">
              <a:rPr lang="en-US" smtClean="0"/>
              <a:t>5/18/2016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B05-1733-41C8-820A-2228F10F5A53}" type="datetime1">
              <a:rPr lang="en-US" smtClean="0"/>
              <a:t>5/18/2016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FCC8-591F-49B0-9EE5-DB97E6D7B7A2}" type="datetime1">
              <a:rPr lang="en-US" smtClean="0"/>
              <a:t>5/18/2016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C696-88CB-45BF-B26D-BAE635B270DA}" type="datetime1">
              <a:rPr lang="en-US" smtClean="0"/>
              <a:t>5/18/2016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2652-71C3-46C0-BC07-9ADB444F066F}" type="datetime1">
              <a:rPr lang="en-US" smtClean="0"/>
              <a:t>5/18/2016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065F-33E8-424E-A404-8772207A5456}" type="datetime1">
              <a:rPr lang="en-US" smtClean="0"/>
              <a:t>5/18/2016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09836" y="1340768"/>
            <a:ext cx="9061646" cy="2895600"/>
          </a:xfrm>
        </p:spPr>
        <p:txBody>
          <a:bodyPr/>
          <a:lstStyle/>
          <a:p>
            <a:r>
              <a:rPr lang="en-US" sz="6000" dirty="0" err="1" smtClean="0"/>
              <a:t>Présentation</a:t>
            </a:r>
            <a:r>
              <a:rPr lang="en-US" sz="6000" dirty="0" smtClean="0"/>
              <a:t> : </a:t>
            </a:r>
            <a:r>
              <a:rPr lang="en-US" sz="6000" dirty="0" err="1" smtClean="0"/>
              <a:t>Ontologie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600" dirty="0" smtClean="0"/>
              <a:t>Web </a:t>
            </a:r>
            <a:r>
              <a:rPr lang="en-US" sz="3600" dirty="0" err="1" smtClean="0"/>
              <a:t>sémantique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Laura lille</a:t>
            </a:r>
          </a:p>
          <a:p>
            <a:r>
              <a:rPr lang="it-IT" dirty="0"/>
              <a:t>Arthur lemaire de mil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ZoneTexte 1"/>
          <p:cNvSpPr txBox="1"/>
          <p:nvPr/>
        </p:nvSpPr>
        <p:spPr>
          <a:xfrm>
            <a:off x="1065213" y="56504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18/05/2016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10</a:t>
            </a:fld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7" y="0"/>
            <a:ext cx="60655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460" y="2095500"/>
            <a:ext cx="5544616" cy="2667000"/>
          </a:xfrm>
        </p:spPr>
        <p:txBody>
          <a:bodyPr/>
          <a:lstStyle/>
          <a:p>
            <a:r>
              <a:rPr lang="en-US" dirty="0"/>
              <a:t>Merci de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548680"/>
            <a:ext cx="9144001" cy="915888"/>
          </a:xfrm>
        </p:spPr>
        <p:txBody>
          <a:bodyPr/>
          <a:lstStyle/>
          <a:p>
            <a:r>
              <a:rPr lang="en-US" dirty="0"/>
              <a:t>Plan de la </a:t>
            </a:r>
            <a:r>
              <a:rPr lang="en-US" dirty="0" err="1"/>
              <a:t>présentation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6804" y="6034085"/>
            <a:ext cx="838201" cy="276228"/>
          </a:xfrm>
        </p:spPr>
        <p:txBody>
          <a:bodyPr/>
          <a:lstStyle/>
          <a:p>
            <a:fld id="{2A013F82-EE5E-44EE-A61D-E31C6657F26F}" type="slidenum">
              <a:rPr lang="fr-FR" sz="3200" smtClean="0"/>
              <a:t>2</a:t>
            </a:fld>
            <a:endParaRPr lang="fr-FR" sz="32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85139035"/>
              </p:ext>
            </p:extLst>
          </p:nvPr>
        </p:nvGraphicFramePr>
        <p:xfrm>
          <a:off x="2998068" y="1916832"/>
          <a:ext cx="669674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3</a:t>
            </a:fld>
            <a:endParaRPr lang="fr-FR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623527" y="1464568"/>
            <a:ext cx="5911046" cy="4609506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Domaine : LES VOILIERS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Voilier</a:t>
            </a:r>
            <a:r>
              <a:rPr lang="en-US" dirty="0" smtClean="0"/>
              <a:t> = </a:t>
            </a:r>
            <a:r>
              <a:rPr lang="fr-FR" dirty="0" smtClean="0"/>
              <a:t>embarcation possédant une voile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 smtClean="0"/>
              <a:t>		engin </a:t>
            </a:r>
            <a:r>
              <a:rPr lang="fr-FR" sz="1600" b="1" dirty="0"/>
              <a:t>flottant</a:t>
            </a:r>
            <a:r>
              <a:rPr lang="fr-FR" sz="1600" dirty="0"/>
              <a:t> pouvant </a:t>
            </a:r>
            <a:r>
              <a:rPr lang="fr-FR" sz="1600" dirty="0" smtClean="0"/>
              <a:t>embarquer		</a:t>
            </a:r>
            <a:r>
              <a:rPr lang="fr-FR" sz="1600" dirty="0"/>
              <a:t>	</a:t>
            </a:r>
            <a:r>
              <a:rPr lang="fr-FR" sz="1600" dirty="0" smtClean="0"/>
              <a:t>des personnes</a:t>
            </a:r>
            <a:r>
              <a:rPr lang="fr-FR" sz="1600" dirty="0"/>
              <a:t>, animaux ou matériels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12" name="Title 12"/>
          <p:cNvSpPr txBox="1">
            <a:spLocks/>
          </p:cNvSpPr>
          <p:nvPr/>
        </p:nvSpPr>
        <p:spPr>
          <a:xfrm>
            <a:off x="1522413" y="548680"/>
            <a:ext cx="9144001" cy="915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916832"/>
            <a:ext cx="2525554" cy="2525554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V="1">
            <a:off x="7318548" y="2924944"/>
            <a:ext cx="1944216" cy="5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H="1">
            <a:off x="3151944" y="3779180"/>
            <a:ext cx="484337" cy="216024"/>
          </a:xfrm>
          <a:prstGeom prst="bentConnector3">
            <a:avLst>
              <a:gd name="adj1" fmla="val 100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6742484" y="4005064"/>
            <a:ext cx="20882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742484" y="3764103"/>
            <a:ext cx="1872208" cy="52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366220" y="3764103"/>
            <a:ext cx="2376264" cy="1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4366220" y="3774539"/>
            <a:ext cx="0" cy="158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Modélisation</a:t>
            </a:r>
            <a:r>
              <a:rPr lang="en-US" dirty="0" smtClean="0"/>
              <a:t> </a:t>
            </a:r>
            <a:r>
              <a:rPr lang="en-US" sz="1800" dirty="0" smtClean="0"/>
              <a:t>–</a:t>
            </a:r>
            <a:r>
              <a:rPr lang="en-US" dirty="0" smtClean="0"/>
              <a:t> </a:t>
            </a:r>
            <a:r>
              <a:rPr lang="en-US" sz="1600" dirty="0" smtClean="0"/>
              <a:t>Concepts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4</a:t>
            </a:fld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60" y="1359574"/>
            <a:ext cx="9230444" cy="4930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Groupe 13"/>
          <p:cNvGrpSpPr/>
          <p:nvPr/>
        </p:nvGrpSpPr>
        <p:grpSpPr>
          <a:xfrm>
            <a:off x="837828" y="1678390"/>
            <a:ext cx="7457060" cy="5019160"/>
            <a:chOff x="837828" y="1678390"/>
            <a:chExt cx="7457060" cy="501916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7828" y="1844824"/>
              <a:ext cx="4568276" cy="485272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Autofit/>
            </a:bodyPr>
            <a:lstStyle>
              <a:lvl1pPr marL="223838" indent="-223838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3550" indent="-231775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2625" indent="-21907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57250" indent="-17462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30288" indent="-17303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7008" indent="-173736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80744" indent="-173736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54480" indent="-173736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28216" indent="-173736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9712" lvl="1" indent="0">
                <a:lnSpc>
                  <a:spcPct val="100000"/>
                </a:lnSpc>
                <a:buNone/>
              </a:pPr>
              <a:endParaRPr lang="en-US" dirty="0"/>
            </a:p>
            <a:p>
              <a:pPr marL="239712" lvl="1" indent="0">
                <a:lnSpc>
                  <a:spcPct val="100000"/>
                </a:lnSpc>
                <a:buNone/>
              </a:pPr>
              <a:endParaRPr lang="en-US" dirty="0"/>
            </a:p>
            <a:p>
              <a:pPr marL="0" indent="0">
                <a:lnSpc>
                  <a:spcPct val="100000"/>
                </a:lnSpc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6022404" y="2564904"/>
              <a:ext cx="880515" cy="648072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6094413" y="1844824"/>
              <a:ext cx="1008111" cy="312652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6093501" y="2348880"/>
              <a:ext cx="1008111" cy="24064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7286777" y="1678390"/>
              <a:ext cx="1008111" cy="24064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49225" y="2117528"/>
              <a:ext cx="1008111" cy="24064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358108" y="5733256"/>
              <a:ext cx="1008111" cy="240644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760779" y="3212976"/>
              <a:ext cx="701786" cy="30318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712201" y="4824946"/>
              <a:ext cx="701786" cy="30318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9158963" y="1919034"/>
            <a:ext cx="1399946" cy="4561937"/>
            <a:chOff x="9158963" y="1919034"/>
            <a:chExt cx="1399946" cy="4561937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9158963" y="1919034"/>
              <a:ext cx="1296144" cy="4391279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168573" y="1987433"/>
              <a:ext cx="1390336" cy="449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fr-FR" sz="1100" b="1" dirty="0" smtClean="0">
                  <a:solidFill>
                    <a:schemeClr val="bg1"/>
                  </a:solidFill>
                </a:rPr>
                <a:t>Relations :</a:t>
              </a:r>
            </a:p>
            <a:p>
              <a:pPr fontAlgn="t"/>
              <a:r>
                <a:rPr lang="fr-FR" sz="1100" dirty="0" err="1" smtClean="0">
                  <a:solidFill>
                    <a:schemeClr val="bg1"/>
                  </a:solidFill>
                </a:rPr>
                <a:t>aDirectionVent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aOrientation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aPourAge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aPourForme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aTaille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aTailleVoilier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>
                  <a:solidFill>
                    <a:schemeClr val="bg1"/>
                  </a:solidFill>
                </a:rPr>
                <a:t>entoure</a:t>
              </a:r>
            </a:p>
            <a:p>
              <a:pPr fontAlgn="t"/>
              <a:r>
                <a:rPr lang="fr-FR" sz="1100" dirty="0" err="1" smtClean="0">
                  <a:solidFill>
                    <a:schemeClr val="bg1"/>
                  </a:solidFill>
                </a:rPr>
                <a:t>entoureVoile</a:t>
              </a:r>
              <a:endParaRPr lang="fr-FR" sz="1100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estAttacheA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estBarrePar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estComposeDe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estMaintenu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estOriente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estPlusGrand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estRetractable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estSitue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>
                  <a:solidFill>
                    <a:schemeClr val="bg1"/>
                  </a:solidFill>
                </a:rPr>
                <a:t>maintient</a:t>
              </a: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maintientMat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maintientVoile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>
                  <a:solidFill>
                    <a:schemeClr val="bg1"/>
                  </a:solidFill>
                </a:rPr>
                <a:t>oriente</a:t>
              </a: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orienteGouvernail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 err="1">
                  <a:solidFill>
                    <a:schemeClr val="bg1"/>
                  </a:solidFill>
                </a:rPr>
                <a:t>orienteVoile</a:t>
              </a:r>
              <a:endParaRPr lang="fr-FR" sz="1100" dirty="0">
                <a:solidFill>
                  <a:schemeClr val="bg1"/>
                </a:solidFill>
              </a:endParaRPr>
            </a:p>
            <a:p>
              <a:pPr fontAlgn="t"/>
              <a:r>
                <a:rPr lang="fr-FR" sz="1100" dirty="0">
                  <a:solidFill>
                    <a:schemeClr val="bg1"/>
                  </a:solidFill>
                </a:rPr>
                <a:t>participe</a:t>
              </a:r>
            </a:p>
            <a:p>
              <a:pPr fontAlgn="t"/>
              <a:r>
                <a:rPr lang="fr-FR" sz="1100" dirty="0" err="1" smtClean="0">
                  <a:solidFill>
                    <a:schemeClr val="bg1"/>
                  </a:solidFill>
                </a:rPr>
                <a:t>peutTransporter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Modélisation</a:t>
            </a:r>
            <a:r>
              <a:rPr lang="en-US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Difficultés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5</a:t>
            </a:fld>
            <a:endParaRPr lang="fr-FR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7828" y="1844824"/>
            <a:ext cx="4568276" cy="48527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2" lvl="1" indent="0">
              <a:lnSpc>
                <a:spcPct val="100000"/>
              </a:lnSpc>
              <a:buNone/>
            </a:pPr>
            <a:endParaRPr lang="en-US" dirty="0"/>
          </a:p>
          <a:p>
            <a:pPr marL="239712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23526" y="1464568"/>
            <a:ext cx="9439437" cy="4609506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Définir « avec des mots » </a:t>
            </a:r>
            <a:r>
              <a:rPr lang="fr-FR" dirty="0" smtClean="0"/>
              <a:t>les concepts					                        </a:t>
            </a:r>
            <a:r>
              <a:rPr lang="fr-FR" i="1" dirty="0" smtClean="0"/>
              <a:t>ex : Définition de « Multicoque »</a:t>
            </a:r>
            <a:endParaRPr lang="fr-FR" b="1" dirty="0" smtClean="0"/>
          </a:p>
          <a:p>
            <a:r>
              <a:rPr lang="fr-FR" dirty="0" smtClean="0"/>
              <a:t>Définir </a:t>
            </a:r>
            <a:r>
              <a:rPr lang="fr-FR" dirty="0"/>
              <a:t>les concepts définis					                                    </a:t>
            </a:r>
            <a:r>
              <a:rPr lang="fr-FR" i="1" dirty="0"/>
              <a:t>ex : Spinnaker vs Foc? </a:t>
            </a:r>
            <a:endParaRPr lang="fr-FR" i="1" dirty="0" smtClean="0"/>
          </a:p>
          <a:p>
            <a:r>
              <a:rPr lang="fr-FR" dirty="0"/>
              <a:t>Qu’est ce qu’un voilier ?</a:t>
            </a:r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dirty="0"/>
              <a:t>Savoir où s’arrêter dans la </a:t>
            </a:r>
            <a:r>
              <a:rPr lang="fr-FR" dirty="0" smtClean="0"/>
              <a:t>modélisation </a:t>
            </a:r>
            <a:r>
              <a:rPr lang="fr-FR" dirty="0" smtClean="0">
                <a:sym typeface="Wingdings" panose="05000000000000000000" pitchFamily="2" charset="2"/>
              </a:rPr>
              <a:t> mettre limites</a:t>
            </a:r>
            <a:endParaRPr lang="fr-FR" dirty="0"/>
          </a:p>
          <a:p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7235674" y="1088568"/>
            <a:ext cx="3131841" cy="1901975"/>
            <a:chOff x="7890989" y="893836"/>
            <a:chExt cx="3131841" cy="1901975"/>
          </a:xfrm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989" y="893836"/>
              <a:ext cx="2858158" cy="190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necteur droit avec flèche 7"/>
            <p:cNvCxnSpPr/>
            <p:nvPr/>
          </p:nvCxnSpPr>
          <p:spPr>
            <a:xfrm>
              <a:off x="8614692" y="1806153"/>
              <a:ext cx="1080120" cy="54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10054852" y="1394366"/>
              <a:ext cx="144016" cy="40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8147964" y="1477169"/>
              <a:ext cx="9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Foc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9694812" y="1052736"/>
              <a:ext cx="1328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Spinnaker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746982"/>
            <a:ext cx="2264210" cy="1582117"/>
          </a:xfrm>
          <a:prstGeom prst="rect">
            <a:avLst/>
          </a:prstGeom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46" y="3717724"/>
            <a:ext cx="2800811" cy="16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74" y="3721544"/>
            <a:ext cx="2487874" cy="16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2374">
            <a:off x="5811049" y="3387293"/>
            <a:ext cx="2024770" cy="10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2446">
            <a:off x="2634727" y="3428253"/>
            <a:ext cx="2100338" cy="10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fficher l'image d'origin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2446">
            <a:off x="9469983" y="3383241"/>
            <a:ext cx="2100338" cy="10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Modélisation</a:t>
            </a:r>
            <a:r>
              <a:rPr lang="en-US" dirty="0" smtClean="0"/>
              <a:t> </a:t>
            </a:r>
            <a:r>
              <a:rPr lang="en-US" sz="1800" dirty="0" smtClean="0"/>
              <a:t>–</a:t>
            </a:r>
            <a:r>
              <a:rPr lang="en-US" dirty="0" smtClean="0"/>
              <a:t> </a:t>
            </a:r>
            <a:r>
              <a:rPr lang="en-US" sz="1600" dirty="0" smtClean="0"/>
              <a:t>protégé (un </a:t>
            </a:r>
            <a:r>
              <a:rPr lang="en-US" sz="1600" dirty="0" err="1" smtClean="0"/>
              <a:t>exemple</a:t>
            </a:r>
            <a:r>
              <a:rPr lang="en-US" sz="1600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6</a:t>
            </a:fld>
            <a:endParaRPr lang="fr-FR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7828" y="1844824"/>
            <a:ext cx="4568276" cy="48527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2" lvl="1" indent="0">
              <a:lnSpc>
                <a:spcPct val="100000"/>
              </a:lnSpc>
              <a:buNone/>
            </a:pPr>
            <a:endParaRPr lang="en-US" dirty="0"/>
          </a:p>
          <a:p>
            <a:pPr marL="239712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773932" y="1677350"/>
                <a:ext cx="1010123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PlancheAVoile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𝑉𝑜𝑖𝑙𝑖𝑒𝑟𝐴𝑣𝑒𝑐𝑀𝑎𝑡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𝑒𝑠𝑡𝐶𝑜𝑚𝑝𝑜𝑠𝑒𝐷𝑒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𝐴𝑖𝑙𝑒𝑟𝑜𝑛</m:t>
                        </m:r>
                      </m:e>
                    </m:d>
                  </m:oMath>
                </a14:m>
                <a:endParaRPr lang="fr-FR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𝑒𝑠𝑡𝐶𝑜𝑚𝑝𝑜𝑠𝑒𝐷𝑒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≤0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𝑐𝑜𝑞𝑢𝑒</m:t>
                          </m:r>
                        </m:e>
                      </m:d>
                    </m:oMath>
                  </m:oMathPara>
                </a14:m>
                <a:endParaRPr lang="fr-FR" i="1" dirty="0" smtClean="0"/>
              </a:p>
              <a:p>
                <a:r>
                  <a:rPr lang="fr-FR" dirty="0" smtClean="0"/>
                  <a:t>			        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𝑒𝑠𝑡𝐶𝑜𝑚𝑝𝑜𝑠𝑒𝐷𝑒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𝐹𝑙𝑜𝑡𝑡𝑒𝑢𝑟</m:t>
                        </m:r>
                      </m:e>
                    </m:d>
                  </m:oMath>
                </a14:m>
                <a:endParaRPr lang="fr-FR" i="1" dirty="0" smtClean="0"/>
              </a:p>
              <a:p>
                <a:r>
                  <a:rPr lang="fr-FR" dirty="0" smtClean="0"/>
                  <a:t> 			        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𝑒𝑠𝑡𝐶𝑜𝑚𝑝𝑜𝑠𝑒𝐷𝑒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𝑊𝑖𝑠h𝑏𝑜𝑛𝑒</m:t>
                        </m:r>
                      </m:e>
                    </m:d>
                  </m:oMath>
                </a14:m>
                <a:endParaRPr lang="fr-FR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∩(∀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𝑎𝑃𝑜𝑢𝑟𝐶𝑎𝑡𝑒𝑔𝑜𝑟𝑖𝑒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𝐶𝑎𝑡𝑒𝑔𝑜𝑟𝑖𝑒𝐴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1677350"/>
                <a:ext cx="10101238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483" t="-2066" b="-28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 vers le bas 6"/>
          <p:cNvSpPr/>
          <p:nvPr/>
        </p:nvSpPr>
        <p:spPr>
          <a:xfrm>
            <a:off x="3509807" y="2326390"/>
            <a:ext cx="576064" cy="759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8" y="3429000"/>
            <a:ext cx="5152380" cy="2777851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4078188" y="4581128"/>
            <a:ext cx="33123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962064" y="4685903"/>
            <a:ext cx="1116124" cy="418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337" y="3944578"/>
            <a:ext cx="3252077" cy="12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Requêtes</a:t>
            </a:r>
            <a:r>
              <a:rPr lang="en-US" dirty="0" smtClean="0"/>
              <a:t> SPARQL </a:t>
            </a:r>
            <a:r>
              <a:rPr lang="en-US" sz="1800" dirty="0" smtClean="0"/>
              <a:t>–</a:t>
            </a:r>
            <a:r>
              <a:rPr lang="en-US" dirty="0" smtClean="0"/>
              <a:t> </a:t>
            </a:r>
            <a:r>
              <a:rPr lang="en-US" sz="1600" dirty="0" err="1" smtClean="0"/>
              <a:t>Individus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7</a:t>
            </a:fld>
            <a:endParaRPr lang="fr-FR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7828" y="1844824"/>
            <a:ext cx="4568276" cy="48527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712" lvl="1" indent="0">
              <a:lnSpc>
                <a:spcPct val="100000"/>
              </a:lnSpc>
              <a:buNone/>
            </a:pPr>
            <a:endParaRPr lang="en-US" dirty="0"/>
          </a:p>
          <a:p>
            <a:pPr marL="239712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2050" name="Picture 2" descr="Image illustrative de l'article Tornado (catamaran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86" y="2604195"/>
            <a:ext cx="2571997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23527" y="1464568"/>
            <a:ext cx="5911046" cy="1532384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Le Tornado (catamaran)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 marL="0" indent="0">
              <a:lnSpc>
                <a:spcPct val="100000"/>
              </a:lnSpc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2054" name="Picture 6" descr="Image illustrative de l'article Mousquetaire (voilier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26" y="980729"/>
            <a:ext cx="3111141" cy="20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734095" y="2535898"/>
            <a:ext cx="5911046" cy="1740024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Le Mousquetaire (dériveur)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98068" y="4712643"/>
            <a:ext cx="5911046" cy="1532384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Le Dragon (</a:t>
            </a:r>
            <a:r>
              <a:rPr lang="en-US" dirty="0" err="1" smtClean="0"/>
              <a:t>quillard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 marL="0" indent="0">
              <a:lnSpc>
                <a:spcPct val="100000"/>
              </a:lnSpc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2056" name="Picture 8" descr="Image illustrative de l'article Dragon (voilier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/>
          <a:stretch/>
        </p:blipFill>
        <p:spPr bwMode="auto">
          <a:xfrm>
            <a:off x="6009367" y="3923690"/>
            <a:ext cx="2713065" cy="23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Requêtes</a:t>
            </a:r>
            <a:r>
              <a:rPr lang="en-US" dirty="0" smtClean="0"/>
              <a:t> SPARQL </a:t>
            </a:r>
            <a:r>
              <a:rPr lang="en-US" sz="1800" dirty="0" smtClean="0"/>
              <a:t>–</a:t>
            </a:r>
            <a:r>
              <a:rPr lang="en-US" dirty="0" smtClean="0"/>
              <a:t> </a:t>
            </a:r>
            <a:r>
              <a:rPr lang="en-US" sz="1600" dirty="0" err="1" smtClean="0"/>
              <a:t>Requêtes</a:t>
            </a:r>
            <a:r>
              <a:rPr lang="en-US" sz="1600" dirty="0" smtClean="0"/>
              <a:t> </a:t>
            </a:r>
            <a:r>
              <a:rPr lang="en-US" sz="1600" dirty="0" err="1" smtClean="0"/>
              <a:t>démonstration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8</a:t>
            </a:fld>
            <a:endParaRPr lang="fr-FR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13892" y="1772816"/>
            <a:ext cx="9793087" cy="4700736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/>
              <a:t>Requête 1 :</a:t>
            </a:r>
            <a:r>
              <a:rPr lang="fr-FR" sz="2000" dirty="0"/>
              <a:t> </a:t>
            </a:r>
            <a:r>
              <a:rPr lang="fr-FR" sz="2000" dirty="0" smtClean="0"/>
              <a:t>affiche </a:t>
            </a:r>
            <a:r>
              <a:rPr lang="fr-FR" sz="2000" dirty="0"/>
              <a:t>les sous-classes de « </a:t>
            </a:r>
            <a:r>
              <a:rPr lang="fr-FR" sz="2000" dirty="0" err="1"/>
              <a:t>PetitVoilier</a:t>
            </a:r>
            <a:r>
              <a:rPr lang="fr-FR" sz="2000" dirty="0"/>
              <a:t> » </a:t>
            </a:r>
          </a:p>
          <a:p>
            <a:pPr marL="0" indent="0">
              <a:buNone/>
            </a:pPr>
            <a:r>
              <a:rPr lang="fr-FR" sz="2000" dirty="0"/>
              <a:t>PREFIX onto: &lt;http://www.semanticweb.org/thur/ontologies/2016/4/untitled-ontology-6#&gt;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SELECT * { ?</a:t>
            </a:r>
            <a:r>
              <a:rPr lang="fr-FR" sz="2000" dirty="0" err="1"/>
              <a:t>SousClassesDePetitVoilier</a:t>
            </a:r>
            <a:r>
              <a:rPr lang="fr-FR" sz="2000" dirty="0"/>
              <a:t> </a:t>
            </a:r>
            <a:r>
              <a:rPr lang="fr-FR" sz="2000" dirty="0" smtClean="0"/>
              <a:t> </a:t>
            </a:r>
            <a:r>
              <a:rPr lang="fr-FR" sz="2000" dirty="0" err="1" smtClean="0"/>
              <a:t>rdfs:subClassOf</a:t>
            </a:r>
            <a:r>
              <a:rPr lang="fr-FR" sz="2000" dirty="0" smtClean="0"/>
              <a:t>  </a:t>
            </a:r>
            <a:r>
              <a:rPr lang="fr-FR" sz="2000" dirty="0" err="1" smtClean="0"/>
              <a:t>onto:PetitVoilier</a:t>
            </a:r>
            <a:r>
              <a:rPr lang="fr-FR" sz="2000" dirty="0"/>
              <a:t>}</a:t>
            </a:r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r>
              <a:rPr lang="fr-FR" sz="2000" u="sng" dirty="0"/>
              <a:t>Requête 2 :</a:t>
            </a:r>
            <a:r>
              <a:rPr lang="fr-FR" sz="2000" dirty="0"/>
              <a:t> </a:t>
            </a:r>
            <a:r>
              <a:rPr lang="fr-FR" sz="2000" dirty="0" smtClean="0"/>
              <a:t>affiche </a:t>
            </a:r>
            <a:r>
              <a:rPr lang="fr-FR" sz="2000" dirty="0"/>
              <a:t>tous les individus de « </a:t>
            </a:r>
            <a:r>
              <a:rPr lang="fr-FR" sz="2000" dirty="0" err="1"/>
              <a:t>PetitVoilier</a:t>
            </a:r>
            <a:r>
              <a:rPr lang="fr-FR" sz="2000" dirty="0"/>
              <a:t> </a:t>
            </a:r>
            <a:r>
              <a:rPr lang="fr-FR" sz="2000" dirty="0" smtClean="0"/>
              <a:t>»</a:t>
            </a:r>
          </a:p>
          <a:p>
            <a:pPr marL="0" indent="0">
              <a:buNone/>
            </a:pPr>
            <a:r>
              <a:rPr lang="fr-FR" sz="2000" dirty="0"/>
              <a:t>PREFIX onto: &lt;http://www.semanticweb.org/thur/ontologies/2016/4/untitled-ontology-6#&gt;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SELECT ?Modèles WHERE { ?Modèles </a:t>
            </a:r>
            <a:r>
              <a:rPr lang="fr-FR" sz="2000" dirty="0" err="1"/>
              <a:t>rdf:type</a:t>
            </a:r>
            <a:r>
              <a:rPr lang="fr-FR" sz="2000" dirty="0"/>
              <a:t> </a:t>
            </a:r>
            <a:r>
              <a:rPr lang="fr-FR" sz="2000" dirty="0" err="1"/>
              <a:t>onto:PetitVoilier</a:t>
            </a:r>
            <a:r>
              <a:rPr lang="fr-FR" sz="2000" dirty="0"/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1884" y="2257556"/>
            <a:ext cx="986509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341884" y="4257480"/>
            <a:ext cx="986509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8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10656804" y="6034085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z="3200" smtClean="0"/>
              <a:pPr/>
              <a:t>9</a:t>
            </a:fld>
            <a:endParaRPr lang="fr-FR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623526" y="1464568"/>
            <a:ext cx="8287309" cy="4609506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Répartition du travail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Acquisition de la méthode de création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Compréhension enjeux et difficultés d’une ontologie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Perspectives </a:t>
            </a:r>
            <a:endParaRPr lang="fr-F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 smtClean="0"/>
              <a:t>		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12" name="Title 12"/>
          <p:cNvSpPr txBox="1">
            <a:spLocks/>
          </p:cNvSpPr>
          <p:nvPr/>
        </p:nvSpPr>
        <p:spPr>
          <a:xfrm>
            <a:off x="1522413" y="548680"/>
            <a:ext cx="9144001" cy="915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134</Words>
  <Application>Microsoft Office PowerPoint</Application>
  <PresentationFormat>Personnalisé</PresentationFormat>
  <Paragraphs>99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Corbel</vt:lpstr>
      <vt:lpstr>Wingdings</vt:lpstr>
      <vt:lpstr>Digital Blue Tunnel 16x9</vt:lpstr>
      <vt:lpstr>Présentation : Ontologie  Web sémantique </vt:lpstr>
      <vt:lpstr>Plan de la présentation</vt:lpstr>
      <vt:lpstr>Présentation PowerPoint</vt:lpstr>
      <vt:lpstr>Modélisation – Concepts </vt:lpstr>
      <vt:lpstr>Modélisation – Difficultés </vt:lpstr>
      <vt:lpstr>Modélisation – protégé (un exemple) </vt:lpstr>
      <vt:lpstr>Requêtes SPARQL – Individus </vt:lpstr>
      <vt:lpstr>Requêtes SPARQL – Requêtes démonstration 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2016-04-01T16:04:22Z</dcterms:created>
  <dcterms:modified xsi:type="dcterms:W3CDTF">2016-05-18T11:31:18Z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