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7536" y="-781350"/>
            <a:ext cx="6264696" cy="8348693"/>
          </a:xfrm>
        </p:spPr>
      </p:pic>
    </p:spTree>
    <p:extLst>
      <p:ext uri="{BB962C8B-B14F-4D97-AF65-F5344CB8AC3E}">
        <p14:creationId xmlns:p14="http://schemas.microsoft.com/office/powerpoint/2010/main" val="18619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 Group delay.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𝑁𝐺𝐷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 ]−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45" y="266876"/>
            <a:ext cx="285789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X+v</a:t>
                </a:r>
                <a:r>
                  <a:rPr lang="en-US" altLang="zh-TW" dirty="0" smtClean="0"/>
                  <a:t> model, </a:t>
                </a:r>
                <a:r>
                  <a:rPr lang="en-US" altLang="zh-TW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0" y="1900861"/>
            <a:ext cx="7858615" cy="275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0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NGD</a:t>
                </a:r>
                <a:r>
                  <a:rPr lang="en-US" altLang="zh-TW" dirty="0" smtClean="0"/>
                  <a:t> model, different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100,</a:t>
                </a:r>
              </a:p>
              <a:p>
                <a:r>
                  <a:rPr lang="en-US" altLang="zh-TW" dirty="0" smtClean="0"/>
                  <a:t>Kg = 9200.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3157539"/>
            <a:ext cx="8368454" cy="291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2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NGD</a:t>
                </a:r>
                <a:r>
                  <a:rPr lang="en-US" altLang="zh-TW" dirty="0" smtClean="0"/>
                  <a:t> model, different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6"/>
                <a:ext cx="7886700" cy="12890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10,</a:t>
                </a:r>
              </a:p>
              <a:p>
                <a:r>
                  <a:rPr lang="en-US" altLang="zh-TW" dirty="0" smtClean="0"/>
                  <a:t>Kg = 920.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6"/>
                <a:ext cx="7886700" cy="1289051"/>
              </a:xfrm>
              <a:blipFill rotWithShape="1">
                <a:blip r:embed="rId3"/>
                <a:stretch>
                  <a:fillRect l="-1700" t="-5660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2" y="3114677"/>
            <a:ext cx="8036719" cy="287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4925616" y="3608249"/>
            <a:ext cx="0" cy="1890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679032" y="5105400"/>
            <a:ext cx="12465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925616" y="4540389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16" y="4540389"/>
                <a:ext cx="38241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147112" y="51054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3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207</Words>
  <Application>Microsoft Office PowerPoint</Application>
  <PresentationFormat>如螢幕大小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Y(ω)=H(ω)X(ω)</vt:lpstr>
      <vt:lpstr>PowerPoint 簡報</vt:lpstr>
      <vt:lpstr>X+v model, Different λ </vt:lpstr>
      <vt:lpstr>NGD model, different β</vt:lpstr>
      <vt:lpstr>NGD model, different 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Y(ω)=H(ω)X(ω)</dc:title>
  <dc:creator>USER</dc:creator>
  <cp:lastModifiedBy>USER</cp:lastModifiedBy>
  <cp:revision>2</cp:revision>
  <dcterms:created xsi:type="dcterms:W3CDTF">2021-02-05T17:08:00Z</dcterms:created>
  <dcterms:modified xsi:type="dcterms:W3CDTF">2021-02-05T17:26:27Z</dcterms:modified>
</cp:coreProperties>
</file>