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/>
    <p:restoredTop sz="94643"/>
  </p:normalViewPr>
  <p:slideViewPr>
    <p:cSldViewPr snapToGrid="0" snapToObjects="1">
      <p:cViewPr varScale="1">
        <p:scale>
          <a:sx n="117" d="100"/>
          <a:sy n="117" d="100"/>
        </p:scale>
        <p:origin x="19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BDE12D-000E-3644-9344-906323D41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8B7A930-2C3A-2245-BC6A-2A9AA4D9C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E3150D-B637-7D47-93F9-6A0D9857A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10BA-A75E-1745-A0CE-3DD6B83ABD9B}" type="datetimeFigureOut">
              <a:rPr kumimoji="1" lang="zh-TW" altLang="en-US" smtClean="0"/>
              <a:t>2018/8/5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31EC53-2C0C-F546-955D-8738284B4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175B14-7996-1A46-875F-8B54D6E88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EBF30-D7C3-1E47-8702-BF955AE3A8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20074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54AF9A-8D8A-2146-A3BA-4FC0CC20A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01BDAB7-1296-1148-A752-EE5A07795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87B987-B749-E747-B1CF-9FEB73D5E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10BA-A75E-1745-A0CE-3DD6B83ABD9B}" type="datetimeFigureOut">
              <a:rPr kumimoji="1" lang="zh-TW" altLang="en-US" smtClean="0"/>
              <a:t>2018/8/5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47D92E-08D1-AD4C-AAD9-D76EB0300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19A996-F319-8749-A00F-F732FF259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EBF30-D7C3-1E47-8702-BF955AE3A8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5841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0C25348-A25A-4843-840F-AD0F9CDBAB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EFC9F06-35DE-0446-B28C-C98EF2332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360CC6-4960-8548-8114-22E73EC8D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10BA-A75E-1745-A0CE-3DD6B83ABD9B}" type="datetimeFigureOut">
              <a:rPr kumimoji="1" lang="zh-TW" altLang="en-US" smtClean="0"/>
              <a:t>2018/8/5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9A3D23-738C-E94D-B039-5E01DE45E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6A0372-AE23-1A4E-8DCB-82A7CFAF6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EBF30-D7C3-1E47-8702-BF955AE3A8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73340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FC7543-4024-284C-997A-9192AF4A0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D2A597-1889-A44F-9169-847AE78B0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9D2E9B-2133-A744-8221-846F786C7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10BA-A75E-1745-A0CE-3DD6B83ABD9B}" type="datetimeFigureOut">
              <a:rPr kumimoji="1" lang="zh-TW" altLang="en-US" smtClean="0"/>
              <a:t>2018/8/5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CAFE65-6C5A-724D-90B4-4178D6FEB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D819FC-9BFA-DE45-8D7F-5E361A05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EBF30-D7C3-1E47-8702-BF955AE3A8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9513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4487C1-36D2-E14E-BFB6-B20C72BE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AB7E165-4705-DD4D-82C1-40E51346B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946914-9938-BD47-906E-124D52875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10BA-A75E-1745-A0CE-3DD6B83ABD9B}" type="datetimeFigureOut">
              <a:rPr kumimoji="1" lang="zh-TW" altLang="en-US" smtClean="0"/>
              <a:t>2018/8/5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A5CBBD-AEEE-BB4B-BDA2-EB52129D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334DBB-5646-6E4E-BFB6-F3BAE2C0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EBF30-D7C3-1E47-8702-BF955AE3A8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48243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0F26F1-A6D4-2B4F-8F07-5CB3D84D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DBFD9E-5062-F041-846D-A24467ACF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BC9FE56-5C8B-224F-BE71-938902CC7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C4F3E9B-BC5A-6C41-A2D5-D061FBFDE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10BA-A75E-1745-A0CE-3DD6B83ABD9B}" type="datetimeFigureOut">
              <a:rPr kumimoji="1" lang="zh-TW" altLang="en-US" smtClean="0"/>
              <a:t>2018/8/5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DAEA0E6-8822-B94B-85E6-4CAF75624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7CF5B50-1280-3045-9047-8CB62912F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EBF30-D7C3-1E47-8702-BF955AE3A8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3838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FDBE5C-9EB1-1141-87CA-D64171AA2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35B8EE0-E345-0146-BD90-877EB0612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8271769-809C-A940-8612-9E41847A5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A3668D8-838A-CB42-8F56-48AD969490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18F99EB-B9C6-A548-9C83-593127325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0D53E02-41A5-0C48-9D05-4C28B660B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10BA-A75E-1745-A0CE-3DD6B83ABD9B}" type="datetimeFigureOut">
              <a:rPr kumimoji="1" lang="zh-TW" altLang="en-US" smtClean="0"/>
              <a:t>2018/8/5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B38957E-C098-4043-BFFD-4B4240093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4FF1780-73CE-C242-9838-90D62EE50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EBF30-D7C3-1E47-8702-BF955AE3A8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45370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097895-BA44-7640-A7A0-A32237D5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9175333-B7EC-AA40-9722-DDAD0740C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10BA-A75E-1745-A0CE-3DD6B83ABD9B}" type="datetimeFigureOut">
              <a:rPr kumimoji="1" lang="zh-TW" altLang="en-US" smtClean="0"/>
              <a:t>2018/8/5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F151397-7F7D-DB41-ACDD-A3113ED9D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2973811-CAAD-F646-AFB4-313E82AE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EBF30-D7C3-1E47-8702-BF955AE3A8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07452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F703088-F5CB-C74F-A45F-D359E4B2B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10BA-A75E-1745-A0CE-3DD6B83ABD9B}" type="datetimeFigureOut">
              <a:rPr kumimoji="1" lang="zh-TW" altLang="en-US" smtClean="0"/>
              <a:t>2018/8/5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5CB37DA-9B25-324F-8E10-39F9BCAB7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C9E4231-B280-6441-A8E0-169D9CA8E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EBF30-D7C3-1E47-8702-BF955AE3A8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19176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DA7F3F-6F5B-A748-B02C-61F212223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0E2222-144D-0742-947D-080416809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48F7028-FA91-E14F-89B7-7589A47A0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A4D6576-59A5-6146-B43D-A99E45C99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10BA-A75E-1745-A0CE-3DD6B83ABD9B}" type="datetimeFigureOut">
              <a:rPr kumimoji="1" lang="zh-TW" altLang="en-US" smtClean="0"/>
              <a:t>2018/8/5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DC53B2-EE21-0E46-878E-F2B31D711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52AE2E2-AC88-3A43-9FBF-84983C03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EBF30-D7C3-1E47-8702-BF955AE3A8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26032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0B6AA4-B740-DE4E-AEA4-7B3A8D8B7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8930478-8624-614B-B6D8-0C8DE1A87B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E9CE3BA-E4A7-D845-96C3-2288871A1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CA4B491-9360-ED40-BA6B-4C16D5F63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10BA-A75E-1745-A0CE-3DD6B83ABD9B}" type="datetimeFigureOut">
              <a:rPr kumimoji="1" lang="zh-TW" altLang="en-US" smtClean="0"/>
              <a:t>2018/8/5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936CF2-8AC4-534B-B708-565F94112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B888E6-F10E-0945-8857-73B4D780F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EBF30-D7C3-1E47-8702-BF955AE3A8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15502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C1FBBBB-06F4-EE4C-8EE1-F57F76DA2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17B89F-E186-1B48-ABE8-1C021C4CF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92CD9F-0630-0B46-BE93-6B2C6B02CA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F10BA-A75E-1745-A0CE-3DD6B83ABD9B}" type="datetimeFigureOut">
              <a:rPr kumimoji="1" lang="zh-TW" altLang="en-US" smtClean="0"/>
              <a:t>2018/8/5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42A9A2-53CF-334D-B8A5-47A18DCBE5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07776B-33E6-3247-A0BA-3B0E9C5DD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EBF30-D7C3-1E47-8702-BF955AE3A8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64052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D8E332-5544-2047-B2B2-2AF5F3775F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Setup </a:t>
            </a:r>
            <a:r>
              <a:rPr kumimoji="1" lang="en-US" altLang="zh-TW" dirty="0" err="1"/>
              <a:t>matlab</a:t>
            </a:r>
            <a:r>
              <a:rPr kumimoji="1" lang="en-US" altLang="zh-TW" dirty="0"/>
              <a:t> search path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71AD96A-A27A-3A4C-880A-C75BCDEA33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17848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A941A5-5790-E74B-ADC2-6B25059A2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92A4F5D-213B-0046-9D5B-17399DF983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940" y="365125"/>
            <a:ext cx="11000120" cy="6178401"/>
          </a:xfrm>
        </p:spPr>
      </p:pic>
    </p:spTree>
    <p:extLst>
      <p:ext uri="{BB962C8B-B14F-4D97-AF65-F5344CB8AC3E}">
        <p14:creationId xmlns:p14="http://schemas.microsoft.com/office/powerpoint/2010/main" val="4275030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3CE26B-0F0A-8E49-9E3F-2485C2000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45B0784-051D-2744-942D-7FBD098766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9900" y="83634"/>
            <a:ext cx="6172200" cy="6774366"/>
          </a:xfrm>
        </p:spPr>
      </p:pic>
    </p:spTree>
    <p:extLst>
      <p:ext uri="{BB962C8B-B14F-4D97-AF65-F5344CB8AC3E}">
        <p14:creationId xmlns:p14="http://schemas.microsoft.com/office/powerpoint/2010/main" val="26388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6A619D-1549-A74E-BBBE-270914EC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3ECB192-B4A7-3E49-AE50-1CBF70503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800" y="159790"/>
            <a:ext cx="5998029" cy="6521875"/>
          </a:xfrm>
        </p:spPr>
      </p:pic>
    </p:spTree>
    <p:extLst>
      <p:ext uri="{BB962C8B-B14F-4D97-AF65-F5344CB8AC3E}">
        <p14:creationId xmlns:p14="http://schemas.microsoft.com/office/powerpoint/2010/main" val="2773997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5E1930-BEF3-2F49-961B-315970DF1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C4530BF-648A-0448-A6AD-69886E711F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2557" y="217761"/>
            <a:ext cx="6106886" cy="6640239"/>
          </a:xfrm>
        </p:spPr>
      </p:pic>
    </p:spTree>
    <p:extLst>
      <p:ext uri="{BB962C8B-B14F-4D97-AF65-F5344CB8AC3E}">
        <p14:creationId xmlns:p14="http://schemas.microsoft.com/office/powerpoint/2010/main" val="3150597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</Words>
  <Application>Microsoft Macintosh PowerPoint</Application>
  <PresentationFormat>寬螢幕</PresentationFormat>
  <Paragraphs>1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Setup matlab search path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Setup matlab search path</dc:title>
  <dc:creator>Microsoft Office 使用者</dc:creator>
  <cp:lastModifiedBy>Microsoft Office 使用者</cp:lastModifiedBy>
  <cp:revision>4</cp:revision>
  <dcterms:created xsi:type="dcterms:W3CDTF">2018-08-05T04:07:04Z</dcterms:created>
  <dcterms:modified xsi:type="dcterms:W3CDTF">2018-08-05T04:12:56Z</dcterms:modified>
</cp:coreProperties>
</file>