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1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linfeng\AppData\Roaming\Microsoft\Excel\Entropy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5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500" b="1" dirty="0" smtClean="0"/>
              <a:t>Entropy for an increasingly unfair</a:t>
            </a:r>
            <a:r>
              <a:rPr lang="en-US" sz="2500" b="1" baseline="0" dirty="0" smtClean="0"/>
              <a:t> coin</a:t>
            </a:r>
            <a:endParaRPr lang="en-US" sz="25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2886482939632541E-2"/>
          <c:y val="0.15782407407407409"/>
          <c:w val="0.89655796150481193"/>
          <c:h val="0.59199839603382909"/>
        </c:manualLayout>
      </c:layout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Sheet1!$B$2:$B$102</c:f>
              <c:numCache>
                <c:formatCode>General</c:formatCode>
                <c:ptCount val="101"/>
                <c:pt idx="0">
                  <c:v>0.5</c:v>
                </c:pt>
                <c:pt idx="1">
                  <c:v>0.505</c:v>
                </c:pt>
                <c:pt idx="2">
                  <c:v>0.51</c:v>
                </c:pt>
                <c:pt idx="3">
                  <c:v>0.51500000000000001</c:v>
                </c:pt>
                <c:pt idx="4">
                  <c:v>0.52</c:v>
                </c:pt>
                <c:pt idx="5">
                  <c:v>0.52500000000000002</c:v>
                </c:pt>
                <c:pt idx="6">
                  <c:v>0.53</c:v>
                </c:pt>
                <c:pt idx="7">
                  <c:v>0.53500000000000003</c:v>
                </c:pt>
                <c:pt idx="8">
                  <c:v>0.54</c:v>
                </c:pt>
                <c:pt idx="9">
                  <c:v>0.54500000000000004</c:v>
                </c:pt>
                <c:pt idx="10">
                  <c:v>0.55000000000000004</c:v>
                </c:pt>
                <c:pt idx="11">
                  <c:v>0.55500000000000005</c:v>
                </c:pt>
                <c:pt idx="12">
                  <c:v>0.56000000000000005</c:v>
                </c:pt>
                <c:pt idx="13">
                  <c:v>0.56499999999999995</c:v>
                </c:pt>
                <c:pt idx="14">
                  <c:v>0.57000000000000006</c:v>
                </c:pt>
                <c:pt idx="15">
                  <c:v>0.57499999999999996</c:v>
                </c:pt>
                <c:pt idx="16">
                  <c:v>0.57999999999999996</c:v>
                </c:pt>
                <c:pt idx="17">
                  <c:v>0.58499999999999996</c:v>
                </c:pt>
                <c:pt idx="18">
                  <c:v>0.59</c:v>
                </c:pt>
                <c:pt idx="19">
                  <c:v>0.59499999999999997</c:v>
                </c:pt>
                <c:pt idx="20">
                  <c:v>0.6</c:v>
                </c:pt>
                <c:pt idx="21">
                  <c:v>0.60499999999999998</c:v>
                </c:pt>
                <c:pt idx="22">
                  <c:v>0.61</c:v>
                </c:pt>
                <c:pt idx="23">
                  <c:v>0.61499999999999999</c:v>
                </c:pt>
                <c:pt idx="24">
                  <c:v>0.62</c:v>
                </c:pt>
                <c:pt idx="25">
                  <c:v>0.625</c:v>
                </c:pt>
                <c:pt idx="26">
                  <c:v>0.63</c:v>
                </c:pt>
                <c:pt idx="27">
                  <c:v>0.63500000000000001</c:v>
                </c:pt>
                <c:pt idx="28">
                  <c:v>0.64</c:v>
                </c:pt>
                <c:pt idx="29">
                  <c:v>0.64500000000000002</c:v>
                </c:pt>
                <c:pt idx="30">
                  <c:v>0.65</c:v>
                </c:pt>
                <c:pt idx="31">
                  <c:v>0.65500000000000003</c:v>
                </c:pt>
                <c:pt idx="32">
                  <c:v>0.66</c:v>
                </c:pt>
                <c:pt idx="33">
                  <c:v>0.66500000000000004</c:v>
                </c:pt>
                <c:pt idx="34">
                  <c:v>0.67</c:v>
                </c:pt>
                <c:pt idx="35">
                  <c:v>0.67500000000000004</c:v>
                </c:pt>
                <c:pt idx="36">
                  <c:v>0.67999999999999994</c:v>
                </c:pt>
                <c:pt idx="37">
                  <c:v>0.68500000000000005</c:v>
                </c:pt>
                <c:pt idx="38">
                  <c:v>0.69</c:v>
                </c:pt>
                <c:pt idx="39">
                  <c:v>0.69500000000000006</c:v>
                </c:pt>
                <c:pt idx="40">
                  <c:v>0.7</c:v>
                </c:pt>
                <c:pt idx="41">
                  <c:v>0.70500000000000007</c:v>
                </c:pt>
                <c:pt idx="42">
                  <c:v>0.71</c:v>
                </c:pt>
                <c:pt idx="43">
                  <c:v>0.71499999999999997</c:v>
                </c:pt>
                <c:pt idx="44">
                  <c:v>0.72</c:v>
                </c:pt>
                <c:pt idx="45">
                  <c:v>0.72499999999999998</c:v>
                </c:pt>
                <c:pt idx="46">
                  <c:v>0.73</c:v>
                </c:pt>
                <c:pt idx="47">
                  <c:v>0.73499999999999999</c:v>
                </c:pt>
                <c:pt idx="48">
                  <c:v>0.74</c:v>
                </c:pt>
                <c:pt idx="49">
                  <c:v>0.745</c:v>
                </c:pt>
                <c:pt idx="50">
                  <c:v>0.75</c:v>
                </c:pt>
                <c:pt idx="51">
                  <c:v>0.755</c:v>
                </c:pt>
                <c:pt idx="52">
                  <c:v>0.76</c:v>
                </c:pt>
                <c:pt idx="53">
                  <c:v>0.76500000000000001</c:v>
                </c:pt>
                <c:pt idx="54">
                  <c:v>0.77</c:v>
                </c:pt>
                <c:pt idx="55">
                  <c:v>0.77500000000000002</c:v>
                </c:pt>
                <c:pt idx="56">
                  <c:v>0.78</c:v>
                </c:pt>
                <c:pt idx="57">
                  <c:v>0.78500000000000003</c:v>
                </c:pt>
                <c:pt idx="58">
                  <c:v>0.79</c:v>
                </c:pt>
                <c:pt idx="59">
                  <c:v>0.79499999999999993</c:v>
                </c:pt>
                <c:pt idx="60">
                  <c:v>0.8</c:v>
                </c:pt>
                <c:pt idx="61">
                  <c:v>0.80499999999999994</c:v>
                </c:pt>
                <c:pt idx="62">
                  <c:v>0.81</c:v>
                </c:pt>
                <c:pt idx="63">
                  <c:v>0.81499999999999995</c:v>
                </c:pt>
                <c:pt idx="64">
                  <c:v>0.82000000000000006</c:v>
                </c:pt>
                <c:pt idx="65">
                  <c:v>0.82499999999999996</c:v>
                </c:pt>
                <c:pt idx="66">
                  <c:v>0.83000000000000007</c:v>
                </c:pt>
                <c:pt idx="67">
                  <c:v>0.83499999999999996</c:v>
                </c:pt>
                <c:pt idx="68">
                  <c:v>0.84000000000000008</c:v>
                </c:pt>
                <c:pt idx="69">
                  <c:v>0.84499999999999997</c:v>
                </c:pt>
                <c:pt idx="70">
                  <c:v>0.85000000000000009</c:v>
                </c:pt>
                <c:pt idx="71">
                  <c:v>0.85499999999999998</c:v>
                </c:pt>
                <c:pt idx="72">
                  <c:v>0.86</c:v>
                </c:pt>
                <c:pt idx="73">
                  <c:v>0.86499999999999999</c:v>
                </c:pt>
                <c:pt idx="74">
                  <c:v>0.87</c:v>
                </c:pt>
                <c:pt idx="75">
                  <c:v>0.875</c:v>
                </c:pt>
                <c:pt idx="76">
                  <c:v>0.88</c:v>
                </c:pt>
                <c:pt idx="77">
                  <c:v>0.88500000000000001</c:v>
                </c:pt>
                <c:pt idx="78">
                  <c:v>0.89</c:v>
                </c:pt>
                <c:pt idx="79">
                  <c:v>0.89500000000000002</c:v>
                </c:pt>
                <c:pt idx="80">
                  <c:v>0.9</c:v>
                </c:pt>
                <c:pt idx="81">
                  <c:v>0.90500000000000003</c:v>
                </c:pt>
                <c:pt idx="82">
                  <c:v>0.91</c:v>
                </c:pt>
                <c:pt idx="83">
                  <c:v>0.91500000000000004</c:v>
                </c:pt>
                <c:pt idx="84">
                  <c:v>0.91999999999999993</c:v>
                </c:pt>
                <c:pt idx="85">
                  <c:v>0.92500000000000004</c:v>
                </c:pt>
                <c:pt idx="86">
                  <c:v>0.92999999999999994</c:v>
                </c:pt>
                <c:pt idx="87">
                  <c:v>0.93500000000000005</c:v>
                </c:pt>
                <c:pt idx="88">
                  <c:v>0.94</c:v>
                </c:pt>
                <c:pt idx="89">
                  <c:v>0.94500000000000006</c:v>
                </c:pt>
                <c:pt idx="90">
                  <c:v>0.95</c:v>
                </c:pt>
                <c:pt idx="91">
                  <c:v>0.95500000000000007</c:v>
                </c:pt>
                <c:pt idx="92">
                  <c:v>0.96</c:v>
                </c:pt>
                <c:pt idx="93">
                  <c:v>0.96500000000000008</c:v>
                </c:pt>
                <c:pt idx="94">
                  <c:v>0.97</c:v>
                </c:pt>
                <c:pt idx="95">
                  <c:v>0.97500000000000009</c:v>
                </c:pt>
                <c:pt idx="96">
                  <c:v>0.98</c:v>
                </c:pt>
                <c:pt idx="97">
                  <c:v>0.98499999999999999</c:v>
                </c:pt>
                <c:pt idx="98">
                  <c:v>0.99</c:v>
                </c:pt>
                <c:pt idx="99">
                  <c:v>0.995</c:v>
                </c:pt>
                <c:pt idx="100">
                  <c:v>1</c:v>
                </c:pt>
              </c:numCache>
            </c:numRef>
          </c:cat>
          <c:val>
            <c:numRef>
              <c:f>Sheet1!$D$2:$D$102</c:f>
              <c:numCache>
                <c:formatCode>General</c:formatCode>
                <c:ptCount val="101"/>
                <c:pt idx="0">
                  <c:v>1</c:v>
                </c:pt>
                <c:pt idx="1">
                  <c:v>0.99992786404566147</c:v>
                </c:pt>
                <c:pt idx="2">
                  <c:v>0.9997114417528099</c:v>
                </c:pt>
                <c:pt idx="3">
                  <c:v>0.9993506898146105</c:v>
                </c:pt>
                <c:pt idx="4">
                  <c:v>0.99884553599520176</c:v>
                </c:pt>
                <c:pt idx="5">
                  <c:v>0.99819587904281004</c:v>
                </c:pt>
                <c:pt idx="6">
                  <c:v>0.99740158856773964</c:v>
                </c:pt>
                <c:pt idx="7">
                  <c:v>0.99646250488487653</c:v>
                </c:pt>
                <c:pt idx="8">
                  <c:v>0.99537843882022581</c:v>
                </c:pt>
                <c:pt idx="9">
                  <c:v>0.99414917148089299</c:v>
                </c:pt>
                <c:pt idx="10">
                  <c:v>0.99277445398780839</c:v>
                </c:pt>
                <c:pt idx="11">
                  <c:v>0.99125400717036893</c:v>
                </c:pt>
                <c:pt idx="12">
                  <c:v>0.98958752122205573</c:v>
                </c:pt>
                <c:pt idx="13">
                  <c:v>0.98777465531594688</c:v>
                </c:pt>
                <c:pt idx="14">
                  <c:v>0.98581503717891983</c:v>
                </c:pt>
                <c:pt idx="15">
                  <c:v>0.98370826262318567</c:v>
                </c:pt>
                <c:pt idx="16">
                  <c:v>0.98145389503365366</c:v>
                </c:pt>
                <c:pt idx="17">
                  <c:v>0.97905146480945937</c:v>
                </c:pt>
                <c:pt idx="18">
                  <c:v>0.97650046875782415</c:v>
                </c:pt>
                <c:pt idx="19">
                  <c:v>0.97380036943822534</c:v>
                </c:pt>
                <c:pt idx="20">
                  <c:v>0.97095059445466858</c:v>
                </c:pt>
                <c:pt idx="21">
                  <c:v>0.96795053569363942</c:v>
                </c:pt>
                <c:pt idx="22">
                  <c:v>0.9647995485050872</c:v>
                </c:pt>
                <c:pt idx="23">
                  <c:v>0.96149695082355513</c:v>
                </c:pt>
                <c:pt idx="24">
                  <c:v>0.95804202222629953</c:v>
                </c:pt>
                <c:pt idx="25">
                  <c:v>0.95443400292496494</c:v>
                </c:pt>
                <c:pt idx="26">
                  <c:v>0.95067209268706587</c:v>
                </c:pt>
                <c:pt idx="27">
                  <c:v>0.94675544968319314</c:v>
                </c:pt>
                <c:pt idx="28">
                  <c:v>0.94268318925549222</c:v>
                </c:pt>
                <c:pt idx="29">
                  <c:v>0.93845438260256375</c:v>
                </c:pt>
                <c:pt idx="30">
                  <c:v>0.93406805537549098</c:v>
                </c:pt>
                <c:pt idx="31">
                  <c:v>0.92952318617922636</c:v>
                </c:pt>
                <c:pt idx="32">
                  <c:v>0.92481870497302998</c:v>
                </c:pt>
                <c:pt idx="33">
                  <c:v>0.91995349136307991</c:v>
                </c:pt>
                <c:pt idx="34">
                  <c:v>0.91492637277972755</c:v>
                </c:pt>
                <c:pt idx="35">
                  <c:v>0.90973612253116609</c:v>
                </c:pt>
                <c:pt idx="36">
                  <c:v>0.90438145772449396</c:v>
                </c:pt>
                <c:pt idx="37">
                  <c:v>0.89886103704429021</c:v>
                </c:pt>
                <c:pt idx="38">
                  <c:v>0.89317345837785678</c:v>
                </c:pt>
                <c:pt idx="39">
                  <c:v>0.88731725627520674</c:v>
                </c:pt>
                <c:pt idx="40">
                  <c:v>0.8812908992306927</c:v>
                </c:pt>
                <c:pt idx="41">
                  <c:v>0.875092786771832</c:v>
                </c:pt>
                <c:pt idx="42">
                  <c:v>0.86872124633940462</c:v>
                </c:pt>
                <c:pt idx="43">
                  <c:v>0.86217452994122501</c:v>
                </c:pt>
                <c:pt idx="44">
                  <c:v>0.85545081056013073</c:v>
                </c:pt>
                <c:pt idx="45">
                  <c:v>0.84854817829461582</c:v>
                </c:pt>
                <c:pt idx="46">
                  <c:v>0.84146463620817569</c:v>
                </c:pt>
                <c:pt idx="47">
                  <c:v>0.83419809586074922</c:v>
                </c:pt>
                <c:pt idx="48">
                  <c:v>0.82674637249261784</c:v>
                </c:pt>
                <c:pt idx="49">
                  <c:v>0.819107179827683</c:v>
                </c:pt>
                <c:pt idx="50">
                  <c:v>0.81127812445913283</c:v>
                </c:pt>
                <c:pt idx="51">
                  <c:v>0.80325669977606418</c:v>
                </c:pt>
                <c:pt idx="52">
                  <c:v>0.79504027938452226</c:v>
                </c:pt>
                <c:pt idx="53">
                  <c:v>0.78662610997060123</c:v>
                </c:pt>
                <c:pt idx="54">
                  <c:v>0.77801130354653758</c:v>
                </c:pt>
                <c:pt idx="55">
                  <c:v>0.76919282901301367</c:v>
                </c:pt>
                <c:pt idx="56">
                  <c:v>0.76016750296196567</c:v>
                </c:pt>
                <c:pt idx="57">
                  <c:v>0.75093197963384639</c:v>
                </c:pt>
                <c:pt idx="58">
                  <c:v>0.74148273993127356</c:v>
                </c:pt>
                <c:pt idx="59">
                  <c:v>0.73181607937695525</c:v>
                </c:pt>
                <c:pt idx="60">
                  <c:v>0.72192809488736231</c:v>
                </c:pt>
                <c:pt idx="61">
                  <c:v>0.71181467021431977</c:v>
                </c:pt>
                <c:pt idx="62">
                  <c:v>0.70147145988389736</c:v>
                </c:pt>
                <c:pt idx="63">
                  <c:v>0.690893871435041</c:v>
                </c:pt>
                <c:pt idx="64">
                  <c:v>0.68007704572827976</c:v>
                </c:pt>
                <c:pt idx="65">
                  <c:v>0.66901583505655771</c:v>
                </c:pt>
                <c:pt idx="66">
                  <c:v>0.65770477874421929</c:v>
                </c:pt>
                <c:pt idx="67">
                  <c:v>0.64613807586474636</c:v>
                </c:pt>
                <c:pt idx="68">
                  <c:v>0.63430955464056593</c:v>
                </c:pt>
                <c:pt idx="69">
                  <c:v>0.62221263800631332</c:v>
                </c:pt>
                <c:pt idx="70">
                  <c:v>0.60984030471640016</c:v>
                </c:pt>
                <c:pt idx="71">
                  <c:v>0.59718504525378413</c:v>
                </c:pt>
                <c:pt idx="72">
                  <c:v>0.58423881164285596</c:v>
                </c:pt>
                <c:pt idx="73">
                  <c:v>0.57099296007688971</c:v>
                </c:pt>
                <c:pt idx="74">
                  <c:v>0.55743818502798914</c:v>
                </c:pt>
                <c:pt idx="75">
                  <c:v>0.5435644431995964</c:v>
                </c:pt>
                <c:pt idx="76">
                  <c:v>0.52936086528736437</c:v>
                </c:pt>
                <c:pt idx="77">
                  <c:v>0.51481565300471555</c:v>
                </c:pt>
                <c:pt idx="78">
                  <c:v>0.499915958164528</c:v>
                </c:pt>
                <c:pt idx="79">
                  <c:v>0.48464773973144526</c:v>
                </c:pt>
                <c:pt idx="80">
                  <c:v>0.46899559358928117</c:v>
                </c:pt>
                <c:pt idx="81">
                  <c:v>0.45294254818728313</c:v>
                </c:pt>
                <c:pt idx="82">
                  <c:v>0.43646981706410282</c:v>
                </c:pt>
                <c:pt idx="83">
                  <c:v>0.41955649623854691</c:v>
                </c:pt>
                <c:pt idx="84">
                  <c:v>0.40217919020227316</c:v>
                </c:pt>
                <c:pt idx="85">
                  <c:v>0.38431154412649693</c:v>
                </c:pt>
                <c:pt idx="86">
                  <c:v>0.36592365090022344</c:v>
                </c:pt>
                <c:pt idx="87">
                  <c:v>0.34698128810061324</c:v>
                </c:pt>
                <c:pt idx="88">
                  <c:v>0.32744491915447643</c:v>
                </c:pt>
                <c:pt idx="89">
                  <c:v>0.30726835986075945</c:v>
                </c:pt>
                <c:pt idx="90">
                  <c:v>0.28639695711595631</c:v>
                </c:pt>
                <c:pt idx="91">
                  <c:v>0.26476503393568035</c:v>
                </c:pt>
                <c:pt idx="92">
                  <c:v>0.24229218908241493</c:v>
                </c:pt>
                <c:pt idx="93">
                  <c:v>0.21887772653901058</c:v>
                </c:pt>
                <c:pt idx="94">
                  <c:v>0.19439185783157631</c:v>
                </c:pt>
                <c:pt idx="95">
                  <c:v>0.16866093149666977</c:v>
                </c:pt>
                <c:pt idx="96">
                  <c:v>0.14144054254182076</c:v>
                </c:pt>
                <c:pt idx="97">
                  <c:v>0.11236071009937681</c:v>
                </c:pt>
                <c:pt idx="98">
                  <c:v>8.0793135895911236E-2</c:v>
                </c:pt>
                <c:pt idx="99">
                  <c:v>4.5414692333794138E-2</c:v>
                </c:pt>
                <c:pt idx="10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1763392"/>
        <c:axId val="305258376"/>
      </c:lineChart>
      <c:catAx>
        <c:axId val="3917633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336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258376"/>
        <c:crosses val="autoZero"/>
        <c:auto val="0"/>
        <c:lblAlgn val="ctr"/>
        <c:lblOffset val="100"/>
        <c:noMultiLvlLbl val="0"/>
      </c:catAx>
      <c:valAx>
        <c:axId val="30525837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763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0C37-A880-4711-A186-C12F0FB08CC9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1C49-BB34-4D97-BA1C-4078B7B0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9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0C37-A880-4711-A186-C12F0FB08CC9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1C49-BB34-4D97-BA1C-4078B7B0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8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0C37-A880-4711-A186-C12F0FB08CC9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1C49-BB34-4D97-BA1C-4078B7B0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4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0C37-A880-4711-A186-C12F0FB08CC9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1C49-BB34-4D97-BA1C-4078B7B0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5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0C37-A880-4711-A186-C12F0FB08CC9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1C49-BB34-4D97-BA1C-4078B7B0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4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0C37-A880-4711-A186-C12F0FB08CC9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1C49-BB34-4D97-BA1C-4078B7B0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1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0C37-A880-4711-A186-C12F0FB08CC9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1C49-BB34-4D97-BA1C-4078B7B0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6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0C37-A880-4711-A186-C12F0FB08CC9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1C49-BB34-4D97-BA1C-4078B7B0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8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0C37-A880-4711-A186-C12F0FB08CC9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1C49-BB34-4D97-BA1C-4078B7B0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8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0C37-A880-4711-A186-C12F0FB08CC9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1C49-BB34-4D97-BA1C-4078B7B0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0C37-A880-4711-A186-C12F0FB08CC9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1C49-BB34-4D97-BA1C-4078B7B0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3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0C37-A880-4711-A186-C12F0FB08CC9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61C49-BB34-4D97-BA1C-4078B7B0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6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6937"/>
            <a:ext cx="12131514" cy="494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8962956"/>
              </p:ext>
            </p:extLst>
          </p:nvPr>
        </p:nvGraphicFramePr>
        <p:xfrm>
          <a:off x="142240" y="538480"/>
          <a:ext cx="11907520" cy="5781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675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llinfeng li</dc:creator>
  <cp:lastModifiedBy>llinfeng li</cp:lastModifiedBy>
  <cp:revision>2</cp:revision>
  <dcterms:created xsi:type="dcterms:W3CDTF">2015-09-12T20:16:46Z</dcterms:created>
  <dcterms:modified xsi:type="dcterms:W3CDTF">2015-09-16T03:10:24Z</dcterms:modified>
</cp:coreProperties>
</file>