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9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4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4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0C37-A880-4711-A186-C12F0FB08CC9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937"/>
            <a:ext cx="12131514" cy="49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llinfeng li</dc:creator>
  <cp:lastModifiedBy>llinfeng li</cp:lastModifiedBy>
  <cp:revision>1</cp:revision>
  <dcterms:created xsi:type="dcterms:W3CDTF">2015-09-12T20:16:46Z</dcterms:created>
  <dcterms:modified xsi:type="dcterms:W3CDTF">2015-09-12T20:17:23Z</dcterms:modified>
</cp:coreProperties>
</file>