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75" r:id="rId3"/>
  </p:sldIdLst>
  <p:sldSz cx="6858000" cy="9906000" type="A4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1" d="100"/>
          <a:sy n="81" d="100"/>
        </p:scale>
        <p:origin x="-3288" y="-9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249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1" y="527406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1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7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61817" y="204278"/>
            <a:ext cx="6534679" cy="2281386"/>
            <a:chOff x="161817" y="204278"/>
            <a:chExt cx="6534679" cy="2281386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b="49568"/>
            <a:stretch/>
          </p:blipFill>
          <p:spPr bwMode="auto">
            <a:xfrm>
              <a:off x="161817" y="204278"/>
              <a:ext cx="6534679" cy="228138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1730158" y="936707"/>
              <a:ext cx="4859999" cy="1504353"/>
            </a:xfrm>
            <a:prstGeom prst="rect">
              <a:avLst/>
            </a:prstGeom>
          </p:spPr>
          <p:txBody>
            <a:bodyPr anchor="b">
              <a:normAutofit/>
            </a:bodyPr>
            <a:lstStyle>
              <a:lvl1pPr algn="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Veteran Typewriter" panose="02000500000000000000" pitchFamily="2" charset="0"/>
                  <a:ea typeface="+mj-ea"/>
                  <a:cs typeface="+mj-cs"/>
                </a:defRPr>
              </a:lvl1pPr>
            </a:lstStyle>
            <a:p>
              <a:r>
                <a:rPr lang="en-US" b="1" u="sng" dirty="0" smtClean="0">
                  <a:ea typeface="AA Typewriter" pitchFamily="2" charset="0"/>
                </a:rPr>
                <a:t>Operation: </a:t>
              </a:r>
              <a:br>
                <a:rPr lang="en-US" b="1" u="sng" dirty="0" smtClean="0">
                  <a:ea typeface="AA Typewriter" pitchFamily="2" charset="0"/>
                </a:rPr>
              </a:br>
              <a:r>
                <a:rPr lang="en-US" dirty="0" smtClean="0">
                  <a:ea typeface="AA Typewriter" pitchFamily="2" charset="0"/>
                </a:rPr>
                <a:t>“</a:t>
              </a:r>
              <a:r>
                <a:rPr lang="en-US" dirty="0" err="1" smtClean="0">
                  <a:ea typeface="AA Typewriter" pitchFamily="2" charset="0"/>
                </a:rPr>
                <a:t>Pers</a:t>
              </a:r>
              <a:r>
                <a:rPr lang="en-US" dirty="0" smtClean="0">
                  <a:ea typeface="AA Typewriter" pitchFamily="2" charset="0"/>
                </a:rPr>
                <a:t> </a:t>
              </a:r>
              <a:r>
                <a:rPr lang="en-US" dirty="0" err="1" smtClean="0">
                  <a:ea typeface="AA Typewriter" pitchFamily="2" charset="0"/>
                </a:rPr>
                <a:t>Geburtstag</a:t>
              </a:r>
              <a:r>
                <a:rPr lang="en-US" dirty="0" smtClean="0">
                  <a:ea typeface="AA Typewriter" pitchFamily="2" charset="0"/>
                </a:rPr>
                <a:t>”</a:t>
              </a:r>
              <a:r>
                <a:rPr lang="en-US" sz="4800" dirty="0" smtClean="0">
                  <a:ea typeface="AA Typewriter" pitchFamily="2" charset="0"/>
                </a:rPr>
                <a:t/>
              </a:r>
              <a:br>
                <a:rPr lang="en-US" sz="4800" dirty="0" smtClean="0">
                  <a:ea typeface="AA Typewriter" pitchFamily="2" charset="0"/>
                </a:rPr>
              </a:br>
              <a:r>
                <a:rPr lang="en-US" sz="2100" dirty="0" smtClean="0">
                  <a:ea typeface="AA Typewriter" pitchFamily="2" charset="0"/>
                </a:rPr>
                <a:t>Mission-ID: </a:t>
              </a:r>
              <a:r>
                <a:rPr lang="en-US" sz="2100" dirty="0" smtClean="0">
                  <a:ea typeface="AA Typewriter" pitchFamily="2" charset="0"/>
                </a:rPr>
                <a:t>PHL/181116/NT</a:t>
              </a:r>
              <a:endParaRPr lang="en-US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8B5972AA-B904-4D15-AC9D-F2D2C06FE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709" y="460844"/>
              <a:ext cx="1800000" cy="1800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6350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047B3510-A826-4338-9CB0-50E548DA6266}"/>
                </a:ext>
              </a:extLst>
            </p:cNvPr>
            <p:cNvSpPr txBox="1"/>
            <p:nvPr/>
          </p:nvSpPr>
          <p:spPr>
            <a:xfrm rot="169408">
              <a:off x="1744788" y="423077"/>
              <a:ext cx="4619768" cy="70788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rgbClr val="CC0000"/>
                  </a:solidFill>
                  <a:latin typeface="Top Secret" panose="02000500000000000000" pitchFamily="2" charset="0"/>
                </a:rPr>
                <a:t>[VERTRAULICH!]</a:t>
              </a:r>
              <a:endParaRPr lang="de-DE" sz="40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61816" y="2600894"/>
            <a:ext cx="6534679" cy="2281386"/>
            <a:chOff x="161817" y="204278"/>
            <a:chExt cx="6534679" cy="2281386"/>
          </a:xfrm>
        </p:grpSpPr>
        <p:pic>
          <p:nvPicPr>
            <p:cNvPr id="49" name="Picture 2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b="49568"/>
            <a:stretch/>
          </p:blipFill>
          <p:spPr bwMode="auto">
            <a:xfrm>
              <a:off x="161817" y="204278"/>
              <a:ext cx="6534679" cy="228138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50" name="Title 1"/>
            <p:cNvSpPr txBox="1">
              <a:spLocks/>
            </p:cNvSpPr>
            <p:nvPr/>
          </p:nvSpPr>
          <p:spPr>
            <a:xfrm>
              <a:off x="1730158" y="936707"/>
              <a:ext cx="4859999" cy="1504353"/>
            </a:xfrm>
            <a:prstGeom prst="rect">
              <a:avLst/>
            </a:prstGeom>
          </p:spPr>
          <p:txBody>
            <a:bodyPr anchor="b">
              <a:normAutofit/>
            </a:bodyPr>
            <a:lstStyle>
              <a:lvl1pPr algn="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Veteran Typewriter" panose="02000500000000000000" pitchFamily="2" charset="0"/>
                  <a:ea typeface="+mj-ea"/>
                  <a:cs typeface="+mj-cs"/>
                </a:defRPr>
              </a:lvl1pPr>
            </a:lstStyle>
            <a:p>
              <a:r>
                <a:rPr lang="en-US" b="1" u="sng" dirty="0" smtClean="0">
                  <a:ea typeface="AA Typewriter" pitchFamily="2" charset="0"/>
                </a:rPr>
                <a:t>Operation: </a:t>
              </a:r>
              <a:br>
                <a:rPr lang="en-US" b="1" u="sng" dirty="0" smtClean="0">
                  <a:ea typeface="AA Typewriter" pitchFamily="2" charset="0"/>
                </a:rPr>
              </a:br>
              <a:r>
                <a:rPr lang="en-US" dirty="0" smtClean="0">
                  <a:ea typeface="AA Typewriter" pitchFamily="2" charset="0"/>
                </a:rPr>
                <a:t>“</a:t>
              </a:r>
              <a:r>
                <a:rPr lang="en-US" dirty="0" err="1" smtClean="0">
                  <a:ea typeface="AA Typewriter" pitchFamily="2" charset="0"/>
                </a:rPr>
                <a:t>Pers</a:t>
              </a:r>
              <a:r>
                <a:rPr lang="en-US" dirty="0" smtClean="0">
                  <a:ea typeface="AA Typewriter" pitchFamily="2" charset="0"/>
                </a:rPr>
                <a:t> </a:t>
              </a:r>
              <a:r>
                <a:rPr lang="en-US" dirty="0" err="1" smtClean="0">
                  <a:ea typeface="AA Typewriter" pitchFamily="2" charset="0"/>
                </a:rPr>
                <a:t>Geburtstag</a:t>
              </a:r>
              <a:r>
                <a:rPr lang="en-US" dirty="0" smtClean="0">
                  <a:ea typeface="AA Typewriter" pitchFamily="2" charset="0"/>
                </a:rPr>
                <a:t>”</a:t>
              </a:r>
              <a:r>
                <a:rPr lang="en-US" sz="4800" dirty="0" smtClean="0">
                  <a:ea typeface="AA Typewriter" pitchFamily="2" charset="0"/>
                </a:rPr>
                <a:t/>
              </a:r>
              <a:br>
                <a:rPr lang="en-US" sz="4800" dirty="0" smtClean="0">
                  <a:ea typeface="AA Typewriter" pitchFamily="2" charset="0"/>
                </a:rPr>
              </a:br>
              <a:r>
                <a:rPr lang="en-US" sz="2100" dirty="0" smtClean="0">
                  <a:ea typeface="AA Typewriter" pitchFamily="2" charset="0"/>
                </a:rPr>
                <a:t>Mission-ID: </a:t>
              </a:r>
              <a:r>
                <a:rPr lang="en-US" sz="2100" dirty="0" smtClean="0">
                  <a:ea typeface="AA Typewriter" pitchFamily="2" charset="0"/>
                </a:rPr>
                <a:t>PHL/181116/NT</a:t>
              </a:r>
              <a:endParaRPr lang="en-US" dirty="0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xmlns="" id="{8B5972AA-B904-4D15-AC9D-F2D2C06FE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709" y="460844"/>
              <a:ext cx="1800000" cy="1800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6350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047B3510-A826-4338-9CB0-50E548DA6266}"/>
                </a:ext>
              </a:extLst>
            </p:cNvPr>
            <p:cNvSpPr txBox="1"/>
            <p:nvPr/>
          </p:nvSpPr>
          <p:spPr>
            <a:xfrm rot="169408">
              <a:off x="1744788" y="423077"/>
              <a:ext cx="4619768" cy="70788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rgbClr val="CC0000"/>
                  </a:solidFill>
                  <a:latin typeface="Top Secret" panose="02000500000000000000" pitchFamily="2" charset="0"/>
                </a:rPr>
                <a:t>[VERTRAULICH!]</a:t>
              </a:r>
              <a:endParaRPr lang="de-DE" sz="40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61815" y="4997510"/>
            <a:ext cx="6534679" cy="2281386"/>
            <a:chOff x="161817" y="204278"/>
            <a:chExt cx="6534679" cy="2281386"/>
          </a:xfrm>
        </p:grpSpPr>
        <p:pic>
          <p:nvPicPr>
            <p:cNvPr id="5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b="49568"/>
            <a:stretch/>
          </p:blipFill>
          <p:spPr bwMode="auto">
            <a:xfrm>
              <a:off x="161817" y="204278"/>
              <a:ext cx="6534679" cy="228138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55" name="Title 1"/>
            <p:cNvSpPr txBox="1">
              <a:spLocks/>
            </p:cNvSpPr>
            <p:nvPr/>
          </p:nvSpPr>
          <p:spPr>
            <a:xfrm>
              <a:off x="1730158" y="936707"/>
              <a:ext cx="4859999" cy="1504353"/>
            </a:xfrm>
            <a:prstGeom prst="rect">
              <a:avLst/>
            </a:prstGeom>
          </p:spPr>
          <p:txBody>
            <a:bodyPr anchor="b">
              <a:normAutofit/>
            </a:bodyPr>
            <a:lstStyle>
              <a:lvl1pPr algn="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Veteran Typewriter" panose="02000500000000000000" pitchFamily="2" charset="0"/>
                  <a:ea typeface="+mj-ea"/>
                  <a:cs typeface="+mj-cs"/>
                </a:defRPr>
              </a:lvl1pPr>
            </a:lstStyle>
            <a:p>
              <a:r>
                <a:rPr lang="en-US" b="1" u="sng" dirty="0" smtClean="0">
                  <a:ea typeface="AA Typewriter" pitchFamily="2" charset="0"/>
                </a:rPr>
                <a:t>Operation: </a:t>
              </a:r>
              <a:br>
                <a:rPr lang="en-US" b="1" u="sng" dirty="0" smtClean="0">
                  <a:ea typeface="AA Typewriter" pitchFamily="2" charset="0"/>
                </a:rPr>
              </a:br>
              <a:r>
                <a:rPr lang="en-US" dirty="0" smtClean="0">
                  <a:ea typeface="AA Typewriter" pitchFamily="2" charset="0"/>
                </a:rPr>
                <a:t>“</a:t>
              </a:r>
              <a:r>
                <a:rPr lang="en-US" dirty="0" err="1" smtClean="0">
                  <a:ea typeface="AA Typewriter" pitchFamily="2" charset="0"/>
                </a:rPr>
                <a:t>Pers</a:t>
              </a:r>
              <a:r>
                <a:rPr lang="en-US" dirty="0" smtClean="0">
                  <a:ea typeface="AA Typewriter" pitchFamily="2" charset="0"/>
                </a:rPr>
                <a:t> </a:t>
              </a:r>
              <a:r>
                <a:rPr lang="en-US" dirty="0" err="1" smtClean="0">
                  <a:ea typeface="AA Typewriter" pitchFamily="2" charset="0"/>
                </a:rPr>
                <a:t>Geburtstag</a:t>
              </a:r>
              <a:r>
                <a:rPr lang="en-US" dirty="0" smtClean="0">
                  <a:ea typeface="AA Typewriter" pitchFamily="2" charset="0"/>
                </a:rPr>
                <a:t>”</a:t>
              </a:r>
              <a:r>
                <a:rPr lang="en-US" sz="4800" dirty="0" smtClean="0">
                  <a:ea typeface="AA Typewriter" pitchFamily="2" charset="0"/>
                </a:rPr>
                <a:t/>
              </a:r>
              <a:br>
                <a:rPr lang="en-US" sz="4800" dirty="0" smtClean="0">
                  <a:ea typeface="AA Typewriter" pitchFamily="2" charset="0"/>
                </a:rPr>
              </a:br>
              <a:r>
                <a:rPr lang="en-US" sz="2100" dirty="0" smtClean="0">
                  <a:ea typeface="AA Typewriter" pitchFamily="2" charset="0"/>
                </a:rPr>
                <a:t>Mission-ID: </a:t>
              </a:r>
              <a:r>
                <a:rPr lang="en-US" sz="2100" dirty="0" smtClean="0">
                  <a:ea typeface="AA Typewriter" pitchFamily="2" charset="0"/>
                </a:rPr>
                <a:t>PHL/181116/NT</a:t>
              </a:r>
              <a:endParaRPr lang="en-US" dirty="0"/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xmlns="" id="{8B5972AA-B904-4D15-AC9D-F2D2C06FE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709" y="460844"/>
              <a:ext cx="1800000" cy="1800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6350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047B3510-A826-4338-9CB0-50E548DA6266}"/>
                </a:ext>
              </a:extLst>
            </p:cNvPr>
            <p:cNvSpPr txBox="1"/>
            <p:nvPr/>
          </p:nvSpPr>
          <p:spPr>
            <a:xfrm rot="169408">
              <a:off x="1744788" y="423077"/>
              <a:ext cx="4619768" cy="70788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rgbClr val="CC0000"/>
                  </a:solidFill>
                  <a:latin typeface="Top Secret" panose="02000500000000000000" pitchFamily="2" charset="0"/>
                </a:rPr>
                <a:t>[VERTRAULICH!]</a:t>
              </a:r>
              <a:endParaRPr lang="de-DE" sz="40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61813" y="7394126"/>
            <a:ext cx="6534679" cy="2281386"/>
            <a:chOff x="161817" y="204278"/>
            <a:chExt cx="6534679" cy="2281386"/>
          </a:xfrm>
        </p:grpSpPr>
        <p:pic>
          <p:nvPicPr>
            <p:cNvPr id="59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b="49568"/>
            <a:stretch/>
          </p:blipFill>
          <p:spPr bwMode="auto">
            <a:xfrm>
              <a:off x="161817" y="204278"/>
              <a:ext cx="6534679" cy="228138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60" name="Title 1"/>
            <p:cNvSpPr txBox="1">
              <a:spLocks/>
            </p:cNvSpPr>
            <p:nvPr/>
          </p:nvSpPr>
          <p:spPr>
            <a:xfrm>
              <a:off x="1730158" y="936707"/>
              <a:ext cx="4859999" cy="1504353"/>
            </a:xfrm>
            <a:prstGeom prst="rect">
              <a:avLst/>
            </a:prstGeom>
          </p:spPr>
          <p:txBody>
            <a:bodyPr anchor="b">
              <a:normAutofit/>
            </a:bodyPr>
            <a:lstStyle>
              <a:lvl1pPr algn="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Veteran Typewriter" panose="02000500000000000000" pitchFamily="2" charset="0"/>
                  <a:ea typeface="+mj-ea"/>
                  <a:cs typeface="+mj-cs"/>
                </a:defRPr>
              </a:lvl1pPr>
            </a:lstStyle>
            <a:p>
              <a:r>
                <a:rPr lang="en-US" b="1" u="sng" dirty="0" smtClean="0">
                  <a:ea typeface="AA Typewriter" pitchFamily="2" charset="0"/>
                </a:rPr>
                <a:t>Operation: </a:t>
              </a:r>
              <a:br>
                <a:rPr lang="en-US" b="1" u="sng" dirty="0" smtClean="0">
                  <a:ea typeface="AA Typewriter" pitchFamily="2" charset="0"/>
                </a:rPr>
              </a:br>
              <a:r>
                <a:rPr lang="en-US" dirty="0" smtClean="0">
                  <a:ea typeface="AA Typewriter" pitchFamily="2" charset="0"/>
                </a:rPr>
                <a:t>“</a:t>
              </a:r>
              <a:r>
                <a:rPr lang="en-US" dirty="0" err="1" smtClean="0">
                  <a:ea typeface="AA Typewriter" pitchFamily="2" charset="0"/>
                </a:rPr>
                <a:t>Pers</a:t>
              </a:r>
              <a:r>
                <a:rPr lang="en-US" dirty="0" smtClean="0">
                  <a:ea typeface="AA Typewriter" pitchFamily="2" charset="0"/>
                </a:rPr>
                <a:t> </a:t>
              </a:r>
              <a:r>
                <a:rPr lang="en-US" dirty="0" err="1" smtClean="0">
                  <a:ea typeface="AA Typewriter" pitchFamily="2" charset="0"/>
                </a:rPr>
                <a:t>Geburtstag</a:t>
              </a:r>
              <a:r>
                <a:rPr lang="en-US" dirty="0" smtClean="0">
                  <a:ea typeface="AA Typewriter" pitchFamily="2" charset="0"/>
                </a:rPr>
                <a:t>”</a:t>
              </a:r>
              <a:r>
                <a:rPr lang="en-US" sz="4800" dirty="0" smtClean="0">
                  <a:ea typeface="AA Typewriter" pitchFamily="2" charset="0"/>
                </a:rPr>
                <a:t/>
              </a:r>
              <a:br>
                <a:rPr lang="en-US" sz="4800" dirty="0" smtClean="0">
                  <a:ea typeface="AA Typewriter" pitchFamily="2" charset="0"/>
                </a:rPr>
              </a:br>
              <a:r>
                <a:rPr lang="en-US" sz="2100" dirty="0" smtClean="0">
                  <a:ea typeface="AA Typewriter" pitchFamily="2" charset="0"/>
                </a:rPr>
                <a:t>Mission-ID: </a:t>
              </a:r>
              <a:r>
                <a:rPr lang="en-US" sz="2100" dirty="0" smtClean="0">
                  <a:ea typeface="AA Typewriter" pitchFamily="2" charset="0"/>
                </a:rPr>
                <a:t>PHL/181116/NT</a:t>
              </a:r>
              <a:endParaRPr lang="en-US" dirty="0"/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xmlns="" id="{8B5972AA-B904-4D15-AC9D-F2D2C06FE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709" y="460844"/>
              <a:ext cx="1800000" cy="1800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6350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047B3510-A826-4338-9CB0-50E548DA6266}"/>
                </a:ext>
              </a:extLst>
            </p:cNvPr>
            <p:cNvSpPr txBox="1"/>
            <p:nvPr/>
          </p:nvSpPr>
          <p:spPr>
            <a:xfrm rot="169408">
              <a:off x="1744788" y="423077"/>
              <a:ext cx="4619768" cy="70788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rgbClr val="CC0000"/>
                  </a:solidFill>
                  <a:latin typeface="Top Secret" panose="02000500000000000000" pitchFamily="2" charset="0"/>
                </a:rPr>
                <a:t>[VERTRAULICH!]</a:t>
              </a:r>
              <a:endParaRPr lang="de-DE" sz="40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111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61817" y="204278"/>
            <a:ext cx="6534679" cy="2281386"/>
            <a:chOff x="161817" y="204278"/>
            <a:chExt cx="6534679" cy="2281386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b="49568"/>
            <a:stretch/>
          </p:blipFill>
          <p:spPr bwMode="auto">
            <a:xfrm>
              <a:off x="161817" y="204278"/>
              <a:ext cx="6534679" cy="228138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1730158" y="936707"/>
              <a:ext cx="4859999" cy="1504353"/>
            </a:xfrm>
            <a:prstGeom prst="rect">
              <a:avLst/>
            </a:prstGeom>
          </p:spPr>
          <p:txBody>
            <a:bodyPr anchor="b">
              <a:normAutofit/>
            </a:bodyPr>
            <a:lstStyle>
              <a:lvl1pPr algn="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Veteran Typewriter" panose="02000500000000000000" pitchFamily="2" charset="0"/>
                  <a:ea typeface="+mj-ea"/>
                  <a:cs typeface="+mj-cs"/>
                </a:defRPr>
              </a:lvl1pPr>
            </a:lstStyle>
            <a:p>
              <a:r>
                <a:rPr lang="en-US" b="1" u="sng" dirty="0" smtClean="0">
                  <a:ea typeface="AA Typewriter" pitchFamily="2" charset="0"/>
                </a:rPr>
                <a:t>Operation: </a:t>
              </a:r>
              <a:br>
                <a:rPr lang="en-US" b="1" u="sng" dirty="0" smtClean="0">
                  <a:ea typeface="AA Typewriter" pitchFamily="2" charset="0"/>
                </a:rPr>
              </a:br>
              <a:r>
                <a:rPr lang="en-US" dirty="0" smtClean="0">
                  <a:ea typeface="AA Typewriter" pitchFamily="2" charset="0"/>
                </a:rPr>
                <a:t>“</a:t>
              </a:r>
              <a:r>
                <a:rPr lang="en-US" dirty="0" err="1" smtClean="0">
                  <a:ea typeface="AA Typewriter" pitchFamily="2" charset="0"/>
                </a:rPr>
                <a:t>Pers</a:t>
              </a:r>
              <a:r>
                <a:rPr lang="en-US" dirty="0" smtClean="0">
                  <a:ea typeface="AA Typewriter" pitchFamily="2" charset="0"/>
                </a:rPr>
                <a:t> </a:t>
              </a:r>
              <a:r>
                <a:rPr lang="en-US" dirty="0" err="1" smtClean="0">
                  <a:ea typeface="AA Typewriter" pitchFamily="2" charset="0"/>
                </a:rPr>
                <a:t>Geburtstag</a:t>
              </a:r>
              <a:r>
                <a:rPr lang="en-US" dirty="0" smtClean="0">
                  <a:ea typeface="AA Typewriter" pitchFamily="2" charset="0"/>
                </a:rPr>
                <a:t>”</a:t>
              </a:r>
              <a:r>
                <a:rPr lang="en-US" sz="4800" dirty="0" smtClean="0">
                  <a:ea typeface="AA Typewriter" pitchFamily="2" charset="0"/>
                </a:rPr>
                <a:t/>
              </a:r>
              <a:br>
                <a:rPr lang="en-US" sz="4800" dirty="0" smtClean="0">
                  <a:ea typeface="AA Typewriter" pitchFamily="2" charset="0"/>
                </a:rPr>
              </a:br>
              <a:r>
                <a:rPr lang="en-US" sz="2100" dirty="0" smtClean="0">
                  <a:ea typeface="AA Typewriter" pitchFamily="2" charset="0"/>
                </a:rPr>
                <a:t>Mission-ID: </a:t>
              </a:r>
              <a:r>
                <a:rPr lang="en-US" sz="2100" dirty="0" smtClean="0">
                  <a:ea typeface="AA Typewriter" pitchFamily="2" charset="0"/>
                </a:rPr>
                <a:t>PHL/181116/NT</a:t>
              </a:r>
              <a:endParaRPr lang="en-US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8B5972AA-B904-4D15-AC9D-F2D2C06FE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709" y="460844"/>
              <a:ext cx="1800000" cy="1800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6350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047B3510-A826-4338-9CB0-50E548DA6266}"/>
                </a:ext>
              </a:extLst>
            </p:cNvPr>
            <p:cNvSpPr txBox="1"/>
            <p:nvPr/>
          </p:nvSpPr>
          <p:spPr>
            <a:xfrm rot="169408">
              <a:off x="1744788" y="423077"/>
              <a:ext cx="4619768" cy="70788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rgbClr val="CC0000"/>
                  </a:solidFill>
                  <a:latin typeface="Top Secret" panose="02000500000000000000" pitchFamily="2" charset="0"/>
                </a:rPr>
                <a:t>[VERTRAULICH!]</a:t>
              </a:r>
              <a:endParaRPr lang="de-DE" sz="40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61816" y="2600894"/>
            <a:ext cx="6534679" cy="2281386"/>
            <a:chOff x="161817" y="204278"/>
            <a:chExt cx="6534679" cy="2281386"/>
          </a:xfrm>
        </p:grpSpPr>
        <p:pic>
          <p:nvPicPr>
            <p:cNvPr id="49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b="49568"/>
            <a:stretch/>
          </p:blipFill>
          <p:spPr bwMode="auto">
            <a:xfrm>
              <a:off x="161817" y="204278"/>
              <a:ext cx="6534679" cy="228138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50" name="Title 1"/>
            <p:cNvSpPr txBox="1">
              <a:spLocks/>
            </p:cNvSpPr>
            <p:nvPr/>
          </p:nvSpPr>
          <p:spPr>
            <a:xfrm>
              <a:off x="1730158" y="936707"/>
              <a:ext cx="4859999" cy="1504353"/>
            </a:xfrm>
            <a:prstGeom prst="rect">
              <a:avLst/>
            </a:prstGeom>
          </p:spPr>
          <p:txBody>
            <a:bodyPr anchor="b">
              <a:normAutofit/>
            </a:bodyPr>
            <a:lstStyle>
              <a:lvl1pPr algn="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Veteran Typewriter" panose="02000500000000000000" pitchFamily="2" charset="0"/>
                  <a:ea typeface="+mj-ea"/>
                  <a:cs typeface="+mj-cs"/>
                </a:defRPr>
              </a:lvl1pPr>
            </a:lstStyle>
            <a:p>
              <a:r>
                <a:rPr lang="en-US" b="1" u="sng" dirty="0" smtClean="0">
                  <a:ea typeface="AA Typewriter" pitchFamily="2" charset="0"/>
                </a:rPr>
                <a:t>Operation: </a:t>
              </a:r>
              <a:br>
                <a:rPr lang="en-US" b="1" u="sng" dirty="0" smtClean="0">
                  <a:ea typeface="AA Typewriter" pitchFamily="2" charset="0"/>
                </a:rPr>
              </a:br>
              <a:r>
                <a:rPr lang="en-US" dirty="0" smtClean="0">
                  <a:ea typeface="AA Typewriter" pitchFamily="2" charset="0"/>
                </a:rPr>
                <a:t>“</a:t>
              </a:r>
              <a:r>
                <a:rPr lang="en-US" dirty="0" err="1" smtClean="0">
                  <a:ea typeface="AA Typewriter" pitchFamily="2" charset="0"/>
                </a:rPr>
                <a:t>Pers</a:t>
              </a:r>
              <a:r>
                <a:rPr lang="en-US" dirty="0" smtClean="0">
                  <a:ea typeface="AA Typewriter" pitchFamily="2" charset="0"/>
                </a:rPr>
                <a:t> </a:t>
              </a:r>
              <a:r>
                <a:rPr lang="en-US" dirty="0" err="1" smtClean="0">
                  <a:ea typeface="AA Typewriter" pitchFamily="2" charset="0"/>
                </a:rPr>
                <a:t>Geburtstag</a:t>
              </a:r>
              <a:r>
                <a:rPr lang="en-US" dirty="0" smtClean="0">
                  <a:ea typeface="AA Typewriter" pitchFamily="2" charset="0"/>
                </a:rPr>
                <a:t>”</a:t>
              </a:r>
              <a:r>
                <a:rPr lang="en-US" sz="4800" dirty="0" smtClean="0">
                  <a:ea typeface="AA Typewriter" pitchFamily="2" charset="0"/>
                </a:rPr>
                <a:t/>
              </a:r>
              <a:br>
                <a:rPr lang="en-US" sz="4800" dirty="0" smtClean="0">
                  <a:ea typeface="AA Typewriter" pitchFamily="2" charset="0"/>
                </a:rPr>
              </a:br>
              <a:r>
                <a:rPr lang="en-US" sz="2100" dirty="0" smtClean="0">
                  <a:ea typeface="AA Typewriter" pitchFamily="2" charset="0"/>
                </a:rPr>
                <a:t>Mission-ID: </a:t>
              </a:r>
              <a:r>
                <a:rPr lang="en-US" sz="2100" dirty="0" smtClean="0">
                  <a:ea typeface="AA Typewriter" pitchFamily="2" charset="0"/>
                </a:rPr>
                <a:t>PHL/181116/NT</a:t>
              </a:r>
              <a:endParaRPr lang="en-US" dirty="0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xmlns="" id="{8B5972AA-B904-4D15-AC9D-F2D2C06FE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709" y="460844"/>
              <a:ext cx="1800000" cy="1800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6350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047B3510-A826-4338-9CB0-50E548DA6266}"/>
                </a:ext>
              </a:extLst>
            </p:cNvPr>
            <p:cNvSpPr txBox="1"/>
            <p:nvPr/>
          </p:nvSpPr>
          <p:spPr>
            <a:xfrm rot="169408">
              <a:off x="1744788" y="423077"/>
              <a:ext cx="4619768" cy="70788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rgbClr val="CC0000"/>
                  </a:solidFill>
                  <a:latin typeface="Top Secret" panose="02000500000000000000" pitchFamily="2" charset="0"/>
                </a:rPr>
                <a:t>[VERTRAULICH!]</a:t>
              </a:r>
              <a:endParaRPr lang="de-DE" sz="40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61815" y="4997510"/>
            <a:ext cx="6534679" cy="2281386"/>
            <a:chOff x="161817" y="204278"/>
            <a:chExt cx="6534679" cy="2281386"/>
          </a:xfrm>
        </p:grpSpPr>
        <p:pic>
          <p:nvPicPr>
            <p:cNvPr id="5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b="49568"/>
            <a:stretch/>
          </p:blipFill>
          <p:spPr bwMode="auto">
            <a:xfrm>
              <a:off x="161817" y="204278"/>
              <a:ext cx="6534679" cy="228138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55" name="Title 1"/>
            <p:cNvSpPr txBox="1">
              <a:spLocks/>
            </p:cNvSpPr>
            <p:nvPr/>
          </p:nvSpPr>
          <p:spPr>
            <a:xfrm>
              <a:off x="1730158" y="936707"/>
              <a:ext cx="4859999" cy="1504353"/>
            </a:xfrm>
            <a:prstGeom prst="rect">
              <a:avLst/>
            </a:prstGeom>
          </p:spPr>
          <p:txBody>
            <a:bodyPr anchor="b">
              <a:normAutofit/>
            </a:bodyPr>
            <a:lstStyle>
              <a:lvl1pPr algn="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Veteran Typewriter" panose="02000500000000000000" pitchFamily="2" charset="0"/>
                  <a:ea typeface="+mj-ea"/>
                  <a:cs typeface="+mj-cs"/>
                </a:defRPr>
              </a:lvl1pPr>
            </a:lstStyle>
            <a:p>
              <a:r>
                <a:rPr lang="en-US" b="1" u="sng" dirty="0" smtClean="0">
                  <a:ea typeface="AA Typewriter" pitchFamily="2" charset="0"/>
                </a:rPr>
                <a:t>Operation: </a:t>
              </a:r>
              <a:br>
                <a:rPr lang="en-US" b="1" u="sng" dirty="0" smtClean="0">
                  <a:ea typeface="AA Typewriter" pitchFamily="2" charset="0"/>
                </a:rPr>
              </a:br>
              <a:r>
                <a:rPr lang="en-US" dirty="0" smtClean="0">
                  <a:ea typeface="AA Typewriter" pitchFamily="2" charset="0"/>
                </a:rPr>
                <a:t>“</a:t>
              </a:r>
              <a:r>
                <a:rPr lang="en-US" dirty="0" err="1" smtClean="0">
                  <a:ea typeface="AA Typewriter" pitchFamily="2" charset="0"/>
                </a:rPr>
                <a:t>Pers</a:t>
              </a:r>
              <a:r>
                <a:rPr lang="en-US" dirty="0" smtClean="0">
                  <a:ea typeface="AA Typewriter" pitchFamily="2" charset="0"/>
                </a:rPr>
                <a:t> </a:t>
              </a:r>
              <a:r>
                <a:rPr lang="en-US" dirty="0" err="1" smtClean="0">
                  <a:ea typeface="AA Typewriter" pitchFamily="2" charset="0"/>
                </a:rPr>
                <a:t>Geburtstag</a:t>
              </a:r>
              <a:r>
                <a:rPr lang="en-US" dirty="0" smtClean="0">
                  <a:ea typeface="AA Typewriter" pitchFamily="2" charset="0"/>
                </a:rPr>
                <a:t>”</a:t>
              </a:r>
              <a:r>
                <a:rPr lang="en-US" sz="4800" dirty="0" smtClean="0">
                  <a:ea typeface="AA Typewriter" pitchFamily="2" charset="0"/>
                </a:rPr>
                <a:t/>
              </a:r>
              <a:br>
                <a:rPr lang="en-US" sz="4800" dirty="0" smtClean="0">
                  <a:ea typeface="AA Typewriter" pitchFamily="2" charset="0"/>
                </a:rPr>
              </a:br>
              <a:r>
                <a:rPr lang="en-US" sz="2100" dirty="0" smtClean="0">
                  <a:ea typeface="AA Typewriter" pitchFamily="2" charset="0"/>
                </a:rPr>
                <a:t>Mission-ID: </a:t>
              </a:r>
              <a:r>
                <a:rPr lang="en-US" sz="2100" dirty="0" smtClean="0">
                  <a:ea typeface="AA Typewriter" pitchFamily="2" charset="0"/>
                </a:rPr>
                <a:t>PHL/181116/NT</a:t>
              </a:r>
              <a:endParaRPr lang="en-US" dirty="0"/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xmlns="" id="{8B5972AA-B904-4D15-AC9D-F2D2C06FE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709" y="460844"/>
              <a:ext cx="1800000" cy="1800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6350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047B3510-A826-4338-9CB0-50E548DA6266}"/>
                </a:ext>
              </a:extLst>
            </p:cNvPr>
            <p:cNvSpPr txBox="1"/>
            <p:nvPr/>
          </p:nvSpPr>
          <p:spPr>
            <a:xfrm rot="169408">
              <a:off x="1744788" y="423077"/>
              <a:ext cx="4619768" cy="70788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rgbClr val="CC0000"/>
                  </a:solidFill>
                  <a:latin typeface="Top Secret" panose="02000500000000000000" pitchFamily="2" charset="0"/>
                </a:rPr>
                <a:t>[VERTRAULICH!]</a:t>
              </a:r>
              <a:endParaRPr lang="de-DE" sz="40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61813" y="7394126"/>
            <a:ext cx="6534679" cy="2281386"/>
            <a:chOff x="161817" y="204278"/>
            <a:chExt cx="6534679" cy="2281386"/>
          </a:xfrm>
        </p:grpSpPr>
        <p:pic>
          <p:nvPicPr>
            <p:cNvPr id="59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" b="49568"/>
            <a:stretch/>
          </p:blipFill>
          <p:spPr bwMode="auto">
            <a:xfrm>
              <a:off x="161817" y="204278"/>
              <a:ext cx="6534679" cy="228138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60" name="Title 1"/>
            <p:cNvSpPr txBox="1">
              <a:spLocks/>
            </p:cNvSpPr>
            <p:nvPr/>
          </p:nvSpPr>
          <p:spPr>
            <a:xfrm>
              <a:off x="1730158" y="936707"/>
              <a:ext cx="4859999" cy="1504353"/>
            </a:xfrm>
            <a:prstGeom prst="rect">
              <a:avLst/>
            </a:prstGeom>
          </p:spPr>
          <p:txBody>
            <a:bodyPr anchor="b">
              <a:normAutofit/>
            </a:bodyPr>
            <a:lstStyle>
              <a:lvl1pPr algn="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Veteran Typewriter" panose="02000500000000000000" pitchFamily="2" charset="0"/>
                  <a:ea typeface="+mj-ea"/>
                  <a:cs typeface="+mj-cs"/>
                </a:defRPr>
              </a:lvl1pPr>
            </a:lstStyle>
            <a:p>
              <a:r>
                <a:rPr lang="en-US" b="1" u="sng" dirty="0" smtClean="0">
                  <a:ea typeface="AA Typewriter" pitchFamily="2" charset="0"/>
                </a:rPr>
                <a:t>Operation: </a:t>
              </a:r>
              <a:br>
                <a:rPr lang="en-US" b="1" u="sng" dirty="0" smtClean="0">
                  <a:ea typeface="AA Typewriter" pitchFamily="2" charset="0"/>
                </a:rPr>
              </a:br>
              <a:r>
                <a:rPr lang="en-US" dirty="0" smtClean="0">
                  <a:ea typeface="AA Typewriter" pitchFamily="2" charset="0"/>
                </a:rPr>
                <a:t>“</a:t>
              </a:r>
              <a:r>
                <a:rPr lang="en-US" dirty="0" err="1" smtClean="0">
                  <a:ea typeface="AA Typewriter" pitchFamily="2" charset="0"/>
                </a:rPr>
                <a:t>Pers</a:t>
              </a:r>
              <a:r>
                <a:rPr lang="en-US" dirty="0" smtClean="0">
                  <a:ea typeface="AA Typewriter" pitchFamily="2" charset="0"/>
                </a:rPr>
                <a:t> </a:t>
              </a:r>
              <a:r>
                <a:rPr lang="en-US" dirty="0" err="1" smtClean="0">
                  <a:ea typeface="AA Typewriter" pitchFamily="2" charset="0"/>
                </a:rPr>
                <a:t>Geburtstag</a:t>
              </a:r>
              <a:r>
                <a:rPr lang="en-US" dirty="0" smtClean="0">
                  <a:ea typeface="AA Typewriter" pitchFamily="2" charset="0"/>
                </a:rPr>
                <a:t>”</a:t>
              </a:r>
              <a:r>
                <a:rPr lang="en-US" sz="4800" dirty="0" smtClean="0">
                  <a:ea typeface="AA Typewriter" pitchFamily="2" charset="0"/>
                </a:rPr>
                <a:t/>
              </a:r>
              <a:br>
                <a:rPr lang="en-US" sz="4800" dirty="0" smtClean="0">
                  <a:ea typeface="AA Typewriter" pitchFamily="2" charset="0"/>
                </a:rPr>
              </a:br>
              <a:r>
                <a:rPr lang="en-US" sz="2100" dirty="0" smtClean="0">
                  <a:ea typeface="AA Typewriter" pitchFamily="2" charset="0"/>
                </a:rPr>
                <a:t>Mission-ID: </a:t>
              </a:r>
              <a:r>
                <a:rPr lang="en-US" sz="2100" dirty="0" smtClean="0">
                  <a:ea typeface="AA Typewriter" pitchFamily="2" charset="0"/>
                </a:rPr>
                <a:t>PHL/181116/NT</a:t>
              </a:r>
              <a:endParaRPr lang="en-US" dirty="0"/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xmlns="" id="{8B5972AA-B904-4D15-AC9D-F2D2C06FE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709" y="460844"/>
              <a:ext cx="1800000" cy="1800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6350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047B3510-A826-4338-9CB0-50E548DA6266}"/>
                </a:ext>
              </a:extLst>
            </p:cNvPr>
            <p:cNvSpPr txBox="1"/>
            <p:nvPr/>
          </p:nvSpPr>
          <p:spPr>
            <a:xfrm rot="169408">
              <a:off x="1744788" y="423077"/>
              <a:ext cx="4619768" cy="70788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rgbClr val="CC0000"/>
                  </a:solidFill>
                  <a:latin typeface="Top Secret" panose="02000500000000000000" pitchFamily="2" charset="0"/>
                </a:rPr>
                <a:t>[VERTRAULICH!]</a:t>
              </a:r>
              <a:endParaRPr lang="de-DE" sz="40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0402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</Words>
  <Application>Microsoft Office PowerPoint</Application>
  <PresentationFormat>A4 Paper (210x297 mm)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Operation: Pers 9. Geburtstag</dc:title>
  <dc:creator>Lutz Linke</dc:creator>
  <cp:lastModifiedBy>Lutz Linke</cp:lastModifiedBy>
  <cp:revision>64</cp:revision>
  <cp:lastPrinted>2018-10-09T08:10:08Z</cp:lastPrinted>
  <dcterms:created xsi:type="dcterms:W3CDTF">2018-10-08T17:23:12Z</dcterms:created>
  <dcterms:modified xsi:type="dcterms:W3CDTF">2018-10-10T10:51:30Z</dcterms:modified>
</cp:coreProperties>
</file>