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3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59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65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48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1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77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2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9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3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66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A7D9-5E0B-43A4-ACB0-AC3657DA882A}" type="datetimeFigureOut">
              <a:rPr lang="de-DE" smtClean="0"/>
              <a:t>10.10.2018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CE56-E2C4-41A5-A123-DDABA2DC46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13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1" y="180000"/>
            <a:ext cx="288015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0000" y="180000"/>
            <a:ext cx="2880000" cy="1800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" y="828000"/>
            <a:ext cx="810000" cy="108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80000" y="180000"/>
            <a:ext cx="288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2243985" y="756002"/>
            <a:ext cx="7384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LEVEL 8</a:t>
            </a:r>
            <a:endParaRPr lang="de-DE" sz="1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756002"/>
            <a:ext cx="4151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PER</a:t>
            </a:r>
            <a:endParaRPr lang="de-DE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1134745"/>
            <a:ext cx="168316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de-DE" sz="7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59632" y="1242467"/>
            <a:ext cx="99065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Special Agent</a:t>
            </a:r>
            <a:endParaRPr lang="de-DE" sz="1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59632" y="1604294"/>
            <a:ext cx="10451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</a:t>
            </a:r>
            <a:r>
              <a:rPr lang="de-DE" sz="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Date/</a:t>
            </a:r>
            <a:r>
              <a:rPr lang="de-DE" sz="7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Expiration</a:t>
            </a:r>
            <a:r>
              <a:rPr lang="de-DE" sz="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Date</a:t>
            </a:r>
            <a:endParaRPr lang="de-DE" sz="7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1712016"/>
            <a:ext cx="132408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9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2019OCT10/2019NOV17</a:t>
            </a:r>
            <a:endParaRPr lang="de-DE" sz="9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 Linke</dc:creator>
  <cp:lastModifiedBy>Lutz Linke</cp:lastModifiedBy>
  <cp:revision>11</cp:revision>
  <dcterms:created xsi:type="dcterms:W3CDTF">2018-10-10T10:56:17Z</dcterms:created>
  <dcterms:modified xsi:type="dcterms:W3CDTF">2018-10-10T11:40:08Z</dcterms:modified>
</cp:coreProperties>
</file>