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60" r:id="rId2"/>
    <p:sldId id="277" r:id="rId3"/>
    <p:sldId id="278" r:id="rId4"/>
    <p:sldId id="279" r:id="rId5"/>
    <p:sldId id="275" r:id="rId6"/>
    <p:sldId id="281" r:id="rId7"/>
    <p:sldId id="276" r:id="rId8"/>
    <p:sldId id="280" r:id="rId9"/>
    <p:sldId id="274" r:id="rId10"/>
    <p:sldId id="282" r:id="rId11"/>
    <p:sldId id="283" r:id="rId12"/>
  </p:sldIdLst>
  <p:sldSz cx="6858000" cy="9906000" type="A4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3252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942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029E-6486-4BDF-8183-B9DCB820DBA5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FFF8-F73E-4AB7-953A-53F7F8BBF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374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14633"/>
            <a:ext cx="4860000" cy="22320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Veteran Typewriter" panose="02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2448000"/>
            <a:ext cx="5220000" cy="72000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LUCKY TYPEWRITER" panose="02000500000000000000" pitchFamily="2" charset="0"/>
              </a:defRPr>
            </a:lvl1pPr>
            <a:lvl2pPr marL="34290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LUCKY TYPEWRITER" panose="02000500000000000000" pitchFamily="2" charset="0"/>
              </a:defRPr>
            </a:lvl2pPr>
            <a:lvl3pPr marL="68580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LUCKY TYPEWRITER" panose="02000500000000000000" pitchFamily="2" charset="0"/>
              </a:defRPr>
            </a:lvl3pPr>
            <a:lvl4pPr marL="102870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LUCKY TYPEWRITER" panose="02000500000000000000" pitchFamily="2" charset="0"/>
              </a:defRPr>
            </a:lvl4pPr>
            <a:lvl5pPr marL="137160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LUCKY TYPEWRITER" panose="020005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5972AA-B904-4D15-AC9D-F2D2C06FE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61" y="254089"/>
            <a:ext cx="216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2124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44D7F2-7E96-42E5-94D0-F0E6A35DFEC0}"/>
              </a:ext>
            </a:extLst>
          </p:cNvPr>
          <p:cNvSpPr txBox="1"/>
          <p:nvPr userDrawn="1"/>
        </p:nvSpPr>
        <p:spPr>
          <a:xfrm rot="-180000">
            <a:off x="36000" y="180000"/>
            <a:ext cx="5194392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sz="6400" dirty="0" smtClean="0">
                <a:solidFill>
                  <a:srgbClr val="CC0000"/>
                </a:solidFill>
                <a:latin typeface="[TOP_SECRET]" panose="02000000000000000000" pitchFamily="50" charset="0"/>
              </a:rPr>
              <a:t>(</a:t>
            </a:r>
            <a:r>
              <a:rPr lang="en-US" sz="6400" dirty="0" err="1" smtClean="0">
                <a:solidFill>
                  <a:srgbClr val="CC0000"/>
                </a:solidFill>
                <a:latin typeface="[TOP_SECRET]" panose="02000000000000000000" pitchFamily="50" charset="0"/>
              </a:rPr>
              <a:t>Top_Secret</a:t>
            </a:r>
            <a:r>
              <a:rPr lang="en-US" sz="6400" dirty="0" smtClean="0">
                <a:solidFill>
                  <a:srgbClr val="CC0000"/>
                </a:solidFill>
                <a:latin typeface="[TOP_SECRET]" panose="02000000000000000000" pitchFamily="50" charset="0"/>
              </a:rPr>
              <a:t>)</a:t>
            </a:r>
            <a:endParaRPr lang="de-DE" sz="6400" dirty="0">
              <a:solidFill>
                <a:srgbClr val="CC0000"/>
              </a:solidFill>
              <a:latin typeface="[TOP_SECRET]" panose="020000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47B3510-A826-4338-9CB0-50E548DA6266}"/>
              </a:ext>
            </a:extLst>
          </p:cNvPr>
          <p:cNvSpPr txBox="1"/>
          <p:nvPr userDrawn="1"/>
        </p:nvSpPr>
        <p:spPr>
          <a:xfrm rot="5220000">
            <a:off x="2844000" y="6048000"/>
            <a:ext cx="612000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Top Secret" panose="02000500000000000000" pitchFamily="2" charset="0"/>
              </a:rPr>
              <a:t>[CLASSIFIED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op Secret" panose="02000500000000000000" pitchFamily="2" charset="0"/>
              </a:rPr>
              <a:t>]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53105E0-CBA1-4CBA-B9AE-2E27FEC6C0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4248000" y="2196000"/>
            <a:ext cx="2487609" cy="201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4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288000"/>
            <a:ext cx="6480000" cy="93600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68580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102870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 marL="137160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8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0000" y="28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2pPr>
            <a:lvl3pPr marL="6858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3pPr>
            <a:lvl4pPr marL="10287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4pPr>
            <a:lvl5pPr marL="13716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0000" y="262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2pPr>
            <a:lvl3pPr marL="6858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3pPr>
            <a:lvl4pPr marL="10287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4pPr>
            <a:lvl5pPr marL="13716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80000" y="496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2pPr>
            <a:lvl3pPr marL="6858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3pPr>
            <a:lvl4pPr marL="10287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4pPr>
            <a:lvl5pPr marL="13716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80000" y="730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2pPr>
            <a:lvl3pPr marL="6858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3pPr>
            <a:lvl4pPr marL="10287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4pPr>
            <a:lvl5pPr marL="13716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7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0000" y="28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2pPr>
            <a:lvl3pPr marL="6858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3pPr>
            <a:lvl4pPr marL="10287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4pPr>
            <a:lvl5pPr marL="13716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0000" y="262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2pPr>
            <a:lvl3pPr marL="6858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3pPr>
            <a:lvl4pPr marL="10287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4pPr>
            <a:lvl5pPr marL="13716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80000" y="496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2pPr>
            <a:lvl3pPr marL="6858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3pPr>
            <a:lvl4pPr marL="10287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4pPr>
            <a:lvl5pPr marL="13716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80000" y="730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2pPr>
            <a:lvl3pPr marL="6858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3pPr>
            <a:lvl4pPr marL="10287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4pPr>
            <a:lvl5pPr marL="1371600" indent="0" algn="ctr">
              <a:buNone/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Masonic Extended" panose="02000503000000000000" pitchFamily="2" charset="0"/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3BA941-6D50-4FCE-AABB-C18CABF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u="sng" dirty="0">
                <a:ea typeface="AA Typewriter" pitchFamily="2" charset="0"/>
              </a:rPr>
              <a:t>Operation: </a:t>
            </a:r>
            <a:br>
              <a:rPr lang="en-US" b="1" u="sng" dirty="0">
                <a:ea typeface="AA Typewriter" pitchFamily="2" charset="0"/>
              </a:rPr>
            </a:br>
            <a:r>
              <a:rPr lang="en-US" dirty="0" smtClean="0">
                <a:ea typeface="AA Typewriter" pitchFamily="2" charset="0"/>
              </a:rPr>
              <a:t>“Mission X”</a:t>
            </a:r>
            <a:r>
              <a:rPr lang="en-US" sz="4800" dirty="0">
                <a:ea typeface="AA Typewriter" pitchFamily="2" charset="0"/>
              </a:rPr>
              <a:t/>
            </a:r>
            <a:br>
              <a:rPr lang="en-US" sz="4800" dirty="0">
                <a:ea typeface="AA Typewriter" pitchFamily="2" charset="0"/>
              </a:rPr>
            </a:br>
            <a:r>
              <a:rPr lang="en-US" sz="2100" dirty="0">
                <a:ea typeface="AA Typewriter" pitchFamily="2" charset="0"/>
              </a:rPr>
              <a:t>Mission-ID</a:t>
            </a:r>
            <a:r>
              <a:rPr lang="en-US" sz="2100">
                <a:ea typeface="AA Typewriter" pitchFamily="2" charset="0"/>
              </a:rPr>
              <a:t>: </a:t>
            </a:r>
            <a:r>
              <a:rPr lang="en-US" sz="2100" smtClean="0">
                <a:ea typeface="AA Typewriter" pitchFamily="2" charset="0"/>
              </a:rPr>
              <a:t>PHL/20191117/NT</a:t>
            </a:r>
            <a:endParaRPr lang="de-DE" sz="4000" dirty="0">
              <a:latin typeface="Veteran Typewriter" panose="02000500000000000000" pitchFamily="2" charset="0"/>
              <a:ea typeface="AA Typewrit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DE776A-9F40-4BDC-828E-D6D786E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de-DE" sz="2000" b="1" dirty="0" smtClean="0"/>
              <a:t>Agent ________________,</a:t>
            </a:r>
            <a:endParaRPr lang="de-DE" sz="2000" b="1" dirty="0"/>
          </a:p>
          <a:p>
            <a:pPr algn="l"/>
            <a:r>
              <a:rPr lang="de-DE" sz="2000" dirty="0" smtClean="0"/>
              <a:t>du wurdest von Agent P. </a:t>
            </a:r>
            <a:br>
              <a:rPr lang="de-DE" sz="2000" dirty="0" smtClean="0"/>
            </a:br>
            <a:r>
              <a:rPr lang="de-DE" sz="2000" dirty="0" smtClean="0"/>
              <a:t>zur Unterstützung bei einer </a:t>
            </a:r>
            <a:br>
              <a:rPr lang="de-DE" sz="2000" dirty="0" smtClean="0"/>
            </a:br>
            <a:r>
              <a:rPr lang="de-DE" sz="2000" dirty="0" smtClean="0"/>
              <a:t>neuen Mission ausgewählt.</a:t>
            </a:r>
          </a:p>
          <a:p>
            <a:pPr algn="l"/>
            <a:r>
              <a:rPr lang="de-DE" sz="2000" dirty="0" smtClean="0"/>
              <a:t>Da höchste Sicherheitsstufe </a:t>
            </a:r>
            <a:br>
              <a:rPr lang="de-DE" sz="2000" dirty="0" smtClean="0"/>
            </a:br>
            <a:r>
              <a:rPr lang="de-DE" sz="2000" dirty="0" smtClean="0"/>
              <a:t>gilt, scanne für weitere Informationen mit </a:t>
            </a:r>
            <a:br>
              <a:rPr lang="de-DE" sz="2000" dirty="0" smtClean="0"/>
            </a:br>
            <a:r>
              <a:rPr lang="de-DE" sz="2000" dirty="0" smtClean="0"/>
              <a:t>einem smarten</a:t>
            </a:r>
            <a:br>
              <a:rPr lang="de-DE" sz="2000" dirty="0" smtClean="0"/>
            </a:br>
            <a:r>
              <a:rPr lang="de-DE" sz="2000" dirty="0" smtClean="0"/>
              <a:t>Kommunikationsgerät</a:t>
            </a:r>
            <a:br>
              <a:rPr lang="de-DE" sz="2000" dirty="0" smtClean="0"/>
            </a:br>
            <a:r>
              <a:rPr lang="de-DE" sz="2000" dirty="0" smtClean="0"/>
              <a:t>nebenstehenden </a:t>
            </a:r>
            <a:br>
              <a:rPr lang="de-DE" sz="2000" dirty="0" smtClean="0"/>
            </a:br>
            <a:r>
              <a:rPr lang="de-DE" sz="2000" dirty="0" smtClean="0"/>
              <a:t>Code oder besuche</a:t>
            </a:r>
            <a:br>
              <a:rPr lang="de-DE" sz="2000" dirty="0" smtClean="0"/>
            </a:br>
            <a:r>
              <a:rPr lang="de-DE" sz="2000" dirty="0" smtClean="0"/>
              <a:t>folgende Adresse:</a:t>
            </a:r>
          </a:p>
          <a:p>
            <a:pPr algn="l"/>
            <a:r>
              <a:rPr lang="de-DE" sz="1600" u="sng" dirty="0" smtClean="0"/>
              <a:t>http://bit.ly/MissionPHLX </a:t>
            </a:r>
          </a:p>
          <a:p>
            <a:pPr algn="l"/>
            <a:endParaRPr lang="de-DE" sz="1600" dirty="0" smtClean="0"/>
          </a:p>
          <a:p>
            <a:pPr algn="l"/>
            <a:r>
              <a:rPr lang="de-DE" sz="2000" dirty="0" smtClean="0"/>
              <a:t>Du benötigst diesen Zugangscode:</a:t>
            </a:r>
            <a:br>
              <a:rPr lang="de-DE" sz="2000" dirty="0" smtClean="0"/>
            </a:br>
            <a:r>
              <a:rPr lang="de-DE" sz="4800" dirty="0" smtClean="0">
                <a:latin typeface="Masonic Extended" panose="02000503000000000000" pitchFamily="2" charset="0"/>
              </a:rPr>
              <a:t>RUECKSPIEL</a:t>
            </a:r>
            <a:endParaRPr lang="de-DE" sz="4800" dirty="0">
              <a:latin typeface="Masonic Extended" panose="02000503000000000000" pitchFamily="2" charset="0"/>
            </a:endParaRPr>
          </a:p>
          <a:p>
            <a:pPr algn="l"/>
            <a:endParaRPr lang="de-DE" sz="1600" dirty="0" smtClean="0"/>
          </a:p>
          <a:p>
            <a:pPr algn="l"/>
            <a:r>
              <a:rPr lang="de-DE" sz="1800" b="1" dirty="0" smtClean="0"/>
              <a:t>Solltest </a:t>
            </a:r>
            <a:r>
              <a:rPr lang="de-DE" sz="1800" b="1" dirty="0"/>
              <a:t>du unabkömmlich sein, informiere bitte das HQ:</a:t>
            </a:r>
          </a:p>
          <a:p>
            <a:pPr algn="l"/>
            <a:r>
              <a:rPr lang="de-DE" sz="1800" dirty="0"/>
              <a:t>Agent Double-L 0177.7554653</a:t>
            </a:r>
          </a:p>
          <a:p>
            <a:pPr algn="l"/>
            <a:r>
              <a:rPr lang="de-DE" sz="1800" dirty="0"/>
              <a:t>oder Specialagent S 0170.8541873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8592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26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Die Geburtstagsfeier ist am Sonntag, 17.11.2019.</a:t>
            </a:r>
          </a:p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Treffen ist gegen 14:30 bei uns zu Hause.</a:t>
            </a:r>
          </a:p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Wir fahren dann nach Paderborn ins Heinz-Nixdorf-Museumsforum zu einem „Undercover 2“-Einsatz.</a:t>
            </a:r>
          </a:p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Etwa um 19:00 bringen wir die Kids nach Abendessen nach Hause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de-DE" sz="1600" dirty="0"/>
              <a:t>Die Geburtstagsfeier ist am Sonntag, 17.11.2019.</a:t>
            </a:r>
          </a:p>
          <a:p>
            <a:pPr algn="l"/>
            <a:r>
              <a:rPr lang="de-DE" sz="1600" dirty="0"/>
              <a:t>Treffen ist gegen 14:30 bei uns zu Hause.</a:t>
            </a:r>
          </a:p>
          <a:p>
            <a:pPr algn="l"/>
            <a:r>
              <a:rPr lang="de-DE" sz="1600" dirty="0"/>
              <a:t>Wir fahren dann nach Paderborn ins Heinz-Nixdorf-Museumsforum zu einem „Undercover 2“-Einsatz.</a:t>
            </a:r>
          </a:p>
          <a:p>
            <a:pPr algn="l"/>
            <a:r>
              <a:rPr lang="de-DE" sz="1600" dirty="0"/>
              <a:t>Etwa um 19:00 bringen wir die Kids nach Abendessen nach Hause.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de-DE" sz="1600" dirty="0"/>
              <a:t>Die Geburtstagsfeier ist am Sonntag, 17.11.2019.</a:t>
            </a:r>
          </a:p>
          <a:p>
            <a:pPr algn="l"/>
            <a:r>
              <a:rPr lang="de-DE" sz="1600" dirty="0"/>
              <a:t>Treffen ist gegen 14:30 bei uns zu Hause.</a:t>
            </a:r>
          </a:p>
          <a:p>
            <a:pPr algn="l"/>
            <a:r>
              <a:rPr lang="de-DE" sz="1600" dirty="0"/>
              <a:t>Wir fahren dann nach Paderborn ins Heinz-Nixdorf-Museumsforum zu einem „Undercover 2“-Einsatz.</a:t>
            </a:r>
          </a:p>
          <a:p>
            <a:pPr algn="l"/>
            <a:r>
              <a:rPr lang="de-DE" sz="1600" dirty="0"/>
              <a:t>Etwa um 19:00 bringen wir die Kids nach Abendessen nach Hause.</a:t>
            </a:r>
          </a:p>
          <a:p>
            <a:pPr algn="l"/>
            <a:endParaRPr lang="de-DE" sz="1600" dirty="0">
              <a:latin typeface="Masonic Extended" panose="02000503000000000000" pitchFamily="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de-DE" sz="1600" dirty="0"/>
              <a:t>Die Geburtstagsfeier ist am Sonntag, 17.11.2019.</a:t>
            </a:r>
          </a:p>
          <a:p>
            <a:pPr algn="l"/>
            <a:r>
              <a:rPr lang="de-DE" sz="1600" dirty="0"/>
              <a:t>Treffen ist gegen 14:30 bei uns zu Hause.</a:t>
            </a:r>
          </a:p>
          <a:p>
            <a:pPr algn="l"/>
            <a:r>
              <a:rPr lang="de-DE" sz="1600" dirty="0"/>
              <a:t>Wir fahren dann nach Paderborn ins Heinz-Nixdorf-Museumsforum zu einem „Undercover 2“-Einsatz.</a:t>
            </a:r>
          </a:p>
          <a:p>
            <a:pPr algn="l"/>
            <a:r>
              <a:rPr lang="de-DE" sz="1600" dirty="0"/>
              <a:t>Etwa um 19:00 bringen wir die Kids nach Abendessen nach Hause.</a:t>
            </a:r>
          </a:p>
          <a:p>
            <a:pPr algn="l"/>
            <a:endParaRPr lang="de-DE" sz="1600" dirty="0">
              <a:latin typeface="Masonic Extende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6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(</a:t>
            </a:r>
            <a:r>
              <a:rPr lang="en-US" sz="5400" dirty="0" err="1">
                <a:solidFill>
                  <a:srgbClr val="CC0000"/>
                </a:solidFill>
                <a:latin typeface="[TOP_SECRET]" panose="02000000000000000000" pitchFamily="50" charset="0"/>
              </a:rPr>
              <a:t>Top_Secret</a:t>
            </a:r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)</a:t>
            </a:r>
            <a:endParaRPr lang="de-DE" sz="5400" dirty="0">
              <a:solidFill>
                <a:srgbClr val="CC0000"/>
              </a:solidFill>
              <a:latin typeface="[TOP_SECRET]" panose="02000000000000000000" pitchFamily="50" charset="0"/>
            </a:endParaRPr>
          </a:p>
          <a:p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(</a:t>
            </a:r>
            <a:r>
              <a:rPr lang="en-US" sz="5400" dirty="0" err="1">
                <a:solidFill>
                  <a:srgbClr val="CC0000"/>
                </a:solidFill>
                <a:latin typeface="[TOP_SECRET]" panose="02000000000000000000" pitchFamily="50" charset="0"/>
              </a:rPr>
              <a:t>Top_Secret</a:t>
            </a:r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)</a:t>
            </a:r>
            <a:endParaRPr lang="de-DE" sz="5400" dirty="0">
              <a:solidFill>
                <a:srgbClr val="CC0000"/>
              </a:solidFill>
              <a:latin typeface="[TOP_SECRET]" panose="02000000000000000000" pitchFamily="50" charset="0"/>
            </a:endParaRPr>
          </a:p>
          <a:p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(</a:t>
            </a:r>
            <a:r>
              <a:rPr lang="en-US" sz="5400" dirty="0" err="1">
                <a:solidFill>
                  <a:srgbClr val="CC0000"/>
                </a:solidFill>
                <a:latin typeface="[TOP_SECRET]" panose="02000000000000000000" pitchFamily="50" charset="0"/>
              </a:rPr>
              <a:t>Top_Secret</a:t>
            </a:r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)</a:t>
            </a:r>
            <a:endParaRPr lang="de-DE" sz="5400" dirty="0">
              <a:solidFill>
                <a:srgbClr val="CC0000"/>
              </a:solidFill>
              <a:latin typeface="[TOP_SECRET]" panose="02000000000000000000" pitchFamily="50" charset="0"/>
            </a:endParaRPr>
          </a:p>
          <a:p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(</a:t>
            </a:r>
            <a:r>
              <a:rPr lang="en-US" sz="5400" dirty="0" err="1">
                <a:solidFill>
                  <a:srgbClr val="CC0000"/>
                </a:solidFill>
                <a:latin typeface="[TOP_SECRET]" panose="02000000000000000000" pitchFamily="50" charset="0"/>
              </a:rPr>
              <a:t>Top_Secret</a:t>
            </a:r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)</a:t>
            </a:r>
            <a:endParaRPr lang="de-DE" sz="5400" dirty="0">
              <a:solidFill>
                <a:srgbClr val="CC0000"/>
              </a:solidFill>
              <a:latin typeface="[TOP_SECRET]" panose="02000000000000000000" pitchFamily="50" charset="0"/>
            </a:endParaRPr>
          </a:p>
          <a:p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(</a:t>
            </a:r>
            <a:r>
              <a:rPr lang="en-US" sz="5400" dirty="0" err="1">
                <a:solidFill>
                  <a:srgbClr val="CC0000"/>
                </a:solidFill>
                <a:latin typeface="[TOP_SECRET]" panose="02000000000000000000" pitchFamily="50" charset="0"/>
              </a:rPr>
              <a:t>Top_Secret</a:t>
            </a:r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)</a:t>
            </a:r>
            <a:endParaRPr lang="de-DE" sz="5400" dirty="0">
              <a:solidFill>
                <a:srgbClr val="CC0000"/>
              </a:solidFill>
              <a:latin typeface="[TOP_SECRET]" panose="02000000000000000000" pitchFamily="50" charset="0"/>
            </a:endParaRPr>
          </a:p>
          <a:p>
            <a:r>
              <a:rPr lang="en-US" sz="5400" dirty="0">
                <a:solidFill>
                  <a:srgbClr val="CC0000"/>
                </a:solidFill>
                <a:latin typeface="[TOP_SECRET]" panose="02000000000000000000" pitchFamily="50" charset="0"/>
              </a:rPr>
              <a:t>(</a:t>
            </a:r>
            <a:r>
              <a:rPr lang="en-US" sz="5400" dirty="0" err="1">
                <a:solidFill>
                  <a:srgbClr val="CC0000"/>
                </a:solidFill>
                <a:latin typeface="[TOP_SECRET]" panose="02000000000000000000" pitchFamily="50" charset="0"/>
              </a:rPr>
              <a:t>Top_Secret</a:t>
            </a:r>
            <a:r>
              <a:rPr lang="en-US" sz="5400" dirty="0" smtClean="0">
                <a:solidFill>
                  <a:srgbClr val="CC0000"/>
                </a:solidFill>
                <a:latin typeface="[TOP_SECRET]" panose="02000000000000000000" pitchFamily="50" charset="0"/>
              </a:rPr>
              <a:t>)</a:t>
            </a:r>
          </a:p>
          <a:p>
            <a:r>
              <a:rPr lang="en-US" sz="5400" dirty="0" smtClean="0">
                <a:latin typeface="Top Secret" panose="02000500000000000000" pitchFamily="2" charset="0"/>
              </a:rPr>
              <a:t>[</a:t>
            </a:r>
            <a:r>
              <a:rPr lang="en-US" sz="5400" dirty="0">
                <a:latin typeface="Top Secret" panose="02000500000000000000" pitchFamily="2" charset="0"/>
              </a:rPr>
              <a:t>CLASSIFIED]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>
                <a:latin typeface="Top Secret" panose="02000500000000000000" pitchFamily="2" charset="0"/>
              </a:rPr>
              <a:t>[CLASSIFIED]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>
                <a:latin typeface="Top Secret" panose="02000500000000000000" pitchFamily="2" charset="0"/>
              </a:rPr>
              <a:t>[CLASSIFIED]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>
                <a:latin typeface="Top Secret" panose="02000500000000000000" pitchFamily="2" charset="0"/>
              </a:rPr>
              <a:t>[CLASSIFIED]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>
                <a:latin typeface="Top Secret" panose="02000500000000000000" pitchFamily="2" charset="0"/>
              </a:rPr>
              <a:t>[CLASSIFIED]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>
                <a:latin typeface="Top Secret" panose="02000500000000000000" pitchFamily="2" charset="0"/>
              </a:rPr>
              <a:t>[CLASSIFIED]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2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3BA941-6D50-4FCE-AABB-C18CABF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u="sng" dirty="0">
                <a:ea typeface="AA Typewriter" pitchFamily="2" charset="0"/>
              </a:rPr>
              <a:t>Operation: </a:t>
            </a:r>
            <a:br>
              <a:rPr lang="en-US" b="1" u="sng" dirty="0">
                <a:ea typeface="AA Typewriter" pitchFamily="2" charset="0"/>
              </a:rPr>
            </a:br>
            <a:r>
              <a:rPr lang="en-US" dirty="0" smtClean="0">
                <a:ea typeface="AA Typewriter" pitchFamily="2" charset="0"/>
              </a:rPr>
              <a:t>“Mission X”</a:t>
            </a:r>
            <a:r>
              <a:rPr lang="en-US" sz="4800" dirty="0">
                <a:ea typeface="AA Typewriter" pitchFamily="2" charset="0"/>
              </a:rPr>
              <a:t/>
            </a:r>
            <a:br>
              <a:rPr lang="en-US" sz="4800" dirty="0">
                <a:ea typeface="AA Typewriter" pitchFamily="2" charset="0"/>
              </a:rPr>
            </a:br>
            <a:r>
              <a:rPr lang="en-US" sz="2100" dirty="0">
                <a:ea typeface="AA Typewriter" pitchFamily="2" charset="0"/>
              </a:rPr>
              <a:t>Mission-ID</a:t>
            </a:r>
            <a:r>
              <a:rPr lang="en-US" sz="2100">
                <a:ea typeface="AA Typewriter" pitchFamily="2" charset="0"/>
              </a:rPr>
              <a:t>: </a:t>
            </a:r>
            <a:r>
              <a:rPr lang="en-US" sz="2100" smtClean="0">
                <a:ea typeface="AA Typewriter" pitchFamily="2" charset="0"/>
              </a:rPr>
              <a:t>PHL/20191117/NT</a:t>
            </a:r>
            <a:endParaRPr lang="de-DE" sz="4000" dirty="0">
              <a:latin typeface="Veteran Typewriter" panose="02000500000000000000" pitchFamily="2" charset="0"/>
              <a:ea typeface="AA Typewrit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DE776A-9F40-4BDC-828E-D6D786E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de-DE" sz="2000" b="1" dirty="0" smtClean="0"/>
              <a:t>Agent ________________,</a:t>
            </a:r>
            <a:endParaRPr lang="de-DE" sz="2000" b="1" dirty="0"/>
          </a:p>
          <a:p>
            <a:pPr algn="l"/>
            <a:r>
              <a:rPr lang="de-DE" sz="2000" dirty="0" smtClean="0"/>
              <a:t>du wurdest von Agent P. </a:t>
            </a:r>
            <a:br>
              <a:rPr lang="de-DE" sz="2000" dirty="0" smtClean="0"/>
            </a:br>
            <a:r>
              <a:rPr lang="de-DE" sz="2000" dirty="0" smtClean="0"/>
              <a:t>zur Unterstützung bei einer </a:t>
            </a:r>
            <a:br>
              <a:rPr lang="de-DE" sz="2000" dirty="0" smtClean="0"/>
            </a:br>
            <a:r>
              <a:rPr lang="de-DE" sz="2000" dirty="0" smtClean="0"/>
              <a:t>neuen Mission ausgewählt.</a:t>
            </a:r>
          </a:p>
          <a:p>
            <a:pPr algn="l"/>
            <a:r>
              <a:rPr lang="de-DE" sz="2000" dirty="0" smtClean="0"/>
              <a:t>Da höchste Sicherheitsstufe </a:t>
            </a:r>
            <a:br>
              <a:rPr lang="de-DE" sz="2000" dirty="0" smtClean="0"/>
            </a:br>
            <a:r>
              <a:rPr lang="de-DE" sz="2000" dirty="0" smtClean="0"/>
              <a:t>gilt, scanne für weitere Informationen mit </a:t>
            </a:r>
            <a:br>
              <a:rPr lang="de-DE" sz="2000" dirty="0" smtClean="0"/>
            </a:br>
            <a:r>
              <a:rPr lang="de-DE" sz="2000" dirty="0" smtClean="0"/>
              <a:t>einem smarten</a:t>
            </a:r>
            <a:br>
              <a:rPr lang="de-DE" sz="2000" dirty="0" smtClean="0"/>
            </a:br>
            <a:r>
              <a:rPr lang="de-DE" sz="2000" dirty="0" smtClean="0"/>
              <a:t>Kommunikationsgerät</a:t>
            </a:r>
            <a:br>
              <a:rPr lang="de-DE" sz="2000" dirty="0" smtClean="0"/>
            </a:br>
            <a:r>
              <a:rPr lang="de-DE" sz="2000" dirty="0" smtClean="0"/>
              <a:t>nebenstehenden </a:t>
            </a:r>
            <a:br>
              <a:rPr lang="de-DE" sz="2000" dirty="0" smtClean="0"/>
            </a:br>
            <a:r>
              <a:rPr lang="de-DE" sz="2000" dirty="0" smtClean="0"/>
              <a:t>Code oder besuche</a:t>
            </a:r>
            <a:br>
              <a:rPr lang="de-DE" sz="2000" dirty="0" smtClean="0"/>
            </a:br>
            <a:r>
              <a:rPr lang="de-DE" sz="2000" dirty="0" smtClean="0"/>
              <a:t>folgende Adresse:</a:t>
            </a:r>
          </a:p>
          <a:p>
            <a:pPr algn="l"/>
            <a:r>
              <a:rPr lang="de-DE" sz="1600" u="sng" dirty="0" smtClean="0"/>
              <a:t>http://bit.ly/MissionPHLX </a:t>
            </a:r>
          </a:p>
          <a:p>
            <a:pPr algn="l"/>
            <a:endParaRPr lang="de-DE" sz="1600" dirty="0" smtClean="0"/>
          </a:p>
          <a:p>
            <a:pPr algn="l"/>
            <a:r>
              <a:rPr lang="de-DE" sz="2000" dirty="0" smtClean="0"/>
              <a:t>Du benötigst diesen Zugangscode:</a:t>
            </a:r>
            <a:br>
              <a:rPr lang="de-DE" sz="2000" dirty="0" smtClean="0"/>
            </a:br>
            <a:r>
              <a:rPr lang="de-DE" sz="4800" dirty="0" smtClean="0">
                <a:latin typeface="Masonic Extended" panose="02000503000000000000" pitchFamily="2" charset="0"/>
              </a:rPr>
              <a:t>HEIMVORTEIL</a:t>
            </a:r>
            <a:endParaRPr lang="de-DE" sz="4800" dirty="0">
              <a:latin typeface="Masonic Extended" panose="02000503000000000000" pitchFamily="2" charset="0"/>
            </a:endParaRPr>
          </a:p>
          <a:p>
            <a:pPr algn="l"/>
            <a:endParaRPr lang="de-DE" sz="1600" dirty="0" smtClean="0"/>
          </a:p>
          <a:p>
            <a:pPr algn="l"/>
            <a:r>
              <a:rPr lang="de-DE" sz="1800" b="1" dirty="0" smtClean="0"/>
              <a:t>Solltest </a:t>
            </a:r>
            <a:r>
              <a:rPr lang="de-DE" sz="1800" b="1" dirty="0"/>
              <a:t>du unabkömmlich sein, informiere bitte das HQ:</a:t>
            </a:r>
          </a:p>
          <a:p>
            <a:pPr algn="l"/>
            <a:r>
              <a:rPr lang="de-DE" sz="1800" dirty="0"/>
              <a:t>Agent Double-L 0177.7554653</a:t>
            </a:r>
          </a:p>
          <a:p>
            <a:pPr algn="l"/>
            <a:r>
              <a:rPr lang="de-DE" sz="1800" dirty="0"/>
              <a:t>oder Specialagent S 0170.8541873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8592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0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3BA941-6D50-4FCE-AABB-C18CABF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u="sng" dirty="0">
                <a:ea typeface="AA Typewriter" pitchFamily="2" charset="0"/>
              </a:rPr>
              <a:t>Operation: </a:t>
            </a:r>
            <a:br>
              <a:rPr lang="en-US" b="1" u="sng" dirty="0">
                <a:ea typeface="AA Typewriter" pitchFamily="2" charset="0"/>
              </a:rPr>
            </a:br>
            <a:r>
              <a:rPr lang="en-US" dirty="0" smtClean="0">
                <a:ea typeface="AA Typewriter" pitchFamily="2" charset="0"/>
              </a:rPr>
              <a:t>“Mission X”</a:t>
            </a:r>
            <a:r>
              <a:rPr lang="en-US" sz="4800" dirty="0">
                <a:ea typeface="AA Typewriter" pitchFamily="2" charset="0"/>
              </a:rPr>
              <a:t/>
            </a:r>
            <a:br>
              <a:rPr lang="en-US" sz="4800" dirty="0">
                <a:ea typeface="AA Typewriter" pitchFamily="2" charset="0"/>
              </a:rPr>
            </a:br>
            <a:r>
              <a:rPr lang="en-US" sz="2100" dirty="0">
                <a:ea typeface="AA Typewriter" pitchFamily="2" charset="0"/>
              </a:rPr>
              <a:t>Mission-ID</a:t>
            </a:r>
            <a:r>
              <a:rPr lang="en-US" sz="2100">
                <a:ea typeface="AA Typewriter" pitchFamily="2" charset="0"/>
              </a:rPr>
              <a:t>: </a:t>
            </a:r>
            <a:r>
              <a:rPr lang="en-US" sz="2100" smtClean="0">
                <a:ea typeface="AA Typewriter" pitchFamily="2" charset="0"/>
              </a:rPr>
              <a:t>PHL/20191117/NT</a:t>
            </a:r>
            <a:endParaRPr lang="de-DE" sz="4000" dirty="0">
              <a:latin typeface="Veteran Typewriter" panose="02000500000000000000" pitchFamily="2" charset="0"/>
              <a:ea typeface="AA Typewrit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DE776A-9F40-4BDC-828E-D6D786E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de-DE" sz="2000" b="1" dirty="0" smtClean="0"/>
              <a:t>Agent ________________,</a:t>
            </a:r>
            <a:endParaRPr lang="de-DE" sz="2000" b="1" dirty="0"/>
          </a:p>
          <a:p>
            <a:pPr algn="l"/>
            <a:r>
              <a:rPr lang="de-DE" sz="2000" dirty="0" smtClean="0"/>
              <a:t>du wurdest von Agent P. </a:t>
            </a:r>
            <a:br>
              <a:rPr lang="de-DE" sz="2000" dirty="0" smtClean="0"/>
            </a:br>
            <a:r>
              <a:rPr lang="de-DE" sz="2000" dirty="0" smtClean="0"/>
              <a:t>zur Unterstützung bei einer </a:t>
            </a:r>
            <a:br>
              <a:rPr lang="de-DE" sz="2000" dirty="0" smtClean="0"/>
            </a:br>
            <a:r>
              <a:rPr lang="de-DE" sz="2000" dirty="0" smtClean="0"/>
              <a:t>neuen Mission ausgewählt.</a:t>
            </a:r>
          </a:p>
          <a:p>
            <a:pPr algn="l"/>
            <a:r>
              <a:rPr lang="de-DE" sz="2000" dirty="0" smtClean="0"/>
              <a:t>Da höchste Sicherheitsstufe </a:t>
            </a:r>
            <a:br>
              <a:rPr lang="de-DE" sz="2000" dirty="0" smtClean="0"/>
            </a:br>
            <a:r>
              <a:rPr lang="de-DE" sz="2000" dirty="0" smtClean="0"/>
              <a:t>gilt, scanne für weitere Informationen mit </a:t>
            </a:r>
            <a:br>
              <a:rPr lang="de-DE" sz="2000" dirty="0" smtClean="0"/>
            </a:br>
            <a:r>
              <a:rPr lang="de-DE" sz="2000" dirty="0" smtClean="0"/>
              <a:t>einem smarten</a:t>
            </a:r>
            <a:br>
              <a:rPr lang="de-DE" sz="2000" dirty="0" smtClean="0"/>
            </a:br>
            <a:r>
              <a:rPr lang="de-DE" sz="2000" dirty="0" smtClean="0"/>
              <a:t>Kommunikationsgerät</a:t>
            </a:r>
            <a:br>
              <a:rPr lang="de-DE" sz="2000" dirty="0" smtClean="0"/>
            </a:br>
            <a:r>
              <a:rPr lang="de-DE" sz="2000" dirty="0" smtClean="0"/>
              <a:t>nebenstehenden </a:t>
            </a:r>
            <a:br>
              <a:rPr lang="de-DE" sz="2000" dirty="0" smtClean="0"/>
            </a:br>
            <a:r>
              <a:rPr lang="de-DE" sz="2000" dirty="0" smtClean="0"/>
              <a:t>Code oder besuche</a:t>
            </a:r>
            <a:br>
              <a:rPr lang="de-DE" sz="2000" dirty="0" smtClean="0"/>
            </a:br>
            <a:r>
              <a:rPr lang="de-DE" sz="2000" dirty="0" smtClean="0"/>
              <a:t>folgende Adresse:</a:t>
            </a:r>
          </a:p>
          <a:p>
            <a:pPr algn="l"/>
            <a:r>
              <a:rPr lang="de-DE" sz="1600" u="sng" dirty="0" smtClean="0"/>
              <a:t>http://bit.ly/MissionPHLX </a:t>
            </a:r>
          </a:p>
          <a:p>
            <a:pPr algn="l"/>
            <a:endParaRPr lang="de-DE" sz="1600" dirty="0" smtClean="0"/>
          </a:p>
          <a:p>
            <a:r>
              <a:rPr lang="de-DE" sz="2000" dirty="0" smtClean="0"/>
              <a:t>Du benötigst diesen Zugangscode:</a:t>
            </a:r>
            <a:br>
              <a:rPr lang="de-DE" sz="2000" dirty="0" smtClean="0"/>
            </a:br>
            <a:r>
              <a:rPr lang="de-DE" sz="4800" dirty="0">
                <a:latin typeface="Masonic Extended" panose="02000503000000000000" pitchFamily="2" charset="0"/>
              </a:rPr>
              <a:t>POKALFINALE</a:t>
            </a:r>
          </a:p>
          <a:p>
            <a:pPr algn="l"/>
            <a:endParaRPr lang="de-DE" sz="1600" dirty="0" smtClean="0"/>
          </a:p>
          <a:p>
            <a:pPr algn="l"/>
            <a:r>
              <a:rPr lang="de-DE" sz="1800" b="1" dirty="0" smtClean="0"/>
              <a:t>Solltest </a:t>
            </a:r>
            <a:r>
              <a:rPr lang="de-DE" sz="1800" b="1" dirty="0"/>
              <a:t>du unabkömmlich sein, informiere bitte das HQ:</a:t>
            </a:r>
          </a:p>
          <a:p>
            <a:pPr algn="l"/>
            <a:r>
              <a:rPr lang="de-DE" sz="1800" dirty="0"/>
              <a:t>Agent Double-L 0177.7554653</a:t>
            </a:r>
          </a:p>
          <a:p>
            <a:pPr algn="l"/>
            <a:r>
              <a:rPr lang="de-DE" sz="1800" dirty="0"/>
              <a:t>oder Specialagent S 0170.8541873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8592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07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3BA941-6D50-4FCE-AABB-C18CABF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u="sng" dirty="0">
                <a:ea typeface="AA Typewriter" pitchFamily="2" charset="0"/>
              </a:rPr>
              <a:t>Operation: </a:t>
            </a:r>
            <a:br>
              <a:rPr lang="en-US" b="1" u="sng" dirty="0">
                <a:ea typeface="AA Typewriter" pitchFamily="2" charset="0"/>
              </a:rPr>
            </a:br>
            <a:r>
              <a:rPr lang="en-US" dirty="0" smtClean="0">
                <a:ea typeface="AA Typewriter" pitchFamily="2" charset="0"/>
              </a:rPr>
              <a:t>“Mission X”</a:t>
            </a:r>
            <a:r>
              <a:rPr lang="en-US" sz="4800" dirty="0">
                <a:ea typeface="AA Typewriter" pitchFamily="2" charset="0"/>
              </a:rPr>
              <a:t/>
            </a:r>
            <a:br>
              <a:rPr lang="en-US" sz="4800" dirty="0">
                <a:ea typeface="AA Typewriter" pitchFamily="2" charset="0"/>
              </a:rPr>
            </a:br>
            <a:r>
              <a:rPr lang="en-US" sz="2100" dirty="0">
                <a:ea typeface="AA Typewriter" pitchFamily="2" charset="0"/>
              </a:rPr>
              <a:t>Mission-ID</a:t>
            </a:r>
            <a:r>
              <a:rPr lang="en-US" sz="2100">
                <a:ea typeface="AA Typewriter" pitchFamily="2" charset="0"/>
              </a:rPr>
              <a:t>: </a:t>
            </a:r>
            <a:r>
              <a:rPr lang="en-US" sz="2100" smtClean="0">
                <a:ea typeface="AA Typewriter" pitchFamily="2" charset="0"/>
              </a:rPr>
              <a:t>PHL/20191117/NT</a:t>
            </a:r>
            <a:endParaRPr lang="de-DE" sz="4000" dirty="0">
              <a:latin typeface="Veteran Typewriter" panose="02000500000000000000" pitchFamily="2" charset="0"/>
              <a:ea typeface="AA Typewrit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DE776A-9F40-4BDC-828E-D6D786E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de-DE" sz="2000" b="1" dirty="0" smtClean="0"/>
              <a:t>Agent ________________,</a:t>
            </a:r>
            <a:endParaRPr lang="de-DE" sz="2000" b="1" dirty="0"/>
          </a:p>
          <a:p>
            <a:pPr algn="l"/>
            <a:r>
              <a:rPr lang="de-DE" sz="2000" dirty="0" smtClean="0"/>
              <a:t>du wurdest von Agent P. </a:t>
            </a:r>
            <a:br>
              <a:rPr lang="de-DE" sz="2000" dirty="0" smtClean="0"/>
            </a:br>
            <a:r>
              <a:rPr lang="de-DE" sz="2000" dirty="0" smtClean="0"/>
              <a:t>zur Unterstützung bei einer </a:t>
            </a:r>
            <a:br>
              <a:rPr lang="de-DE" sz="2000" dirty="0" smtClean="0"/>
            </a:br>
            <a:r>
              <a:rPr lang="de-DE" sz="2000" dirty="0" smtClean="0"/>
              <a:t>neuen Mission ausgewählt.</a:t>
            </a:r>
          </a:p>
          <a:p>
            <a:pPr algn="l"/>
            <a:r>
              <a:rPr lang="de-DE" sz="2000" dirty="0" smtClean="0"/>
              <a:t>Da höchste Sicherheitsstufe </a:t>
            </a:r>
            <a:br>
              <a:rPr lang="de-DE" sz="2000" dirty="0" smtClean="0"/>
            </a:br>
            <a:r>
              <a:rPr lang="de-DE" sz="2000" dirty="0" smtClean="0"/>
              <a:t>gilt, scanne für weitere Informationen mit </a:t>
            </a:r>
            <a:br>
              <a:rPr lang="de-DE" sz="2000" dirty="0" smtClean="0"/>
            </a:br>
            <a:r>
              <a:rPr lang="de-DE" sz="2000" dirty="0" smtClean="0"/>
              <a:t>einem smarten</a:t>
            </a:r>
            <a:br>
              <a:rPr lang="de-DE" sz="2000" dirty="0" smtClean="0"/>
            </a:br>
            <a:r>
              <a:rPr lang="de-DE" sz="2000" dirty="0" smtClean="0"/>
              <a:t>Kommunikationsgerät</a:t>
            </a:r>
            <a:br>
              <a:rPr lang="de-DE" sz="2000" dirty="0" smtClean="0"/>
            </a:br>
            <a:r>
              <a:rPr lang="de-DE" sz="2000" dirty="0" smtClean="0"/>
              <a:t>nebenstehenden </a:t>
            </a:r>
            <a:br>
              <a:rPr lang="de-DE" sz="2000" dirty="0" smtClean="0"/>
            </a:br>
            <a:r>
              <a:rPr lang="de-DE" sz="2000" dirty="0" smtClean="0"/>
              <a:t>Code oder besuche</a:t>
            </a:r>
            <a:br>
              <a:rPr lang="de-DE" sz="2000" dirty="0" smtClean="0"/>
            </a:br>
            <a:r>
              <a:rPr lang="de-DE" sz="2000" dirty="0" smtClean="0"/>
              <a:t>folgende Adresse:</a:t>
            </a:r>
          </a:p>
          <a:p>
            <a:pPr algn="l"/>
            <a:r>
              <a:rPr lang="de-DE" sz="1600" u="sng" dirty="0" smtClean="0"/>
              <a:t>http://bit.ly/MissionPHLX </a:t>
            </a:r>
          </a:p>
          <a:p>
            <a:pPr algn="l"/>
            <a:endParaRPr lang="de-DE" sz="1600" dirty="0" smtClean="0"/>
          </a:p>
          <a:p>
            <a:r>
              <a:rPr lang="de-DE" sz="2000" dirty="0" smtClean="0"/>
              <a:t>Du benötigst diesen Zugangscode:</a:t>
            </a:r>
            <a:br>
              <a:rPr lang="de-DE" sz="2000" dirty="0" smtClean="0"/>
            </a:br>
            <a:r>
              <a:rPr lang="de-DE" sz="4800" dirty="0">
                <a:latin typeface="Masonic Extended" panose="02000503000000000000" pitchFamily="2" charset="0"/>
              </a:rPr>
              <a:t>BUNDESLIGA</a:t>
            </a:r>
          </a:p>
          <a:p>
            <a:pPr algn="l"/>
            <a:endParaRPr lang="de-DE" sz="1600" dirty="0" smtClean="0"/>
          </a:p>
          <a:p>
            <a:pPr algn="l"/>
            <a:r>
              <a:rPr lang="de-DE" sz="1800" b="1" dirty="0" smtClean="0"/>
              <a:t>Solltest </a:t>
            </a:r>
            <a:r>
              <a:rPr lang="de-DE" sz="1800" b="1" dirty="0"/>
              <a:t>du unabkömmlich sein, informiere bitte das HQ:</a:t>
            </a:r>
          </a:p>
          <a:p>
            <a:pPr algn="l"/>
            <a:r>
              <a:rPr lang="de-DE" sz="1800" dirty="0"/>
              <a:t>Agent Double-L 0177.7554653</a:t>
            </a:r>
          </a:p>
          <a:p>
            <a:pPr algn="l"/>
            <a:r>
              <a:rPr lang="de-DE" sz="1800" dirty="0"/>
              <a:t>oder Specialagent S 0170.8541873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8592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48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3BA941-6D50-4FCE-AABB-C18CABF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u="sng" dirty="0">
                <a:ea typeface="AA Typewriter" pitchFamily="2" charset="0"/>
              </a:rPr>
              <a:t>Operation: </a:t>
            </a:r>
            <a:br>
              <a:rPr lang="en-US" b="1" u="sng" dirty="0">
                <a:ea typeface="AA Typewriter" pitchFamily="2" charset="0"/>
              </a:rPr>
            </a:br>
            <a:r>
              <a:rPr lang="en-US" dirty="0" smtClean="0">
                <a:ea typeface="AA Typewriter" pitchFamily="2" charset="0"/>
              </a:rPr>
              <a:t>“Mission X”</a:t>
            </a:r>
            <a:r>
              <a:rPr lang="en-US" sz="4800" dirty="0">
                <a:ea typeface="AA Typewriter" pitchFamily="2" charset="0"/>
              </a:rPr>
              <a:t/>
            </a:r>
            <a:br>
              <a:rPr lang="en-US" sz="4800" dirty="0">
                <a:ea typeface="AA Typewriter" pitchFamily="2" charset="0"/>
              </a:rPr>
            </a:br>
            <a:r>
              <a:rPr lang="en-US" sz="2100" dirty="0">
                <a:ea typeface="AA Typewriter" pitchFamily="2" charset="0"/>
              </a:rPr>
              <a:t>Mission-ID</a:t>
            </a:r>
            <a:r>
              <a:rPr lang="en-US" sz="2100">
                <a:ea typeface="AA Typewriter" pitchFamily="2" charset="0"/>
              </a:rPr>
              <a:t>: </a:t>
            </a:r>
            <a:r>
              <a:rPr lang="en-US" sz="2100" smtClean="0">
                <a:ea typeface="AA Typewriter" pitchFamily="2" charset="0"/>
              </a:rPr>
              <a:t>PHL/20191117/NT</a:t>
            </a:r>
            <a:endParaRPr lang="de-DE" sz="4000" dirty="0">
              <a:latin typeface="Veteran Typewriter" panose="02000500000000000000" pitchFamily="2" charset="0"/>
              <a:ea typeface="AA Typewrit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DE776A-9F40-4BDC-828E-D6D786E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de-DE" sz="2000" b="1" dirty="0" smtClean="0"/>
              <a:t>Agent ________________,</a:t>
            </a:r>
            <a:endParaRPr lang="de-DE" sz="2000" b="1" dirty="0"/>
          </a:p>
          <a:p>
            <a:pPr algn="l"/>
            <a:r>
              <a:rPr lang="de-DE" sz="2000" dirty="0" smtClean="0"/>
              <a:t>du wurdest von Agent P. </a:t>
            </a:r>
            <a:br>
              <a:rPr lang="de-DE" sz="2000" dirty="0" smtClean="0"/>
            </a:br>
            <a:r>
              <a:rPr lang="de-DE" sz="2000" dirty="0" smtClean="0"/>
              <a:t>zur Unterstützung bei einer </a:t>
            </a:r>
            <a:br>
              <a:rPr lang="de-DE" sz="2000" dirty="0" smtClean="0"/>
            </a:br>
            <a:r>
              <a:rPr lang="de-DE" sz="2000" dirty="0" smtClean="0"/>
              <a:t>neuen Mission ausgewählt.</a:t>
            </a:r>
          </a:p>
          <a:p>
            <a:pPr algn="l"/>
            <a:r>
              <a:rPr lang="de-DE" sz="2000" dirty="0" smtClean="0"/>
              <a:t>Da höchste Sicherheitsstufe </a:t>
            </a:r>
            <a:br>
              <a:rPr lang="de-DE" sz="2000" dirty="0" smtClean="0"/>
            </a:br>
            <a:r>
              <a:rPr lang="de-DE" sz="2000" dirty="0" smtClean="0"/>
              <a:t>gilt, scanne für weitere Informationen mit </a:t>
            </a:r>
            <a:br>
              <a:rPr lang="de-DE" sz="2000" dirty="0" smtClean="0"/>
            </a:br>
            <a:r>
              <a:rPr lang="de-DE" sz="2000" dirty="0" smtClean="0"/>
              <a:t>einem smarten</a:t>
            </a:r>
            <a:br>
              <a:rPr lang="de-DE" sz="2000" dirty="0" smtClean="0"/>
            </a:br>
            <a:r>
              <a:rPr lang="de-DE" sz="2000" dirty="0" smtClean="0"/>
              <a:t>Kommunikationsgerät</a:t>
            </a:r>
            <a:br>
              <a:rPr lang="de-DE" sz="2000" dirty="0" smtClean="0"/>
            </a:br>
            <a:r>
              <a:rPr lang="de-DE" sz="2000" dirty="0" smtClean="0"/>
              <a:t>nebenstehenden </a:t>
            </a:r>
            <a:br>
              <a:rPr lang="de-DE" sz="2000" dirty="0" smtClean="0"/>
            </a:br>
            <a:r>
              <a:rPr lang="de-DE" sz="2000" dirty="0" smtClean="0"/>
              <a:t>Code oder besuche</a:t>
            </a:r>
            <a:br>
              <a:rPr lang="de-DE" sz="2000" dirty="0" smtClean="0"/>
            </a:br>
            <a:r>
              <a:rPr lang="de-DE" sz="2000" dirty="0" smtClean="0"/>
              <a:t>folgende Adresse:</a:t>
            </a:r>
          </a:p>
          <a:p>
            <a:pPr algn="l"/>
            <a:r>
              <a:rPr lang="de-DE" sz="1600" u="sng" dirty="0" smtClean="0"/>
              <a:t>http://bit.ly/MissionPHLX </a:t>
            </a:r>
          </a:p>
          <a:p>
            <a:pPr algn="l"/>
            <a:endParaRPr lang="de-DE" sz="1600" dirty="0" smtClean="0"/>
          </a:p>
          <a:p>
            <a:r>
              <a:rPr lang="de-DE" sz="2000" dirty="0" smtClean="0"/>
              <a:t>Du benötigst diesen Zugangscode:</a:t>
            </a:r>
            <a:br>
              <a:rPr lang="de-DE" sz="2000" dirty="0" smtClean="0"/>
            </a:br>
            <a:r>
              <a:rPr lang="de-DE" sz="4800" dirty="0">
                <a:latin typeface="Masonic Extended" panose="02000503000000000000" pitchFamily="2" charset="0"/>
              </a:rPr>
              <a:t>VIERERKETTE</a:t>
            </a:r>
          </a:p>
          <a:p>
            <a:pPr algn="l"/>
            <a:endParaRPr lang="de-DE" sz="1600" dirty="0" smtClean="0"/>
          </a:p>
          <a:p>
            <a:pPr algn="l"/>
            <a:r>
              <a:rPr lang="de-DE" sz="1800" b="1" dirty="0" smtClean="0"/>
              <a:t>Solltest </a:t>
            </a:r>
            <a:r>
              <a:rPr lang="de-DE" sz="1800" b="1" dirty="0"/>
              <a:t>du unabkömmlich sein, informiere bitte das HQ:</a:t>
            </a:r>
          </a:p>
          <a:p>
            <a:pPr algn="l"/>
            <a:r>
              <a:rPr lang="de-DE" sz="1800" dirty="0"/>
              <a:t>Agent Double-L 0177.7554653</a:t>
            </a:r>
          </a:p>
          <a:p>
            <a:pPr algn="l"/>
            <a:r>
              <a:rPr lang="de-DE" sz="1800" dirty="0"/>
              <a:t>oder Specialagent S 0170.8541873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8592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75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3BA941-6D50-4FCE-AABB-C18CABF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u="sng" dirty="0">
                <a:ea typeface="AA Typewriter" pitchFamily="2" charset="0"/>
              </a:rPr>
              <a:t>Operation: </a:t>
            </a:r>
            <a:br>
              <a:rPr lang="en-US" b="1" u="sng" dirty="0">
                <a:ea typeface="AA Typewriter" pitchFamily="2" charset="0"/>
              </a:rPr>
            </a:br>
            <a:r>
              <a:rPr lang="en-US" dirty="0" smtClean="0">
                <a:ea typeface="AA Typewriter" pitchFamily="2" charset="0"/>
              </a:rPr>
              <a:t>“Mission X”</a:t>
            </a:r>
            <a:r>
              <a:rPr lang="en-US" sz="4800" dirty="0">
                <a:ea typeface="AA Typewriter" pitchFamily="2" charset="0"/>
              </a:rPr>
              <a:t/>
            </a:r>
            <a:br>
              <a:rPr lang="en-US" sz="4800" dirty="0">
                <a:ea typeface="AA Typewriter" pitchFamily="2" charset="0"/>
              </a:rPr>
            </a:br>
            <a:r>
              <a:rPr lang="en-US" sz="2100" dirty="0">
                <a:ea typeface="AA Typewriter" pitchFamily="2" charset="0"/>
              </a:rPr>
              <a:t>Mission-ID</a:t>
            </a:r>
            <a:r>
              <a:rPr lang="en-US" sz="2100">
                <a:ea typeface="AA Typewriter" pitchFamily="2" charset="0"/>
              </a:rPr>
              <a:t>: </a:t>
            </a:r>
            <a:r>
              <a:rPr lang="en-US" sz="2100" smtClean="0">
                <a:ea typeface="AA Typewriter" pitchFamily="2" charset="0"/>
              </a:rPr>
              <a:t>PHL/20191117/NT</a:t>
            </a:r>
            <a:endParaRPr lang="de-DE" sz="4000" dirty="0">
              <a:latin typeface="Veteran Typewriter" panose="02000500000000000000" pitchFamily="2" charset="0"/>
              <a:ea typeface="AA Typewrit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DE776A-9F40-4BDC-828E-D6D786E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de-DE" sz="2000" b="1" dirty="0" smtClean="0"/>
              <a:t>Agent ________________,</a:t>
            </a:r>
            <a:endParaRPr lang="de-DE" sz="2000" b="1" dirty="0"/>
          </a:p>
          <a:p>
            <a:pPr algn="l"/>
            <a:r>
              <a:rPr lang="de-DE" sz="2000" dirty="0" smtClean="0"/>
              <a:t>du wurdest von Agent P. </a:t>
            </a:r>
            <a:br>
              <a:rPr lang="de-DE" sz="2000" dirty="0" smtClean="0"/>
            </a:br>
            <a:r>
              <a:rPr lang="de-DE" sz="2000" dirty="0" smtClean="0"/>
              <a:t>zur Unterstützung bei einer </a:t>
            </a:r>
            <a:br>
              <a:rPr lang="de-DE" sz="2000" dirty="0" smtClean="0"/>
            </a:br>
            <a:r>
              <a:rPr lang="de-DE" sz="2000" dirty="0" smtClean="0"/>
              <a:t>neuen Mission ausgewählt.</a:t>
            </a:r>
          </a:p>
          <a:p>
            <a:pPr algn="l"/>
            <a:r>
              <a:rPr lang="de-DE" sz="2000" dirty="0" smtClean="0"/>
              <a:t>Da höchste Sicherheitsstufe </a:t>
            </a:r>
            <a:br>
              <a:rPr lang="de-DE" sz="2000" dirty="0" smtClean="0"/>
            </a:br>
            <a:r>
              <a:rPr lang="de-DE" sz="2000" dirty="0" smtClean="0"/>
              <a:t>gilt, scanne für weitere Informationen mit </a:t>
            </a:r>
            <a:br>
              <a:rPr lang="de-DE" sz="2000" dirty="0" smtClean="0"/>
            </a:br>
            <a:r>
              <a:rPr lang="de-DE" sz="2000" dirty="0" smtClean="0"/>
              <a:t>einem smarten</a:t>
            </a:r>
            <a:br>
              <a:rPr lang="de-DE" sz="2000" dirty="0" smtClean="0"/>
            </a:br>
            <a:r>
              <a:rPr lang="de-DE" sz="2000" dirty="0" smtClean="0"/>
              <a:t>Kommunikationsgerät</a:t>
            </a:r>
            <a:br>
              <a:rPr lang="de-DE" sz="2000" dirty="0" smtClean="0"/>
            </a:br>
            <a:r>
              <a:rPr lang="de-DE" sz="2000" dirty="0" smtClean="0"/>
              <a:t>nebenstehenden </a:t>
            </a:r>
            <a:br>
              <a:rPr lang="de-DE" sz="2000" dirty="0" smtClean="0"/>
            </a:br>
            <a:r>
              <a:rPr lang="de-DE" sz="2000" dirty="0" smtClean="0"/>
              <a:t>Code oder besuche</a:t>
            </a:r>
            <a:br>
              <a:rPr lang="de-DE" sz="2000" dirty="0" smtClean="0"/>
            </a:br>
            <a:r>
              <a:rPr lang="de-DE" sz="2000" dirty="0" smtClean="0"/>
              <a:t>folgende Adresse:</a:t>
            </a:r>
          </a:p>
          <a:p>
            <a:pPr algn="l"/>
            <a:r>
              <a:rPr lang="de-DE" sz="1600" u="sng" dirty="0" smtClean="0"/>
              <a:t>http://bit.ly/MissionPHLX </a:t>
            </a:r>
          </a:p>
          <a:p>
            <a:pPr algn="l"/>
            <a:endParaRPr lang="de-DE" sz="1600" dirty="0" smtClean="0"/>
          </a:p>
          <a:p>
            <a:pPr algn="l"/>
            <a:r>
              <a:rPr lang="de-DE" sz="2000" dirty="0" smtClean="0"/>
              <a:t>Du benötigst diesen Zugangscode:</a:t>
            </a:r>
            <a:br>
              <a:rPr lang="de-DE" sz="2000" dirty="0" smtClean="0"/>
            </a:br>
            <a:r>
              <a:rPr lang="de-DE" sz="4800" dirty="0" smtClean="0">
                <a:latin typeface="Masonic Extended" panose="02000503000000000000" pitchFamily="2" charset="0"/>
              </a:rPr>
              <a:t>LEBERKAES</a:t>
            </a:r>
            <a:endParaRPr lang="de-DE" sz="4800" dirty="0">
              <a:latin typeface="Masonic Extended" panose="02000503000000000000" pitchFamily="2" charset="0"/>
            </a:endParaRPr>
          </a:p>
          <a:p>
            <a:pPr algn="l"/>
            <a:endParaRPr lang="de-DE" sz="1600" dirty="0" smtClean="0"/>
          </a:p>
          <a:p>
            <a:pPr algn="l"/>
            <a:r>
              <a:rPr lang="de-DE" sz="1800" b="1" dirty="0" smtClean="0"/>
              <a:t>Solltest </a:t>
            </a:r>
            <a:r>
              <a:rPr lang="de-DE" sz="1800" b="1" dirty="0"/>
              <a:t>du unabkömmlich sein, informiere bitte das HQ:</a:t>
            </a:r>
          </a:p>
          <a:p>
            <a:pPr algn="l"/>
            <a:r>
              <a:rPr lang="de-DE" sz="1800" dirty="0"/>
              <a:t>Agent Double-L 0177.7554653</a:t>
            </a:r>
          </a:p>
          <a:p>
            <a:pPr algn="l"/>
            <a:r>
              <a:rPr lang="de-DE" sz="1800" dirty="0"/>
              <a:t>oder Specialagent S 0170.8541873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8592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5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3BA941-6D50-4FCE-AABB-C18CABF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u="sng" dirty="0">
                <a:ea typeface="AA Typewriter" pitchFamily="2" charset="0"/>
              </a:rPr>
              <a:t>Operation: </a:t>
            </a:r>
            <a:br>
              <a:rPr lang="en-US" b="1" u="sng" dirty="0">
                <a:ea typeface="AA Typewriter" pitchFamily="2" charset="0"/>
              </a:rPr>
            </a:br>
            <a:r>
              <a:rPr lang="en-US" dirty="0" smtClean="0">
                <a:ea typeface="AA Typewriter" pitchFamily="2" charset="0"/>
              </a:rPr>
              <a:t>“Mission X”</a:t>
            </a:r>
            <a:r>
              <a:rPr lang="en-US" sz="4800" dirty="0">
                <a:ea typeface="AA Typewriter" pitchFamily="2" charset="0"/>
              </a:rPr>
              <a:t/>
            </a:r>
            <a:br>
              <a:rPr lang="en-US" sz="4800" dirty="0">
                <a:ea typeface="AA Typewriter" pitchFamily="2" charset="0"/>
              </a:rPr>
            </a:br>
            <a:r>
              <a:rPr lang="en-US" sz="2100" dirty="0">
                <a:ea typeface="AA Typewriter" pitchFamily="2" charset="0"/>
              </a:rPr>
              <a:t>Mission-ID</a:t>
            </a:r>
            <a:r>
              <a:rPr lang="en-US" sz="2100">
                <a:ea typeface="AA Typewriter" pitchFamily="2" charset="0"/>
              </a:rPr>
              <a:t>: </a:t>
            </a:r>
            <a:r>
              <a:rPr lang="en-US" sz="2100" smtClean="0">
                <a:ea typeface="AA Typewriter" pitchFamily="2" charset="0"/>
              </a:rPr>
              <a:t>PHL/20191117/NT</a:t>
            </a:r>
            <a:endParaRPr lang="de-DE" sz="4000" dirty="0">
              <a:latin typeface="Veteran Typewriter" panose="02000500000000000000" pitchFamily="2" charset="0"/>
              <a:ea typeface="AA Typewrit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DE776A-9F40-4BDC-828E-D6D786E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de-DE" sz="2000" b="1" dirty="0" smtClean="0"/>
              <a:t>Agent </a:t>
            </a:r>
            <a:r>
              <a:rPr lang="de-DE" sz="2000" b="1" dirty="0"/>
              <a:t>________________,</a:t>
            </a:r>
          </a:p>
          <a:p>
            <a:pPr algn="l"/>
            <a:r>
              <a:rPr lang="de-DE" sz="2000" dirty="0" smtClean="0"/>
              <a:t>du wurdest von Agent P. </a:t>
            </a:r>
            <a:br>
              <a:rPr lang="de-DE" sz="2000" dirty="0" smtClean="0"/>
            </a:br>
            <a:r>
              <a:rPr lang="de-DE" sz="2000" dirty="0" smtClean="0"/>
              <a:t>zur Unterstützung bei einer </a:t>
            </a:r>
            <a:br>
              <a:rPr lang="de-DE" sz="2000" dirty="0" smtClean="0"/>
            </a:br>
            <a:r>
              <a:rPr lang="de-DE" sz="2000" dirty="0" smtClean="0"/>
              <a:t>neuen Mission ausgewählt.</a:t>
            </a:r>
          </a:p>
          <a:p>
            <a:pPr algn="l"/>
            <a:r>
              <a:rPr lang="de-DE" sz="2000" dirty="0" smtClean="0"/>
              <a:t>Da höchste Sicherheitsstufe </a:t>
            </a:r>
            <a:br>
              <a:rPr lang="de-DE" sz="2000" dirty="0" smtClean="0"/>
            </a:br>
            <a:r>
              <a:rPr lang="de-DE" sz="2000" dirty="0" smtClean="0"/>
              <a:t>gilt, scanne für weitere Informationen mit </a:t>
            </a:r>
            <a:br>
              <a:rPr lang="de-DE" sz="2000" dirty="0" smtClean="0"/>
            </a:br>
            <a:r>
              <a:rPr lang="de-DE" sz="2000" dirty="0" smtClean="0"/>
              <a:t>einem smarten</a:t>
            </a:r>
            <a:br>
              <a:rPr lang="de-DE" sz="2000" dirty="0" smtClean="0"/>
            </a:br>
            <a:r>
              <a:rPr lang="de-DE" sz="2000" dirty="0" smtClean="0"/>
              <a:t>Kommunikationsgerät</a:t>
            </a:r>
            <a:br>
              <a:rPr lang="de-DE" sz="2000" dirty="0" smtClean="0"/>
            </a:br>
            <a:r>
              <a:rPr lang="de-DE" sz="2000" dirty="0" smtClean="0"/>
              <a:t>nebenstehenden </a:t>
            </a:r>
            <a:br>
              <a:rPr lang="de-DE" sz="2000" dirty="0" smtClean="0"/>
            </a:br>
            <a:r>
              <a:rPr lang="de-DE" sz="2000" dirty="0" smtClean="0"/>
              <a:t>Code oder besuche</a:t>
            </a:r>
            <a:br>
              <a:rPr lang="de-DE" sz="2000" dirty="0" smtClean="0"/>
            </a:br>
            <a:r>
              <a:rPr lang="de-DE" sz="2000" dirty="0" smtClean="0"/>
              <a:t>folgende Adresse:</a:t>
            </a:r>
          </a:p>
          <a:p>
            <a:pPr algn="l"/>
            <a:r>
              <a:rPr lang="de-DE" sz="1600" u="sng" dirty="0" smtClean="0"/>
              <a:t>http://bit.ly/MissionPHLX </a:t>
            </a:r>
          </a:p>
          <a:p>
            <a:pPr algn="l"/>
            <a:endParaRPr lang="de-DE" sz="1600" dirty="0" smtClean="0"/>
          </a:p>
          <a:p>
            <a:pPr algn="l"/>
            <a:r>
              <a:rPr lang="de-DE" sz="2000" dirty="0" smtClean="0"/>
              <a:t>Du benötigst diesen Zugangscode:</a:t>
            </a:r>
            <a:br>
              <a:rPr lang="de-DE" sz="2000" dirty="0" smtClean="0"/>
            </a:br>
            <a:r>
              <a:rPr lang="de-DE" sz="4800" dirty="0" smtClean="0">
                <a:latin typeface="Masonic Extended" panose="02000503000000000000" pitchFamily="2" charset="0"/>
              </a:rPr>
              <a:t>SALZBRETZN</a:t>
            </a:r>
            <a:endParaRPr lang="de-DE" sz="4800" dirty="0">
              <a:latin typeface="Masonic Extended" panose="02000503000000000000" pitchFamily="2" charset="0"/>
            </a:endParaRPr>
          </a:p>
          <a:p>
            <a:pPr algn="l"/>
            <a:endParaRPr lang="de-DE" sz="1600" dirty="0" smtClean="0"/>
          </a:p>
          <a:p>
            <a:pPr algn="l"/>
            <a:r>
              <a:rPr lang="de-DE" sz="1800" b="1" dirty="0" smtClean="0"/>
              <a:t>Solltest </a:t>
            </a:r>
            <a:r>
              <a:rPr lang="de-DE" sz="1800" b="1" dirty="0"/>
              <a:t>du unabkömmlich sein, informiere bitte das HQ:</a:t>
            </a:r>
          </a:p>
          <a:p>
            <a:pPr algn="l"/>
            <a:r>
              <a:rPr lang="de-DE" sz="1800" dirty="0"/>
              <a:t>Agent Double-L 0177.7554653</a:t>
            </a:r>
          </a:p>
          <a:p>
            <a:pPr algn="l"/>
            <a:r>
              <a:rPr lang="de-DE" sz="1800" dirty="0"/>
              <a:t>oder Specialagent S 0170.8541873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8592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3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E3BA941-6D50-4FCE-AABB-C18CABF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u="sng" dirty="0">
                <a:ea typeface="AA Typewriter" pitchFamily="2" charset="0"/>
              </a:rPr>
              <a:t>Operation: </a:t>
            </a:r>
            <a:br>
              <a:rPr lang="en-US" b="1" u="sng" dirty="0">
                <a:ea typeface="AA Typewriter" pitchFamily="2" charset="0"/>
              </a:rPr>
            </a:br>
            <a:r>
              <a:rPr lang="en-US" dirty="0" smtClean="0">
                <a:ea typeface="AA Typewriter" pitchFamily="2" charset="0"/>
              </a:rPr>
              <a:t>“Mission X”</a:t>
            </a:r>
            <a:r>
              <a:rPr lang="en-US" sz="4800" dirty="0">
                <a:ea typeface="AA Typewriter" pitchFamily="2" charset="0"/>
              </a:rPr>
              <a:t/>
            </a:r>
            <a:br>
              <a:rPr lang="en-US" sz="4800" dirty="0">
                <a:ea typeface="AA Typewriter" pitchFamily="2" charset="0"/>
              </a:rPr>
            </a:br>
            <a:r>
              <a:rPr lang="en-US" sz="2100" dirty="0">
                <a:ea typeface="AA Typewriter" pitchFamily="2" charset="0"/>
              </a:rPr>
              <a:t>Mission-ID</a:t>
            </a:r>
            <a:r>
              <a:rPr lang="en-US" sz="2100">
                <a:ea typeface="AA Typewriter" pitchFamily="2" charset="0"/>
              </a:rPr>
              <a:t>: </a:t>
            </a:r>
            <a:r>
              <a:rPr lang="en-US" sz="2100" smtClean="0">
                <a:ea typeface="AA Typewriter" pitchFamily="2" charset="0"/>
              </a:rPr>
              <a:t>PHL/20191117/NT</a:t>
            </a:r>
            <a:endParaRPr lang="de-DE" sz="4000" dirty="0">
              <a:latin typeface="Veteran Typewriter" panose="02000500000000000000" pitchFamily="2" charset="0"/>
              <a:ea typeface="AA Typewrit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DE776A-9F40-4BDC-828E-D6D786E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de-DE" sz="2000" b="1" dirty="0" smtClean="0"/>
              <a:t>Agent </a:t>
            </a:r>
            <a:r>
              <a:rPr lang="de-DE" sz="2000" b="1" dirty="0"/>
              <a:t>________________,</a:t>
            </a:r>
          </a:p>
          <a:p>
            <a:pPr algn="l"/>
            <a:r>
              <a:rPr lang="de-DE" sz="2000" dirty="0" smtClean="0"/>
              <a:t>du wurdest von Agent P. </a:t>
            </a:r>
            <a:br>
              <a:rPr lang="de-DE" sz="2000" dirty="0" smtClean="0"/>
            </a:br>
            <a:r>
              <a:rPr lang="de-DE" sz="2000" dirty="0" smtClean="0"/>
              <a:t>zur Unterstützung bei einer </a:t>
            </a:r>
            <a:br>
              <a:rPr lang="de-DE" sz="2000" dirty="0" smtClean="0"/>
            </a:br>
            <a:r>
              <a:rPr lang="de-DE" sz="2000" dirty="0" smtClean="0"/>
              <a:t>neuen Mission ausgewählt.</a:t>
            </a:r>
          </a:p>
          <a:p>
            <a:pPr algn="l"/>
            <a:r>
              <a:rPr lang="de-DE" sz="2000" dirty="0" smtClean="0"/>
              <a:t>Da höchste Sicherheitsstufe </a:t>
            </a:r>
            <a:br>
              <a:rPr lang="de-DE" sz="2000" dirty="0" smtClean="0"/>
            </a:br>
            <a:r>
              <a:rPr lang="de-DE" sz="2000" dirty="0" smtClean="0"/>
              <a:t>gilt, scanne für weitere Informationen mit </a:t>
            </a:r>
            <a:br>
              <a:rPr lang="de-DE" sz="2000" dirty="0" smtClean="0"/>
            </a:br>
            <a:r>
              <a:rPr lang="de-DE" sz="2000" dirty="0" smtClean="0"/>
              <a:t>einem smarten</a:t>
            </a:r>
            <a:br>
              <a:rPr lang="de-DE" sz="2000" dirty="0" smtClean="0"/>
            </a:br>
            <a:r>
              <a:rPr lang="de-DE" sz="2000" dirty="0" smtClean="0"/>
              <a:t>Kommunikationsgerät</a:t>
            </a:r>
            <a:br>
              <a:rPr lang="de-DE" sz="2000" dirty="0" smtClean="0"/>
            </a:br>
            <a:r>
              <a:rPr lang="de-DE" sz="2000" dirty="0" smtClean="0"/>
              <a:t>nebenstehenden </a:t>
            </a:r>
            <a:br>
              <a:rPr lang="de-DE" sz="2000" dirty="0" smtClean="0"/>
            </a:br>
            <a:r>
              <a:rPr lang="de-DE" sz="2000" dirty="0" smtClean="0"/>
              <a:t>Code oder besuche</a:t>
            </a:r>
            <a:br>
              <a:rPr lang="de-DE" sz="2000" dirty="0" smtClean="0"/>
            </a:br>
            <a:r>
              <a:rPr lang="de-DE" sz="2000" dirty="0" smtClean="0"/>
              <a:t>folgende Adresse:</a:t>
            </a:r>
          </a:p>
          <a:p>
            <a:pPr algn="l"/>
            <a:r>
              <a:rPr lang="de-DE" sz="1600" u="sng" dirty="0" smtClean="0"/>
              <a:t>http://bit.ly/MissionPHLX </a:t>
            </a:r>
          </a:p>
          <a:p>
            <a:pPr algn="l"/>
            <a:endParaRPr lang="de-DE" sz="1600" dirty="0" smtClean="0"/>
          </a:p>
          <a:p>
            <a:r>
              <a:rPr lang="de-DE" sz="2000" dirty="0" smtClean="0"/>
              <a:t>Du benötigst diesen Zugangscode:</a:t>
            </a:r>
            <a:br>
              <a:rPr lang="de-DE" sz="2000" dirty="0" smtClean="0"/>
            </a:br>
            <a:r>
              <a:rPr lang="de-DE" sz="4800" dirty="0">
                <a:latin typeface="Masonic Extended" panose="02000503000000000000" pitchFamily="2" charset="0"/>
              </a:rPr>
              <a:t>WEISSWURST</a:t>
            </a:r>
          </a:p>
          <a:p>
            <a:pPr algn="l"/>
            <a:endParaRPr lang="de-DE" sz="1600" dirty="0" smtClean="0"/>
          </a:p>
          <a:p>
            <a:pPr algn="l"/>
            <a:r>
              <a:rPr lang="de-DE" sz="1800" b="1" dirty="0" smtClean="0"/>
              <a:t>Solltest </a:t>
            </a:r>
            <a:r>
              <a:rPr lang="de-DE" sz="1800" b="1" dirty="0"/>
              <a:t>du unabkömmlich sein, informiere bitte das HQ:</a:t>
            </a:r>
          </a:p>
          <a:p>
            <a:pPr algn="l"/>
            <a:r>
              <a:rPr lang="de-DE" sz="1800" dirty="0"/>
              <a:t>Agent Double-L 0177.7554653</a:t>
            </a:r>
          </a:p>
          <a:p>
            <a:pPr algn="l"/>
            <a:r>
              <a:rPr lang="de-DE" sz="1800" dirty="0"/>
              <a:t>oder Specialagent S 0170.8541873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8592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1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180000" y="288000"/>
            <a:ext cx="6480000" cy="216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0" dirty="0" err="1" smtClean="0">
                <a:latin typeface="Masonic Extended" panose="02000503000000000000" pitchFamily="2" charset="0"/>
              </a:rPr>
              <a:t>abef</a:t>
            </a:r>
            <a:endParaRPr lang="de-DE" sz="12000" dirty="0">
              <a:latin typeface="Masonic Extended" panose="02000503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80000" y="262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DE" sz="12000" dirty="0" err="1" smtClean="0">
                <a:latin typeface="Masonic Extended" panose="02000503000000000000" pitchFamily="2" charset="0"/>
              </a:rPr>
              <a:t>abef</a:t>
            </a:r>
            <a:endParaRPr lang="de-DE" sz="12000" dirty="0">
              <a:latin typeface="Masonic Extended" panose="02000503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180000" y="496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DE" sz="12000" dirty="0" err="1" smtClean="0">
                <a:latin typeface="Masonic Extended" panose="02000503000000000000" pitchFamily="2" charset="0"/>
              </a:rPr>
              <a:t>abef</a:t>
            </a:r>
            <a:endParaRPr lang="de-DE" sz="12000" dirty="0">
              <a:latin typeface="Masonic Extended" panose="02000503000000000000" pitchFamily="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180000" y="7308000"/>
            <a:ext cx="6480000" cy="216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DE" sz="12000" dirty="0" err="1" smtClean="0">
                <a:latin typeface="Masonic Extended" panose="02000503000000000000" pitchFamily="2" charset="0"/>
              </a:rPr>
              <a:t>abef</a:t>
            </a:r>
            <a:endParaRPr lang="de-DE" sz="12000" dirty="0">
              <a:latin typeface="Masonic Extende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296</Words>
  <Application>Microsoft Office PowerPoint</Application>
  <PresentationFormat>A4 Paper (210x297 mm)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Operation:  “Mission X” Mission-ID: PHL/20191117/NT</vt:lpstr>
      <vt:lpstr>Operation:  “Mission X” Mission-ID: PHL/20191117/NT</vt:lpstr>
      <vt:lpstr>Operation:  “Mission X” Mission-ID: PHL/20191117/NT</vt:lpstr>
      <vt:lpstr>Operation:  “Mission X” Mission-ID: PHL/20191117/NT</vt:lpstr>
      <vt:lpstr>Operation:  “Mission X” Mission-ID: PHL/20191117/NT</vt:lpstr>
      <vt:lpstr>Operation:  “Mission X” Mission-ID: PHL/20191117/NT</vt:lpstr>
      <vt:lpstr>Operation:  “Mission X” Mission-ID: PHL/20191117/NT</vt:lpstr>
      <vt:lpstr>Operation:  “Mission X” Mission-ID: PHL/20191117/NT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Operation: Pers 9. Geburtstag</dc:title>
  <dc:creator>Lutz Linke</dc:creator>
  <cp:lastModifiedBy>Lutz Linke</cp:lastModifiedBy>
  <cp:revision>86</cp:revision>
  <cp:lastPrinted>2018-10-09T08:10:08Z</cp:lastPrinted>
  <dcterms:created xsi:type="dcterms:W3CDTF">2018-10-08T17:23:12Z</dcterms:created>
  <dcterms:modified xsi:type="dcterms:W3CDTF">2019-10-10T13:59:04Z</dcterms:modified>
</cp:coreProperties>
</file>