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BC38A-91B7-46B7-A540-43723B908880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C3212-10D9-4CCB-A8E5-BBA2D5C6A1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926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C3212-10D9-4CCB-A8E5-BBA2D5C6A11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43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C3212-10D9-4CCB-A8E5-BBA2D5C6A11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355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C3212-10D9-4CCB-A8E5-BBA2D5C6A11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91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91F989-9643-410D-B0ED-078E29593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D38DF6-E6D0-4486-82EC-4872FC65E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CCF891-6B33-4507-93F3-F8B9CC18C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911B5-BD64-4592-8855-3960C06E89CE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329B10-97D4-4B3B-A20A-FEB858CCB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C9B674-C345-454C-95F6-C09AEA0A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F663-8FAF-4F45-993B-5D30BFB841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623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64DBF-56C1-40C1-91F2-DB2634FE2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53459C-D788-49CC-92E0-1E0831891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253776-8AB6-462F-9128-DA2F9ACF4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911B5-BD64-4592-8855-3960C06E89CE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91869A-80BB-40E6-BF3F-FC8FF83E1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439D54-391A-4CA2-9CB1-5A8DE1B9F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F663-8FAF-4F45-993B-5D30BFB841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177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7FAF7C-8483-474A-AB4F-552486990C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51FC45-ED9A-4F8F-87A6-C6C115722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59C60D-7EE6-40DA-A26C-1A605EAEA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911B5-BD64-4592-8855-3960C06E89CE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C12C06-3BB7-4D7E-AC60-CC74BB164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F0E284-EB13-4831-B465-E7EB05B88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F663-8FAF-4F45-993B-5D30BFB841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553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03558-F109-4DF1-88AC-34393E1E1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E1246C-4821-482C-A80D-332FE8B78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D020B6-8074-4585-B1EF-65AC56C86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911B5-BD64-4592-8855-3960C06E89CE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3624A8-DEC3-4938-BF1E-169C9A45F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E27F27-3ADC-46FE-A0FE-5720DF24C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F663-8FAF-4F45-993B-5D30BFB841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89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F1BD5-5AF3-46E6-8DFF-E52CC7E29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C25546-793A-4032-82D5-9253E9CD0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AB440A-FEC8-4D79-81BB-BA25974B8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911B5-BD64-4592-8855-3960C06E89CE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41E957-1DFC-4EB7-815F-27F9A3886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EDA71D-D463-4612-A90E-CA3B0504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F663-8FAF-4F45-993B-5D30BFB841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475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B1A16-7A80-4EFF-A4A4-A9CBC7906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1E7C3E-B7A3-4802-B7F5-CD7341AA6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EB4B28-C616-4C41-88A5-AB47543B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1BE431-CEE5-4AD4-9875-4F0B8A72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911B5-BD64-4592-8855-3960C06E89CE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AFB464-BD6C-4377-A908-6CAE84EF7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5ADF21-3F84-40E7-9E96-59735F601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F663-8FAF-4F45-993B-5D30BFB841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809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B27E8-F99B-4A27-9C98-E7E5BFAA1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213D50-24AF-466D-8485-73779BBCB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2814C9-6C9F-4428-A8C3-6E8E41326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CF340A-D038-4683-903B-B7E3173A7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EBB07D9-2928-4231-874A-9949CF29E8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48CD8B-4BD6-457C-9CEA-5A87F4145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911B5-BD64-4592-8855-3960C06E89CE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7729CA-4925-4165-BB7C-C914824A8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8F8B2C-80E8-480E-B44C-7302EEE71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F663-8FAF-4F45-993B-5D30BFB841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759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68E0C8-EB50-4B40-8808-C69E36C98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663C55-9AF7-4B54-91DF-4E77BDF61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911B5-BD64-4592-8855-3960C06E89CE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861F9A-983E-45E3-97C8-251B64DCE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AFE8765-BC4D-4979-9F69-2F9E7BF5F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F663-8FAF-4F45-993B-5D30BFB841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730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B19B4B-B174-4674-81BE-0B8FC3756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911B5-BD64-4592-8855-3960C06E89CE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C479EF-2A90-4387-B998-C99971EF9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39B7CB-F33D-4B8C-A393-3E20AC060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F663-8FAF-4F45-993B-5D30BFB841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82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05EFB2-BBF8-4B00-9D61-623BF4E3C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2AB76-0C09-4B63-BA2C-D906914DB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4E7248-7231-4C72-92B9-2E4DDF96B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27581D-BD69-4C13-88BB-6457BD0FC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911B5-BD64-4592-8855-3960C06E89CE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E643A5-E5E7-4933-8D65-D97FA7049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4DC34B-E834-4741-B293-B303D594C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F663-8FAF-4F45-993B-5D30BFB841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70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E991E-0C9C-44AD-97A5-B37BBB0D3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702669D-6307-43FA-BCEA-047687C6F3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66A329-4777-4125-9095-134DE3A8A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D4DEBB-25A8-4327-9AEC-C00A151EB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911B5-BD64-4592-8855-3960C06E89CE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6A2927-DAC6-4F81-A4FA-29FEC7D34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20BEA8-4B41-4D8A-8C69-CFD524F8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2F663-8FAF-4F45-993B-5D30BFB841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376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588B7E-757C-40CF-B29F-B420D154A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05D615-4D3A-499F-BAE0-6F2AAD51D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892840-ABFB-43E5-A93F-4A2642554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911B5-BD64-4592-8855-3960C06E89CE}" type="datetimeFigureOut">
              <a:rPr lang="zh-CN" altLang="en-US" smtClean="0"/>
              <a:t>2019/11/21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C09675-E388-4339-B08C-26083FDC5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613379-DDAE-41CC-B40D-CBC7E79E0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2F663-8FAF-4F45-993B-5D30BFB841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20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6C8397B-2D85-4102-A436-6F2CA22C83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Shortest-Path Problems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7D902C-370A-4726-BBFF-78FCA3E0F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 fontScale="85000" lnSpcReduction="20000"/>
          </a:bodyPr>
          <a:lstStyle/>
          <a:p>
            <a:endParaRPr lang="en-US" altLang="zh-CN" dirty="0">
              <a:solidFill>
                <a:srgbClr val="FFFFFF"/>
              </a:solidFill>
            </a:endParaRPr>
          </a:p>
          <a:p>
            <a:r>
              <a:rPr lang="zh-CN" altLang="en-US" dirty="0">
                <a:solidFill>
                  <a:srgbClr val="FFFFFF"/>
                </a:solidFill>
              </a:rPr>
              <a:t>最短路径问题</a:t>
            </a:r>
          </a:p>
        </p:txBody>
      </p:sp>
    </p:spTree>
    <p:extLst>
      <p:ext uri="{BB962C8B-B14F-4D97-AF65-F5344CB8AC3E}">
        <p14:creationId xmlns:p14="http://schemas.microsoft.com/office/powerpoint/2010/main" val="3048258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一些文字和图片的手机截图&#10;&#10;描述已自动生成">
            <a:extLst>
              <a:ext uri="{FF2B5EF4-FFF2-40B4-BE49-F238E27FC236}">
                <a16:creationId xmlns:a16="http://schemas.microsoft.com/office/drawing/2014/main" id="{93853D77-15FA-47A9-A6C7-8007096F8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519" y="0"/>
            <a:ext cx="74509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319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CF3D54DE-A235-4B22-8330-89BC5906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222" y="0"/>
            <a:ext cx="77635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859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地图上有字&#10;&#10;描述已自动生成">
            <a:extLst>
              <a:ext uri="{FF2B5EF4-FFF2-40B4-BE49-F238E27FC236}">
                <a16:creationId xmlns:a16="http://schemas.microsoft.com/office/drawing/2014/main" id="{BF351225-F0FA-40CD-902E-599C413CA0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3657"/>
            <a:ext cx="9685776" cy="6444343"/>
          </a:xfrm>
          <a:prstGeom prst="rect">
            <a:avLst/>
          </a:prstGeom>
        </p:spPr>
      </p:pic>
      <p:pic>
        <p:nvPicPr>
          <p:cNvPr id="6" name="图片 5" descr="手机屏幕截图&#10;&#10;描述已自动生成">
            <a:extLst>
              <a:ext uri="{FF2B5EF4-FFF2-40B4-BE49-F238E27FC236}">
                <a16:creationId xmlns:a16="http://schemas.microsoft.com/office/drawing/2014/main" id="{C01F1CA8-0202-4686-8E55-12826437F8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6" t="2667" r="8191" b="10656"/>
          <a:stretch/>
        </p:blipFill>
        <p:spPr>
          <a:xfrm>
            <a:off x="8571118" y="2394857"/>
            <a:ext cx="3620882" cy="318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213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C3DA9417-00D2-407F-A99E-FBE71A5D4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10" y="0"/>
            <a:ext cx="104390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576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</Words>
  <Application>Microsoft Office PowerPoint</Application>
  <PresentationFormat>宽屏</PresentationFormat>
  <Paragraphs>6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Shortest-Path Problems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Shortest-Path Problems</dc:title>
  <dc:creator>潇涵 徐</dc:creator>
  <cp:lastModifiedBy>潇涵 徐</cp:lastModifiedBy>
  <cp:revision>8</cp:revision>
  <dcterms:created xsi:type="dcterms:W3CDTF">2019-11-20T17:16:10Z</dcterms:created>
  <dcterms:modified xsi:type="dcterms:W3CDTF">2019-11-20T17:41:22Z</dcterms:modified>
</cp:coreProperties>
</file>