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19e5aef7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19e5aef7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19e5aef7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219e5aef7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19e5aef7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19e5aef7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1bd1832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1bd1832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19e5ae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19e5ae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9e5aef7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g3219e5aef7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19e5aef7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219e5aef7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1bd18327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21bd18327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19e5aef7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219e5aef7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1edea52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21edea52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19e5aef7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219e5aef7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1bfd2990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21bfd2990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1085450"/>
            <a:ext cx="9144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20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серверной части индивидуального помощника для подбора косметических средств</a:t>
            </a:r>
            <a:endParaRPr sz="3209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41650" y="3461300"/>
            <a:ext cx="866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Montserrat"/>
                <a:ea typeface="Montserrat"/>
                <a:cs typeface="Montserrat"/>
                <a:sym typeface="Montserrat"/>
              </a:rPr>
              <a:t>Студент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 Кондренко Кирилл Павлович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latin typeface="Montserrat"/>
                <a:ea typeface="Montserrat"/>
                <a:cs typeface="Montserrat"/>
                <a:sym typeface="Montserrat"/>
              </a:rPr>
              <a:t>Руководитель практики от НГУ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: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Яхъяева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Гульнара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Эркиновна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Руководитель практики от профильной организации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Пальчунов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Дмитрий Евгеньевич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Руководитель ВКР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Ряскин 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Александр Николаевич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72000" y="944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latin typeface="Montserrat"/>
                <a:ea typeface="Montserrat"/>
                <a:cs typeface="Montserrat"/>
                <a:sym typeface="Montserrat"/>
              </a:rPr>
              <a:t>Отчёт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893150" y="479700"/>
            <a:ext cx="535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Montserrat"/>
                <a:ea typeface="Montserrat"/>
                <a:cs typeface="Montserrat"/>
                <a:sym typeface="Montserrat"/>
              </a:rPr>
              <a:t>о прохождении п</a:t>
            </a:r>
            <a:r>
              <a:rPr b="1" lang="ru" sz="1200">
                <a:latin typeface="Montserrat"/>
                <a:ea typeface="Montserrat"/>
                <a:cs typeface="Montserrat"/>
                <a:sym typeface="Montserrat"/>
              </a:rPr>
              <a:t>роизводственной практики (научно-исследовательская работа</a:t>
            </a:r>
            <a:r>
              <a:rPr b="1" lang="ru" sz="12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56900" y="4552000"/>
            <a:ext cx="283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Новосибирск 2024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>
            <a:off x="0" y="110075"/>
            <a:ext cx="91440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Выбранные технологии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650" y="1195226"/>
            <a:ext cx="3768376" cy="1768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4675" y="1289225"/>
            <a:ext cx="1916993" cy="1915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5250" y="3721133"/>
            <a:ext cx="3096476" cy="67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0775" y="3205175"/>
            <a:ext cx="2213299" cy="11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462150" y="93425"/>
            <a:ext cx="82197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Аутентификация и авторизация пользователей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259772"/>
            <a:ext cx="8520600" cy="1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Механизме 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OAuth 2.0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с использованием JWT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Два вида токенов: обновления и доступа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Данные о пользователях будут храниться в реляционной базе данных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качестве функции хэширования паролей была выбрана функция «Argon2»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4325" y="3690350"/>
            <a:ext cx="1998650" cy="6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0" y="110075"/>
            <a:ext cx="91440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Планы на будущее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61700" y="808400"/>
            <a:ext cx="8520600" cy="3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Реализация алгоритма рекомендаций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Контейнеризация серверной часть в Docker для удобства дальнейшей разработки клиентской части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Интеграция с клиентской частью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Проведение тестирования и оценки точности рекомендаций на реальных пользователях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Участие в 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«</a:t>
            </a: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Международной научной студенческой конференции — 2025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»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050" y="3752350"/>
            <a:ext cx="1644805" cy="92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idx="4294967295" type="body"/>
          </p:nvPr>
        </p:nvSpPr>
        <p:spPr>
          <a:xfrm>
            <a:off x="278350" y="742902"/>
            <a:ext cx="8520600" cy="4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Серверная часть спроектирована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Разработан алгоритм рекомендаций косметических средств, основанный на векторном представлении пользователей и косметических средств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Выступление с докладом на конференции «Мальцевские чтения — 2024»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Реализована авторизация и аутентификация пользователей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Адаптирован модуль анализа состава косметических средств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0" y="110075"/>
            <a:ext cx="91440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Результаты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110075"/>
            <a:ext cx="9144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Цель и задачи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61700" y="808400"/>
            <a:ext cx="8520600" cy="3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Цель</a:t>
            </a:r>
            <a:r>
              <a:rPr lang="ru" sz="1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проектирование серверной части индивидуального помощника, который сможет выполнить роль виртуального консультанта при подборе косметических средств для ухода за собой.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Задачи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алгоритма рекомендаций косметических средств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Проектирование серверной части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Анализ состава косметических средств?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59768"/>
            <a:ext cx="8520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– множество субъектов (пользователей)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– множество объектов (косметические средства)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– описание транзакций (действий субъектов над объектами)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(</a:t>
            </a: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aseline="-25000"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ui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 – матрица, где </a:t>
            </a: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aseline="-25000"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ui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– насколько субъекту </a:t>
            </a: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ru" sz="1600">
                <a:solidFill>
                  <a:schemeClr val="dk1"/>
                </a:solidFill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«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нравится</a:t>
            </a:r>
            <a:r>
              <a:rPr lang="ru" sz="1600">
                <a:solidFill>
                  <a:schemeClr val="dk1"/>
                </a:solidFill>
                <a:highlight>
                  <a:srgbClr val="F8F9FA"/>
                </a:highlight>
                <a:latin typeface="Montserrat"/>
                <a:ea typeface="Montserrat"/>
                <a:cs typeface="Montserrat"/>
                <a:sym typeface="Montserrat"/>
              </a:rPr>
              <a:t>»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объект </a:t>
            </a: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127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Задачи рекомендательных систем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Восстановление пропущенных значений в матрице </a:t>
            </a: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Построение множества близких субъектов и объектов по матрице </a:t>
            </a: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110075"/>
            <a:ext cx="91440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33"/>
              <a:buFont typeface="Arial"/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рекомендации косметических средств. Постановка задачи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0" y="110075"/>
            <a:ext cx="91440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рекомендации косметических средств. Корреляционные модели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259768"/>
            <a:ext cx="8520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Свойства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Сходство субъектов – корреляция строк матрицы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Сходство объектов – корреляция столбцов матрицы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Хранение всей матрицы </a:t>
            </a: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endParaRPr i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Это не машинное обучение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Примеры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«Пользователи, купившие это, также покупали …»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«Пользователи, похожие на данного, также покупали …»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«Вместе с товарами, которые покупал данный пользователь, часто покупают …»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0" y="110075"/>
            <a:ext cx="91440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рекомендации косметических средств. Корреляционные модели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259768"/>
            <a:ext cx="8520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Преимущества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Относительно легко понять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Относительно легко реализовать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Недостатки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Требуется хранение всей матрицы R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Проблема «Холодного старта» (никому неизвестные объекты никому не рекомендуются)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Не ясно, какой подход из трёх предложенных лучше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59768"/>
            <a:ext cx="8520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Свойства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Построение профилей (векторов) объектов и субъектов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Близость вектором ⇔ семантическая близость объектов/субъектов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Лишены недостатков корреляционных моделей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Пример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стриминговый сервис, пользователи и песни – векторы музыкальных жанров, тогда пользователям рекомендуем песни, профили которых похожи на профили пользователей.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0" y="110075"/>
            <a:ext cx="91440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рекомендации косметических средств. Латентные модели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59768"/>
            <a:ext cx="8520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 пользователя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Область применения средства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Назначение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Тип продукта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Дополнительные параметры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Ценовой диапазон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Предпочитаемый бренд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Параметр гипоаллергенности 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0" y="110075"/>
            <a:ext cx="91440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Группы входных параметров для индивидуального подбора средств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0" y="110075"/>
            <a:ext cx="91440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рекомендации косметических средств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259768"/>
            <a:ext cx="8520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127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Перед началом работы алгоритмы всем косметическим средствам нужно сопоставить векторное представление, соответствующее индивидуальным особенностям пользователей. Для этого можно, например, использовать ключевые слова в названиях и описаниях косметических средств. После того, как косметическому средства был сопоставлен вектор, он может рекомендоваться пользователям.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>
            <a:off x="0" y="110075"/>
            <a:ext cx="9144000" cy="1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Алгоритм рекомендации косметических средств</a:t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59768"/>
            <a:ext cx="8520600" cy="3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Последовательность действий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для подбора косметических средств: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Пользователь регистрируется в системе, указывая данные, которые не влияют на подбор косметических средств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 подборе пользователь указывает свои индивидуальные особенности, которым сопоставляется векторное представление </a:t>
            </a: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Происходит обращение к векторной базе данных с запросом по поиску </a:t>
            </a: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косметических средств, векторные представления которых наиболее близки к </a:t>
            </a: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AutoNum type="arabicPeriod"/>
            </a:pPr>
            <a:r>
              <a:rPr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Полученные от векторной базы данных косметические средства рекомендуются пользователь в порядке возрастания векторного расстояния до </a:t>
            </a:r>
            <a:r>
              <a:rPr i="1" lang="ru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