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57" r:id="rId4"/>
    <p:sldId id="265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1265-1ABB-460E-901F-3408B08CB51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ADBD-75F3-4726-9502-59641C31E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4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1265-1ABB-460E-901F-3408B08CB51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ADBD-75F3-4726-9502-59641C31E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4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1265-1ABB-460E-901F-3408B08CB51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ADBD-75F3-4726-9502-59641C31E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1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1265-1ABB-460E-901F-3408B08CB51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ADBD-75F3-4726-9502-59641C31E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1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1265-1ABB-460E-901F-3408B08CB51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ADBD-75F3-4726-9502-59641C31E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2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1265-1ABB-460E-901F-3408B08CB51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ADBD-75F3-4726-9502-59641C31E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8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1265-1ABB-460E-901F-3408B08CB51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ADBD-75F3-4726-9502-59641C31E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8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1265-1ABB-460E-901F-3408B08CB51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ADBD-75F3-4726-9502-59641C31E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2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1265-1ABB-460E-901F-3408B08CB51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ADBD-75F3-4726-9502-59641C31E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8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1265-1ABB-460E-901F-3408B08CB51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ADBD-75F3-4726-9502-59641C31E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8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1265-1ABB-460E-901F-3408B08CB51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ADBD-75F3-4726-9502-59641C31E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4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01265-1ABB-460E-901F-3408B08CB51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0ADBD-75F3-4726-9502-59641C31E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0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Real </a:t>
            </a:r>
            <a:r>
              <a:rPr lang="en-US" b="1" u="sng" dirty="0"/>
              <a:t>time cross model validation for hurricane supplement </a:t>
            </a:r>
            <a:r>
              <a:rPr lang="en-US" b="1" u="sng" dirty="0" smtClean="0"/>
              <a:t>effort </a:t>
            </a:r>
            <a:r>
              <a:rPr lang="en-US" sz="3600" dirty="0" smtClean="0"/>
              <a:t>(Ling Liu)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Ingest high resolution ocean observations in JEDI (NOS-IOOS, NCEP-EMC</a:t>
            </a:r>
            <a:r>
              <a:rPr lang="en-US" dirty="0" smtClean="0"/>
              <a:t>)</a:t>
            </a:r>
            <a:endParaRPr lang="en-US" dirty="0"/>
          </a:p>
          <a:p>
            <a:pPr lvl="0"/>
            <a:r>
              <a:rPr lang="en-US" dirty="0"/>
              <a:t>Build observation operators in JEDI for Gliders and </a:t>
            </a:r>
            <a:r>
              <a:rPr lang="en-US" dirty="0" smtClean="0"/>
              <a:t>HF-Radar</a:t>
            </a:r>
            <a:endParaRPr lang="en-US" dirty="0"/>
          </a:p>
          <a:p>
            <a:pPr lvl="0"/>
            <a:r>
              <a:rPr lang="en-US" dirty="0"/>
              <a:t>Test use of real-time and historical high resolution ocean observations using Marine JEDI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20" y="-109628"/>
            <a:ext cx="11264502" cy="132556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HF-radar </a:t>
            </a:r>
            <a:r>
              <a:rPr lang="en-US" sz="3600" b="1" dirty="0" smtClean="0"/>
              <a:t>data</a:t>
            </a:r>
            <a:r>
              <a:rPr lang="en-US" sz="3600" dirty="0" smtClean="0"/>
              <a:t>, off </a:t>
            </a:r>
            <a:r>
              <a:rPr lang="en-US" sz="3600" dirty="0"/>
              <a:t>west </a:t>
            </a:r>
            <a:r>
              <a:rPr lang="en-US" sz="3600" dirty="0" smtClean="0"/>
              <a:t>coast 6 km resolution, hourly, 202009120700</a:t>
            </a:r>
            <a:endParaRPr lang="en-US" sz="3600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93" y="4363770"/>
            <a:ext cx="2910757" cy="236982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6771"/>
            <a:ext cx="4334737" cy="3326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630" y="1193689"/>
            <a:ext cx="4007973" cy="30676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3236" y="1346161"/>
            <a:ext cx="3372632" cy="27249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201306" y="2029853"/>
            <a:ext cx="748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m/s</a:t>
            </a:r>
            <a:endParaRPr lang="en-US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3292" y="4753196"/>
            <a:ext cx="4885416" cy="19441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3176" y="1730766"/>
            <a:ext cx="2150858" cy="16229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14610" y="5540611"/>
            <a:ext cx="3282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comparison, Residual current ~ 0.1 m/s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59002" y="890657"/>
            <a:ext cx="328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</a:t>
            </a:r>
            <a:r>
              <a:rPr lang="en-US" dirty="0" err="1" smtClean="0"/>
              <a:t>detide</a:t>
            </a:r>
            <a:r>
              <a:rPr lang="en-US" dirty="0" smtClean="0"/>
              <a:t> ~ 0.9 m/s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70182" y="2708649"/>
            <a:ext cx="564380" cy="33700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209977" y="2496928"/>
            <a:ext cx="705141" cy="309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724760" y="2287560"/>
            <a:ext cx="328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Hour: 07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13751" y="5210158"/>
            <a:ext cx="328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Hour: 01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4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70" y="0"/>
            <a:ext cx="13392727" cy="1325563"/>
          </a:xfrm>
        </p:spPr>
        <p:txBody>
          <a:bodyPr/>
          <a:lstStyle/>
          <a:p>
            <a:r>
              <a:rPr lang="en-US" dirty="0"/>
              <a:t>Marine glider </a:t>
            </a:r>
            <a:r>
              <a:rPr lang="en-US" dirty="0" smtClean="0"/>
              <a:t>data: </a:t>
            </a:r>
            <a:r>
              <a:rPr lang="en-US" sz="3600" dirty="0" err="1" smtClean="0"/>
              <a:t>Ioda</a:t>
            </a:r>
            <a:r>
              <a:rPr lang="en-US" sz="3600" dirty="0" smtClean="0"/>
              <a:t> </a:t>
            </a:r>
            <a:r>
              <a:rPr lang="en-US" sz="3600" dirty="0" err="1" smtClean="0"/>
              <a:t>bufr</a:t>
            </a:r>
            <a:r>
              <a:rPr lang="en-US" sz="3600" dirty="0" smtClean="0"/>
              <a:t> marine profile, </a:t>
            </a:r>
            <a:r>
              <a:rPr lang="en-US" sz="3600" dirty="0" err="1" smtClean="0"/>
              <a:t>yaml</a:t>
            </a:r>
            <a:r>
              <a:rPr lang="en-US" sz="3600" dirty="0" smtClean="0"/>
              <a:t> nc031001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006" y="3602182"/>
            <a:ext cx="3972606" cy="321438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597" y="3820966"/>
            <a:ext cx="3644587" cy="283275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0446327" y="3602182"/>
            <a:ext cx="1477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815782" y="3435927"/>
            <a:ext cx="138546" cy="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060873" y="2844797"/>
            <a:ext cx="2124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Mean and standard deviation</a:t>
            </a:r>
            <a:endParaRPr lang="en-US" sz="12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6" y="3825082"/>
            <a:ext cx="3734567" cy="2800926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3358246" y="1376668"/>
            <a:ext cx="897873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Time span: 2020, 0709, Hour: 02, 06, 10, 14, 18, 21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Vertical resolution: 2 meter vertical resolution with </a:t>
            </a:r>
            <a:r>
              <a:rPr lang="en-US" sz="2000" dirty="0"/>
              <a:t>F</a:t>
            </a:r>
            <a:r>
              <a:rPr lang="en-US" sz="2000" dirty="0" smtClean="0"/>
              <a:t>lorida strait focus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Batch </a:t>
            </a:r>
            <a:r>
              <a:rPr lang="en-US" sz="2000" dirty="0" smtClean="0"/>
              <a:t>converter for more marine profiles and surface glider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To </a:t>
            </a:r>
            <a:r>
              <a:rPr lang="en-US" sz="2000" dirty="0" smtClean="0"/>
              <a:t>do: Marine profile data validation &amp;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7550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</a:t>
            </a:r>
            <a:r>
              <a:rPr lang="en-US" dirty="0" err="1" smtClean="0"/>
              <a:t>HYCOM_tool</a:t>
            </a:r>
            <a:r>
              <a:rPr lang="en-US" dirty="0" smtClean="0"/>
              <a:t>: 2D/3D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572" y="1744636"/>
            <a:ext cx="10515600" cy="4351338"/>
          </a:xfrm>
        </p:spPr>
        <p:txBody>
          <a:bodyPr/>
          <a:lstStyle/>
          <a:p>
            <a:r>
              <a:rPr lang="en-US" dirty="0" err="1" smtClean="0"/>
              <a:t>Hycom_depth</a:t>
            </a:r>
            <a:r>
              <a:rPr lang="en-US" dirty="0"/>
              <a:t> ../Data/</a:t>
            </a:r>
            <a:r>
              <a:rPr lang="en-US" u="sng" dirty="0"/>
              <a:t>rtofs_glo.t00z.f01.archv.a</a:t>
            </a: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4590"/>
            <a:ext cx="4593265" cy="37463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205" y="2894094"/>
            <a:ext cx="6827022" cy="339145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847879" y="6254688"/>
            <a:ext cx="3344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 smtClean="0"/>
              <a:t>rtofs_glo.t00z.f01.archv.b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876" y="828"/>
            <a:ext cx="3529128" cy="28932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5627" y="2467161"/>
            <a:ext cx="291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2D temperature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95779" y="294259"/>
            <a:ext cx="291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salinity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4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08" y="3163748"/>
            <a:ext cx="3958111" cy="3183467"/>
          </a:xfr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15473"/>
            <a:ext cx="4813352" cy="2148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2690"/>
            <a:ext cx="11876696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1-15 day </a:t>
            </a:r>
            <a:r>
              <a:rPr lang="en-US" dirty="0" smtClean="0"/>
              <a:t>workflow thermocline </a:t>
            </a:r>
            <a:r>
              <a:rPr lang="en-US" dirty="0" smtClean="0"/>
              <a:t>variation 0.25 degree </a:t>
            </a:r>
            <a:r>
              <a:rPr lang="en-US" dirty="0" err="1" smtClean="0"/>
              <a:t>ufs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             -- </a:t>
            </a:r>
            <a:r>
              <a:rPr lang="en-US" sz="3200" dirty="0" smtClean="0"/>
              <a:t>a regional view with a global setup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34900" y="1507066"/>
            <a:ext cx="531900" cy="392367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8680"/>
            <a:ext cx="4027594" cy="31580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566" y="3163749"/>
            <a:ext cx="4059981" cy="31834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984" y="1449149"/>
            <a:ext cx="3285048" cy="264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6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3dvar_soca test case: </a:t>
            </a:r>
            <a:r>
              <a:rPr lang="en-US" dirty="0" err="1"/>
              <a:t>Sea_surface_temperature@obs_error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6662"/>
            <a:ext cx="5801784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91" y="2493314"/>
            <a:ext cx="5818909" cy="436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36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19085</TotalTime>
  <Words>181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Real time cross model validation for hurricane supplement effort (Ling Liu)</vt:lpstr>
      <vt:lpstr>HF-radar data, off west coast 6 km resolution, hourly, 202009120700</vt:lpstr>
      <vt:lpstr>Marine glider data: Ioda bufr marine profile, yaml nc031001</vt:lpstr>
      <vt:lpstr>Exploring HYCOM_tool: 2D/3D</vt:lpstr>
      <vt:lpstr>1-15 day workflow thermocline variation 0.25 degree ufs:                                       -- a regional view with a global setup</vt:lpstr>
      <vt:lpstr>3dvar_soca test case: Sea_surface_temperature@obs_error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 Liu</dc:creator>
  <cp:lastModifiedBy>Ling Liu</cp:lastModifiedBy>
  <cp:revision>92</cp:revision>
  <dcterms:created xsi:type="dcterms:W3CDTF">2020-09-04T02:15:48Z</dcterms:created>
  <dcterms:modified xsi:type="dcterms:W3CDTF">2020-09-19T22:16:54Z</dcterms:modified>
</cp:coreProperties>
</file>