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D78B4-AD10-429F-3EDE-FAFDA5FB7781}" v="36" dt="2021-08-09T22:00:30.502"/>
    <p1510:client id="{9F919C9B-09E9-39C2-D9EF-655CEE1032D5}" v="6" dt="2021-08-09T03:16:1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Liu" userId="S::lliu@uga.edu::a0b4b0b2-d6fe-46ad-b065-8f54ac39cd16" providerId="AD" clId="Web-{9F919C9B-09E9-39C2-D9EF-655CEE1032D5}"/>
    <pc:docChg chg="modSld">
      <pc:chgData name="Liang Liu" userId="S::lliu@uga.edu::a0b4b0b2-d6fe-46ad-b065-8f54ac39cd16" providerId="AD" clId="Web-{9F919C9B-09E9-39C2-D9EF-655CEE1032D5}" dt="2021-08-09T03:16:08.639" v="1" actId="20577"/>
      <pc:docMkLst>
        <pc:docMk/>
      </pc:docMkLst>
      <pc:sldChg chg="modSp">
        <pc:chgData name="Liang Liu" userId="S::lliu@uga.edu::a0b4b0b2-d6fe-46ad-b065-8f54ac39cd16" providerId="AD" clId="Web-{9F919C9B-09E9-39C2-D9EF-655CEE1032D5}" dt="2021-08-09T03:16:08.639" v="1" actId="20577"/>
        <pc:sldMkLst>
          <pc:docMk/>
          <pc:sldMk cId="822928006" sldId="258"/>
        </pc:sldMkLst>
        <pc:spChg chg="mod">
          <ac:chgData name="Liang Liu" userId="S::lliu@uga.edu::a0b4b0b2-d6fe-46ad-b065-8f54ac39cd16" providerId="AD" clId="Web-{9F919C9B-09E9-39C2-D9EF-655CEE1032D5}" dt="2021-08-09T03:16:08.639" v="1" actId="20577"/>
          <ac:spMkLst>
            <pc:docMk/>
            <pc:sldMk cId="822928006" sldId="258"/>
            <ac:spMk id="6" creationId="{A2C460BA-04E3-4245-BFEB-E09BD3CC169D}"/>
          </ac:spMkLst>
        </pc:spChg>
      </pc:sldChg>
    </pc:docChg>
  </pc:docChgLst>
  <pc:docChgLst>
    <pc:chgData name="Liang Liu" userId="S::lliu@uga.edu::a0b4b0b2-d6fe-46ad-b065-8f54ac39cd16" providerId="AD" clId="Web-{7DED78B4-AD10-429F-3EDE-FAFDA5FB7781}"/>
    <pc:docChg chg="modSld">
      <pc:chgData name="Liang Liu" userId="S::lliu@uga.edu::a0b4b0b2-d6fe-46ad-b065-8f54ac39cd16" providerId="AD" clId="Web-{7DED78B4-AD10-429F-3EDE-FAFDA5FB7781}" dt="2021-08-09T22:00:30.502" v="16" actId="20577"/>
      <pc:docMkLst>
        <pc:docMk/>
      </pc:docMkLst>
      <pc:sldChg chg="modSp">
        <pc:chgData name="Liang Liu" userId="S::lliu@uga.edu::a0b4b0b2-d6fe-46ad-b065-8f54ac39cd16" providerId="AD" clId="Web-{7DED78B4-AD10-429F-3EDE-FAFDA5FB7781}" dt="2021-08-09T22:00:30.502" v="16" actId="20577"/>
        <pc:sldMkLst>
          <pc:docMk/>
          <pc:sldMk cId="822928006" sldId="258"/>
        </pc:sldMkLst>
        <pc:spChg chg="mod">
          <ac:chgData name="Liang Liu" userId="S::lliu@uga.edu::a0b4b0b2-d6fe-46ad-b065-8f54ac39cd16" providerId="AD" clId="Web-{7DED78B4-AD10-429F-3EDE-FAFDA5FB7781}" dt="2021-08-09T22:00:30.502" v="16" actId="20577"/>
          <ac:spMkLst>
            <pc:docMk/>
            <pc:sldMk cId="822928006" sldId="258"/>
            <ac:spMk id="3" creationId="{7C3EA22D-B1DC-4A71-B355-1E122C7636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1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4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3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5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2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4D430-0E44-4171-8F1C-C89E31F1BE4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F70ADD-FACE-42A3-BE7C-90C7A4F3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liu1871.github.io/stat8060/stat8060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216B-8CB0-4902-87A1-90FC2A1C6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8060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7D49-7E9A-452E-9643-78708E1E7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MWF 10:20 – 11:10</a:t>
            </a:r>
          </a:p>
          <a:p>
            <a:r>
              <a:rPr lang="en-US" dirty="0"/>
              <a:t>Sanford Hall 312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50219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5D98-E6A2-4B1A-95F4-CD78A17A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0E1-1D91-4D0F-B2BC-72EF6BE7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2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8944-1646-4DC3-9247-16861AF9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D3FF-EEF4-40B8-9D64-A142879A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F0F4-3566-4EAF-8A7D-C03EA5C2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4B0A-A326-4BCD-9DC0-8C53542B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BD00-A3A7-40C0-9548-68D15849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0CA0-A75F-4058-B40B-AE6DE867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A841-3C53-4A19-8CBD-52715AAA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78CF-76C3-496B-AAD2-1A3FA55C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E608-1795-4835-B00D-7C2AD106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543-2481-489D-B73C-E636588B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64B2-7926-4AD3-9FF5-F027554E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7A86-F67D-41E4-ADB2-C650C0F9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FFE5-735D-492D-B094-260BC460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D4D1-F364-43D9-8A3A-4957C8FE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F9C2-ECCF-4C35-AAAE-99B971A2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2C41-F8A9-4999-A063-EB403101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86A4-53EE-4D85-8ADD-BBCBD60D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2305-BDE8-4EF0-B969-1C654D79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5BD6-F7CA-411C-BBD7-CD0E3AC0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6778-F32E-4752-A5D5-C699B5FF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mathematical functions: pi, irrational numbers, matrix inverse</a:t>
            </a:r>
          </a:p>
          <a:p>
            <a:r>
              <a:rPr lang="en-US" dirty="0"/>
              <a:t>Numerical differentiation</a:t>
            </a:r>
          </a:p>
          <a:p>
            <a:r>
              <a:rPr lang="en-US" dirty="0"/>
              <a:t>Numerical integration</a:t>
            </a:r>
          </a:p>
          <a:p>
            <a:r>
              <a:rPr lang="en-US" dirty="0"/>
              <a:t>Numerical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43611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2D2F-684D-4748-8A20-A3C9FE26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4365-47B1-4668-AC3C-64DCDBA1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C9B9B7-F514-4410-B404-9C67D940CC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C9B9B7-F514-4410-B404-9C67D940C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22D-B1DC-4A71-B355-1E122C76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Bisection algorithm </a:t>
            </a:r>
          </a:p>
          <a:p>
            <a:r>
              <a:rPr lang="en-US" dirty="0"/>
              <a:t>Newton-Raphson algorithm</a:t>
            </a:r>
          </a:p>
          <a:p>
            <a:r>
              <a:rPr lang="en-US" dirty="0"/>
              <a:t>Speed versus Accuracy </a:t>
            </a:r>
          </a:p>
          <a:p>
            <a:pPr>
              <a:buSzPct val="114999"/>
            </a:pPr>
            <a:r>
              <a:rPr lang="en-US" dirty="0" err="1">
                <a:ea typeface="+mn-lt"/>
                <a:cs typeface="+mn-lt"/>
              </a:rPr>
              <a:t>Jupyter</a:t>
            </a:r>
            <a:r>
              <a:rPr lang="en-US" dirty="0">
                <a:ea typeface="+mn-lt"/>
                <a:cs typeface="+mn-lt"/>
              </a:rPr>
              <a:t> notebook: </a:t>
            </a:r>
            <a:r>
              <a:rPr lang="en-US" dirty="0">
                <a:ea typeface="+mn-lt"/>
                <a:cs typeface="+mn-lt"/>
                <a:hlinkClick r:id="rId3"/>
              </a:rPr>
              <a:t>https://lliu1871.github.io/stat8060/stat8060.html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2B630A-9547-40D9-80C9-F401459C22FA}"/>
              </a:ext>
            </a:extLst>
          </p:cNvPr>
          <p:cNvCxnSpPr/>
          <p:nvPr/>
        </p:nvCxnSpPr>
        <p:spPr>
          <a:xfrm>
            <a:off x="6863024" y="2984360"/>
            <a:ext cx="2502040" cy="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C460BA-04E3-4245-BFEB-E09BD3CC169D}"/>
              </a:ext>
            </a:extLst>
          </p:cNvPr>
          <p:cNvSpPr txBox="1"/>
          <p:nvPr/>
        </p:nvSpPr>
        <p:spPr>
          <a:xfrm>
            <a:off x="6789107" y="2968669"/>
            <a:ext cx="31816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0                                    2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7F478-EA1C-472F-99BF-509DF4D71177}"/>
              </a:ext>
            </a:extLst>
          </p:cNvPr>
          <p:cNvCxnSpPr/>
          <p:nvPr/>
        </p:nvCxnSpPr>
        <p:spPr>
          <a:xfrm>
            <a:off x="8141918" y="2780778"/>
            <a:ext cx="0" cy="363255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2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18DA5-B6F3-43A6-9FBE-96B488E4FE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18DA5-B6F3-43A6-9FBE-96B488E4F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0455-AC60-42CF-ACE2-786724D7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1412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C527-F861-471A-8CFC-A154D178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derivative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AC9D-1D23-4976-9C01-FC22F865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4396-2A12-4370-8A8B-4E5AD32F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D835-920C-4F1B-B49F-0A9FD895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206B-FADD-4280-B367-319CD3B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2C8F-B395-4068-AD36-A8CF4C3C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E6FB-8255-4CE4-900B-DE2B8346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7EE6-D4F3-4582-A794-53CF0EA5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8F9-5FB3-4C64-8348-B2B9FB72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7A8D-4421-414E-A06E-F3C989C4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6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516</TotalTime>
  <Words>78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Garamond</vt:lpstr>
      <vt:lpstr>Organic</vt:lpstr>
      <vt:lpstr>STAT 8060</vt:lpstr>
      <vt:lpstr>Numerical Computing </vt:lpstr>
      <vt:lpstr>How to calculate √2?</vt:lpstr>
      <vt:lpstr>How to find π and e?</vt:lpstr>
      <vt:lpstr>How to calculate derivative </vt:lpstr>
      <vt:lpstr>How to calculate integral</vt:lpstr>
      <vt:lpstr>Optimization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8060</dc:title>
  <dc:creator>Liang Liu</dc:creator>
  <cp:lastModifiedBy>Liang Liu</cp:lastModifiedBy>
  <cp:revision>13</cp:revision>
  <dcterms:created xsi:type="dcterms:W3CDTF">2021-08-08T14:03:09Z</dcterms:created>
  <dcterms:modified xsi:type="dcterms:W3CDTF">2021-08-10T01:15:29Z</dcterms:modified>
</cp:coreProperties>
</file>