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B278C-32BE-410C-BF47-48C190F5CE79}" v="1" dt="2021-08-15T21:41:4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Liu" userId="a0b4b0b2-d6fe-46ad-b065-8f54ac39cd16" providerId="ADAL" clId="{E8CBE158-2825-40BD-A7B1-489EFF764C05}"/>
    <pc:docChg chg="undo custSel addSld modSld">
      <pc:chgData name="Liang Liu" userId="a0b4b0b2-d6fe-46ad-b065-8f54ac39cd16" providerId="ADAL" clId="{E8CBE158-2825-40BD-A7B1-489EFF764C05}" dt="2021-08-12T19:23:02.879" v="3827" actId="20577"/>
      <pc:docMkLst>
        <pc:docMk/>
      </pc:docMkLst>
      <pc:sldChg chg="modSp mod">
        <pc:chgData name="Liang Liu" userId="a0b4b0b2-d6fe-46ad-b065-8f54ac39cd16" providerId="ADAL" clId="{E8CBE158-2825-40BD-A7B1-489EFF764C05}" dt="2021-08-12T13:58:51.504" v="145" actId="20577"/>
        <pc:sldMkLst>
          <pc:docMk/>
          <pc:sldMk cId="1914120800" sldId="259"/>
        </pc:sldMkLst>
        <pc:spChg chg="mod">
          <ac:chgData name="Liang Liu" userId="a0b4b0b2-d6fe-46ad-b065-8f54ac39cd16" providerId="ADAL" clId="{E8CBE158-2825-40BD-A7B1-489EFF764C05}" dt="2021-08-12T13:58:51.504" v="145" actId="20577"/>
          <ac:spMkLst>
            <pc:docMk/>
            <pc:sldMk cId="1914120800" sldId="259"/>
            <ac:spMk id="3" creationId="{6A560455-AC60-42CF-ACE2-786724D751C4}"/>
          </ac:spMkLst>
        </pc:spChg>
      </pc:sldChg>
      <pc:sldChg chg="modSp mod">
        <pc:chgData name="Liang Liu" userId="a0b4b0b2-d6fe-46ad-b065-8f54ac39cd16" providerId="ADAL" clId="{E8CBE158-2825-40BD-A7B1-489EFF764C05}" dt="2021-08-12T14:02:02.239" v="259"/>
        <pc:sldMkLst>
          <pc:docMk/>
          <pc:sldMk cId="3539515063" sldId="260"/>
        </pc:sldMkLst>
        <pc:spChg chg="mod">
          <ac:chgData name="Liang Liu" userId="a0b4b0b2-d6fe-46ad-b065-8f54ac39cd16" providerId="ADAL" clId="{E8CBE158-2825-40BD-A7B1-489EFF764C05}" dt="2021-08-12T14:02:02.239" v="259"/>
          <ac:spMkLst>
            <pc:docMk/>
            <pc:sldMk cId="3539515063" sldId="260"/>
            <ac:spMk id="3" creationId="{D2DBAC9D-1D23-4976-9C01-FC22F865ECDF}"/>
          </ac:spMkLst>
        </pc:spChg>
      </pc:sldChg>
      <pc:sldChg chg="addSp delSp modSp mod">
        <pc:chgData name="Liang Liu" userId="a0b4b0b2-d6fe-46ad-b065-8f54ac39cd16" providerId="ADAL" clId="{E8CBE158-2825-40BD-A7B1-489EFF764C05}" dt="2021-08-12T16:18:15.329" v="521" actId="20577"/>
        <pc:sldMkLst>
          <pc:docMk/>
          <pc:sldMk cId="417334851" sldId="261"/>
        </pc:sldMkLst>
        <pc:spChg chg="mod">
          <ac:chgData name="Liang Liu" userId="a0b4b0b2-d6fe-46ad-b065-8f54ac39cd16" providerId="ADAL" clId="{E8CBE158-2825-40BD-A7B1-489EFF764C05}" dt="2021-08-12T16:18:15.329" v="521" actId="20577"/>
          <ac:spMkLst>
            <pc:docMk/>
            <pc:sldMk cId="417334851" sldId="261"/>
            <ac:spMk id="3" creationId="{0E87D835-920C-4F1B-B49F-0A9FD89503C7}"/>
          </ac:spMkLst>
        </pc:spChg>
        <pc:spChg chg="add del">
          <ac:chgData name="Liang Liu" userId="a0b4b0b2-d6fe-46ad-b065-8f54ac39cd16" providerId="ADAL" clId="{E8CBE158-2825-40BD-A7B1-489EFF764C05}" dt="2021-08-12T14:07:52.185" v="342" actId="478"/>
          <ac:spMkLst>
            <pc:docMk/>
            <pc:sldMk cId="417334851" sldId="261"/>
            <ac:spMk id="8" creationId="{B2ECC95C-D9F0-4FA3-BCD3-D40533C97A54}"/>
          </ac:spMkLst>
        </pc:spChg>
        <pc:spChg chg="add">
          <ac:chgData name="Liang Liu" userId="a0b4b0b2-d6fe-46ad-b065-8f54ac39cd16" providerId="ADAL" clId="{E8CBE158-2825-40BD-A7B1-489EFF764C05}" dt="2021-08-12T14:08:10.654" v="343" actId="11529"/>
          <ac:spMkLst>
            <pc:docMk/>
            <pc:sldMk cId="417334851" sldId="261"/>
            <ac:spMk id="9" creationId="{64FE491F-1CAB-468F-B1EA-84F0F09C3A61}"/>
          </ac:spMkLst>
        </pc:spChg>
        <pc:spChg chg="add mod">
          <ac:chgData name="Liang Liu" userId="a0b4b0b2-d6fe-46ad-b065-8f54ac39cd16" providerId="ADAL" clId="{E8CBE158-2825-40BD-A7B1-489EFF764C05}" dt="2021-08-12T14:10:44.292" v="422" actId="1035"/>
          <ac:spMkLst>
            <pc:docMk/>
            <pc:sldMk cId="417334851" sldId="261"/>
            <ac:spMk id="32" creationId="{09AB6F9F-7984-4790-9331-63E49CDF3AD4}"/>
          </ac:spMkLst>
        </pc:spChg>
        <pc:spChg chg="add mod">
          <ac:chgData name="Liang Liu" userId="a0b4b0b2-d6fe-46ad-b065-8f54ac39cd16" providerId="ADAL" clId="{E8CBE158-2825-40BD-A7B1-489EFF764C05}" dt="2021-08-12T14:11:43.524" v="433" actId="13822"/>
          <ac:spMkLst>
            <pc:docMk/>
            <pc:sldMk cId="417334851" sldId="261"/>
            <ac:spMk id="33" creationId="{2A76F69F-859E-4ACF-A7B9-42BA5FE418E5}"/>
          </ac:spMkLst>
        </pc:spChg>
        <pc:spChg chg="add mod">
          <ac:chgData name="Liang Liu" userId="a0b4b0b2-d6fe-46ad-b065-8f54ac39cd16" providerId="ADAL" clId="{E8CBE158-2825-40BD-A7B1-489EFF764C05}" dt="2021-08-12T14:12:06.393" v="451" actId="1035"/>
          <ac:spMkLst>
            <pc:docMk/>
            <pc:sldMk cId="417334851" sldId="261"/>
            <ac:spMk id="34" creationId="{235B4DAB-98BE-43FE-8B5F-54EA297A115E}"/>
          </ac:spMkLst>
        </pc:spChg>
        <pc:cxnChg chg="add">
          <ac:chgData name="Liang Liu" userId="a0b4b0b2-d6fe-46ad-b065-8f54ac39cd16" providerId="ADAL" clId="{E8CBE158-2825-40BD-A7B1-489EFF764C05}" dt="2021-08-12T14:07:27.796" v="339" actId="11529"/>
          <ac:cxnSpMkLst>
            <pc:docMk/>
            <pc:sldMk cId="417334851" sldId="261"/>
            <ac:cxnSpMk id="5" creationId="{49588490-B28B-4727-B826-045B97311068}"/>
          </ac:cxnSpMkLst>
        </pc:cxnChg>
        <pc:cxnChg chg="add">
          <ac:chgData name="Liang Liu" userId="a0b4b0b2-d6fe-46ad-b065-8f54ac39cd16" providerId="ADAL" clId="{E8CBE158-2825-40BD-A7B1-489EFF764C05}" dt="2021-08-12T14:07:41.201" v="340" actId="11529"/>
          <ac:cxnSpMkLst>
            <pc:docMk/>
            <pc:sldMk cId="417334851" sldId="261"/>
            <ac:cxnSpMk id="7" creationId="{E154DA5F-003D-4A23-BA52-B4720A5D0FBF}"/>
          </ac:cxnSpMkLst>
        </pc:cxnChg>
        <pc:cxnChg chg="add mod">
          <ac:chgData name="Liang Liu" userId="a0b4b0b2-d6fe-46ad-b065-8f54ac39cd16" providerId="ADAL" clId="{E8CBE158-2825-40BD-A7B1-489EFF764C05}" dt="2021-08-12T14:08:43.877" v="347" actId="14100"/>
          <ac:cxnSpMkLst>
            <pc:docMk/>
            <pc:sldMk cId="417334851" sldId="261"/>
            <ac:cxnSpMk id="11" creationId="{1C38D29E-1F5D-4BED-964F-A1E8E1955BF0}"/>
          </ac:cxnSpMkLst>
        </pc:cxnChg>
        <pc:cxnChg chg="add mod">
          <ac:chgData name="Liang Liu" userId="a0b4b0b2-d6fe-46ad-b065-8f54ac39cd16" providerId="ADAL" clId="{E8CBE158-2825-40BD-A7B1-489EFF764C05}" dt="2021-08-12T14:10:13.602" v="379" actId="14100"/>
          <ac:cxnSpMkLst>
            <pc:docMk/>
            <pc:sldMk cId="417334851" sldId="261"/>
            <ac:cxnSpMk id="13" creationId="{8780CA2C-CE2B-4024-AA0B-F60483CC3B36}"/>
          </ac:cxnSpMkLst>
        </pc:cxnChg>
        <pc:cxnChg chg="add">
          <ac:chgData name="Liang Liu" userId="a0b4b0b2-d6fe-46ad-b065-8f54ac39cd16" providerId="ADAL" clId="{E8CBE158-2825-40BD-A7B1-489EFF764C05}" dt="2021-08-12T14:08:57.530" v="348" actId="11529"/>
          <ac:cxnSpMkLst>
            <pc:docMk/>
            <pc:sldMk cId="417334851" sldId="261"/>
            <ac:cxnSpMk id="17" creationId="{E3266282-ED5B-4C94-B607-73DF1BBDFE50}"/>
          </ac:cxnSpMkLst>
        </pc:cxnChg>
        <pc:cxnChg chg="add mod">
          <ac:chgData name="Liang Liu" userId="a0b4b0b2-d6fe-46ad-b065-8f54ac39cd16" providerId="ADAL" clId="{E8CBE158-2825-40BD-A7B1-489EFF764C05}" dt="2021-08-12T14:10:05.953" v="378" actId="14100"/>
          <ac:cxnSpMkLst>
            <pc:docMk/>
            <pc:sldMk cId="417334851" sldId="261"/>
            <ac:cxnSpMk id="19" creationId="{2487DBD1-6DA1-418D-A470-2DE847616951}"/>
          </ac:cxnSpMkLst>
        </pc:cxnChg>
        <pc:cxnChg chg="add mod">
          <ac:chgData name="Liang Liu" userId="a0b4b0b2-d6fe-46ad-b065-8f54ac39cd16" providerId="ADAL" clId="{E8CBE158-2825-40BD-A7B1-489EFF764C05}" dt="2021-08-12T14:09:42.586" v="360" actId="14100"/>
          <ac:cxnSpMkLst>
            <pc:docMk/>
            <pc:sldMk cId="417334851" sldId="261"/>
            <ac:cxnSpMk id="21" creationId="{4E804CAE-FC62-4BD9-AC5C-7AF5F921A655}"/>
          </ac:cxnSpMkLst>
        </pc:cxnChg>
        <pc:cxnChg chg="add mod">
          <ac:chgData name="Liang Liu" userId="a0b4b0b2-d6fe-46ad-b065-8f54ac39cd16" providerId="ADAL" clId="{E8CBE158-2825-40BD-A7B1-489EFF764C05}" dt="2021-08-12T14:09:51.699" v="362" actId="14100"/>
          <ac:cxnSpMkLst>
            <pc:docMk/>
            <pc:sldMk cId="417334851" sldId="261"/>
            <ac:cxnSpMk id="28" creationId="{41B0334C-4E28-485B-A4E3-FB22CE759D71}"/>
          </ac:cxnSpMkLst>
        </pc:cxnChg>
      </pc:sldChg>
      <pc:sldChg chg="modSp mod">
        <pc:chgData name="Liang Liu" userId="a0b4b0b2-d6fe-46ad-b065-8f54ac39cd16" providerId="ADAL" clId="{E8CBE158-2825-40BD-A7B1-489EFF764C05}" dt="2021-08-12T17:07:09.499" v="1117" actId="20577"/>
        <pc:sldMkLst>
          <pc:docMk/>
          <pc:sldMk cId="3397499729" sldId="262"/>
        </pc:sldMkLst>
        <pc:spChg chg="mod">
          <ac:chgData name="Liang Liu" userId="a0b4b0b2-d6fe-46ad-b065-8f54ac39cd16" providerId="ADAL" clId="{E8CBE158-2825-40BD-A7B1-489EFF764C05}" dt="2021-08-12T17:07:09.499" v="1117" actId="20577"/>
          <ac:spMkLst>
            <pc:docMk/>
            <pc:sldMk cId="3397499729" sldId="262"/>
            <ac:spMk id="3" creationId="{A6EF2C8F-B395-4068-AD36-A8CF4C3C66DD}"/>
          </ac:spMkLst>
        </pc:spChg>
      </pc:sldChg>
      <pc:sldChg chg="addSp modSp mod">
        <pc:chgData name="Liang Liu" userId="a0b4b0b2-d6fe-46ad-b065-8f54ac39cd16" providerId="ADAL" clId="{E8CBE158-2825-40BD-A7B1-489EFF764C05}" dt="2021-08-12T17:12:46.105" v="1291" actId="11529"/>
        <pc:sldMkLst>
          <pc:docMk/>
          <pc:sldMk cId="3689047456" sldId="263"/>
        </pc:sldMkLst>
        <pc:spChg chg="mod">
          <ac:chgData name="Liang Liu" userId="a0b4b0b2-d6fe-46ad-b065-8f54ac39cd16" providerId="ADAL" clId="{E8CBE158-2825-40BD-A7B1-489EFF764C05}" dt="2021-08-12T17:07:24.171" v="1148" actId="20577"/>
          <ac:spMkLst>
            <pc:docMk/>
            <pc:sldMk cId="3689047456" sldId="263"/>
            <ac:spMk id="2" creationId="{7763E6FB-8255-4CE4-900B-DE2B8346998B}"/>
          </ac:spMkLst>
        </pc:spChg>
        <pc:spChg chg="mod">
          <ac:chgData name="Liang Liu" userId="a0b4b0b2-d6fe-46ad-b065-8f54ac39cd16" providerId="ADAL" clId="{E8CBE158-2825-40BD-A7B1-489EFF764C05}" dt="2021-08-12T17:11:26.132" v="1290" actId="20577"/>
          <ac:spMkLst>
            <pc:docMk/>
            <pc:sldMk cId="3689047456" sldId="263"/>
            <ac:spMk id="3" creationId="{DFB47EE6-D4F3-4582-A794-53CF0EA52B0B}"/>
          </ac:spMkLst>
        </pc:spChg>
        <pc:spChg chg="add">
          <ac:chgData name="Liang Liu" userId="a0b4b0b2-d6fe-46ad-b065-8f54ac39cd16" providerId="ADAL" clId="{E8CBE158-2825-40BD-A7B1-489EFF764C05}" dt="2021-08-12T17:12:46.105" v="1291" actId="11529"/>
          <ac:spMkLst>
            <pc:docMk/>
            <pc:sldMk cId="3689047456" sldId="263"/>
            <ac:spMk id="4" creationId="{3351D6EF-026D-4F37-A19F-DE68B8E7B902}"/>
          </ac:spMkLst>
        </pc:spChg>
      </pc:sldChg>
      <pc:sldChg chg="modSp mod">
        <pc:chgData name="Liang Liu" userId="a0b4b0b2-d6fe-46ad-b065-8f54ac39cd16" providerId="ADAL" clId="{E8CBE158-2825-40BD-A7B1-489EFF764C05}" dt="2021-08-12T17:16:58.148" v="1649" actId="20577"/>
        <pc:sldMkLst>
          <pc:docMk/>
          <pc:sldMk cId="775116324" sldId="264"/>
        </pc:sldMkLst>
        <pc:spChg chg="mod">
          <ac:chgData name="Liang Liu" userId="a0b4b0b2-d6fe-46ad-b065-8f54ac39cd16" providerId="ADAL" clId="{E8CBE158-2825-40BD-A7B1-489EFF764C05}" dt="2021-08-12T17:13:23.119" v="1303" actId="5793"/>
          <ac:spMkLst>
            <pc:docMk/>
            <pc:sldMk cId="775116324" sldId="264"/>
            <ac:spMk id="2" creationId="{58FE18F9-5FB3-4C64-8348-B2B9FB722BE6}"/>
          </ac:spMkLst>
        </pc:spChg>
        <pc:spChg chg="mod">
          <ac:chgData name="Liang Liu" userId="a0b4b0b2-d6fe-46ad-b065-8f54ac39cd16" providerId="ADAL" clId="{E8CBE158-2825-40BD-A7B1-489EFF764C05}" dt="2021-08-12T17:16:58.148" v="1649" actId="20577"/>
          <ac:spMkLst>
            <pc:docMk/>
            <pc:sldMk cId="775116324" sldId="264"/>
            <ac:spMk id="3" creationId="{7A1C7A8D-4421-414E-A06E-F3C989C47C0A}"/>
          </ac:spMkLst>
        </pc:spChg>
      </pc:sldChg>
      <pc:sldChg chg="modSp mod">
        <pc:chgData name="Liang Liu" userId="a0b4b0b2-d6fe-46ad-b065-8f54ac39cd16" providerId="ADAL" clId="{E8CBE158-2825-40BD-A7B1-489EFF764C05}" dt="2021-08-12T17:18:40.988" v="1765" actId="20577"/>
        <pc:sldMkLst>
          <pc:docMk/>
          <pc:sldMk cId="3197225773" sldId="265"/>
        </pc:sldMkLst>
        <pc:spChg chg="mod">
          <ac:chgData name="Liang Liu" userId="a0b4b0b2-d6fe-46ad-b065-8f54ac39cd16" providerId="ADAL" clId="{E8CBE158-2825-40BD-A7B1-489EFF764C05}" dt="2021-08-12T17:17:52.880" v="1676" actId="20577"/>
          <ac:spMkLst>
            <pc:docMk/>
            <pc:sldMk cId="3197225773" sldId="265"/>
            <ac:spMk id="2" creationId="{43C85D98-E6A2-4B1A-95F4-CD78A17A0FD5}"/>
          </ac:spMkLst>
        </pc:spChg>
        <pc:spChg chg="mod">
          <ac:chgData name="Liang Liu" userId="a0b4b0b2-d6fe-46ad-b065-8f54ac39cd16" providerId="ADAL" clId="{E8CBE158-2825-40BD-A7B1-489EFF764C05}" dt="2021-08-12T17:18:40.988" v="1765" actId="20577"/>
          <ac:spMkLst>
            <pc:docMk/>
            <pc:sldMk cId="3197225773" sldId="265"/>
            <ac:spMk id="3" creationId="{BEACF0E1-1D91-4D0F-B2BC-72EF6BE71AD3}"/>
          </ac:spMkLst>
        </pc:spChg>
      </pc:sldChg>
      <pc:sldChg chg="modSp mod">
        <pc:chgData name="Liang Liu" userId="a0b4b0b2-d6fe-46ad-b065-8f54ac39cd16" providerId="ADAL" clId="{E8CBE158-2825-40BD-A7B1-489EFF764C05}" dt="2021-08-12T19:17:39.483" v="3621" actId="20577"/>
        <pc:sldMkLst>
          <pc:docMk/>
          <pc:sldMk cId="4156861948" sldId="266"/>
        </pc:sldMkLst>
        <pc:spChg chg="mod">
          <ac:chgData name="Liang Liu" userId="a0b4b0b2-d6fe-46ad-b065-8f54ac39cd16" providerId="ADAL" clId="{E8CBE158-2825-40BD-A7B1-489EFF764C05}" dt="2021-08-12T17:19:09.909" v="1811" actId="20577"/>
          <ac:spMkLst>
            <pc:docMk/>
            <pc:sldMk cId="4156861948" sldId="266"/>
            <ac:spMk id="2" creationId="{833D8944-1646-4DC3-9247-16861AF9B070}"/>
          </ac:spMkLst>
        </pc:spChg>
        <pc:spChg chg="mod">
          <ac:chgData name="Liang Liu" userId="a0b4b0b2-d6fe-46ad-b065-8f54ac39cd16" providerId="ADAL" clId="{E8CBE158-2825-40BD-A7B1-489EFF764C05}" dt="2021-08-12T19:17:39.483" v="3621" actId="20577"/>
          <ac:spMkLst>
            <pc:docMk/>
            <pc:sldMk cId="4156861948" sldId="266"/>
            <ac:spMk id="3" creationId="{E741D3FF-EEF4-40B8-9D64-A142879AA17C}"/>
          </ac:spMkLst>
        </pc:spChg>
      </pc:sldChg>
      <pc:sldChg chg="modSp mod">
        <pc:chgData name="Liang Liu" userId="a0b4b0b2-d6fe-46ad-b065-8f54ac39cd16" providerId="ADAL" clId="{E8CBE158-2825-40BD-A7B1-489EFF764C05}" dt="2021-08-12T17:44:34.042" v="2806" actId="20577"/>
        <pc:sldMkLst>
          <pc:docMk/>
          <pc:sldMk cId="4291501401" sldId="267"/>
        </pc:sldMkLst>
        <pc:spChg chg="mod">
          <ac:chgData name="Liang Liu" userId="a0b4b0b2-d6fe-46ad-b065-8f54ac39cd16" providerId="ADAL" clId="{E8CBE158-2825-40BD-A7B1-489EFF764C05}" dt="2021-08-12T17:34:14.728" v="1992" actId="20577"/>
          <ac:spMkLst>
            <pc:docMk/>
            <pc:sldMk cId="4291501401" sldId="267"/>
            <ac:spMk id="2" creationId="{24BBF0F4-3566-4EAF-8A7D-C03EA5C27F9A}"/>
          </ac:spMkLst>
        </pc:spChg>
        <pc:spChg chg="mod">
          <ac:chgData name="Liang Liu" userId="a0b4b0b2-d6fe-46ad-b065-8f54ac39cd16" providerId="ADAL" clId="{E8CBE158-2825-40BD-A7B1-489EFF764C05}" dt="2021-08-12T17:44:34.042" v="2806" actId="20577"/>
          <ac:spMkLst>
            <pc:docMk/>
            <pc:sldMk cId="4291501401" sldId="267"/>
            <ac:spMk id="3" creationId="{53CF4B0A-A326-4BCD-9DC0-8C53542BF026}"/>
          </ac:spMkLst>
        </pc:spChg>
      </pc:sldChg>
      <pc:sldChg chg="modSp mod">
        <pc:chgData name="Liang Liu" userId="a0b4b0b2-d6fe-46ad-b065-8f54ac39cd16" providerId="ADAL" clId="{E8CBE158-2825-40BD-A7B1-489EFF764C05}" dt="2021-08-12T18:59:37.594" v="3126" actId="13926"/>
        <pc:sldMkLst>
          <pc:docMk/>
          <pc:sldMk cId="3194277903" sldId="268"/>
        </pc:sldMkLst>
        <pc:spChg chg="mod">
          <ac:chgData name="Liang Liu" userId="a0b4b0b2-d6fe-46ad-b065-8f54ac39cd16" providerId="ADAL" clId="{E8CBE158-2825-40BD-A7B1-489EFF764C05}" dt="2021-08-12T17:44:47.902" v="2826" actId="20577"/>
          <ac:spMkLst>
            <pc:docMk/>
            <pc:sldMk cId="3194277903" sldId="268"/>
            <ac:spMk id="2" creationId="{B850BD00-A3A7-40C0-9548-68D15849EEF5}"/>
          </ac:spMkLst>
        </pc:spChg>
        <pc:spChg chg="mod">
          <ac:chgData name="Liang Liu" userId="a0b4b0b2-d6fe-46ad-b065-8f54ac39cd16" providerId="ADAL" clId="{E8CBE158-2825-40BD-A7B1-489EFF764C05}" dt="2021-08-12T18:59:37.594" v="3126" actId="13926"/>
          <ac:spMkLst>
            <pc:docMk/>
            <pc:sldMk cId="3194277903" sldId="268"/>
            <ac:spMk id="3" creationId="{41560CA0-A75F-4058-B40B-AE6DE867A73A}"/>
          </ac:spMkLst>
        </pc:spChg>
      </pc:sldChg>
      <pc:sldChg chg="addSp delSp modSp mod">
        <pc:chgData name="Liang Liu" userId="a0b4b0b2-d6fe-46ad-b065-8f54ac39cd16" providerId="ADAL" clId="{E8CBE158-2825-40BD-A7B1-489EFF764C05}" dt="2021-08-12T19:13:34.224" v="3432" actId="20577"/>
        <pc:sldMkLst>
          <pc:docMk/>
          <pc:sldMk cId="3332920310" sldId="269"/>
        </pc:sldMkLst>
        <pc:spChg chg="mod">
          <ac:chgData name="Liang Liu" userId="a0b4b0b2-d6fe-46ad-b065-8f54ac39cd16" providerId="ADAL" clId="{E8CBE158-2825-40BD-A7B1-489EFF764C05}" dt="2021-08-12T19:00:56.579" v="3154" actId="20577"/>
          <ac:spMkLst>
            <pc:docMk/>
            <pc:sldMk cId="3332920310" sldId="269"/>
            <ac:spMk id="2" creationId="{C1A4A841-3C53-4A19-8CBD-52715AAA3555}"/>
          </ac:spMkLst>
        </pc:spChg>
        <pc:spChg chg="mod">
          <ac:chgData name="Liang Liu" userId="a0b4b0b2-d6fe-46ad-b065-8f54ac39cd16" providerId="ADAL" clId="{E8CBE158-2825-40BD-A7B1-489EFF764C05}" dt="2021-08-12T19:13:34.224" v="3432" actId="20577"/>
          <ac:spMkLst>
            <pc:docMk/>
            <pc:sldMk cId="3332920310" sldId="269"/>
            <ac:spMk id="3" creationId="{621A78CF-76C3-496B-AAD2-1A3FA55CF22F}"/>
          </ac:spMkLst>
        </pc:spChg>
        <pc:spChg chg="add mod">
          <ac:chgData name="Liang Liu" userId="a0b4b0b2-d6fe-46ad-b065-8f54ac39cd16" providerId="ADAL" clId="{E8CBE158-2825-40BD-A7B1-489EFF764C05}" dt="2021-08-12T19:12:50.396" v="3430" actId="1076"/>
          <ac:spMkLst>
            <pc:docMk/>
            <pc:sldMk cId="3332920310" sldId="269"/>
            <ac:spMk id="6" creationId="{AF7C8984-8998-4A81-A4AD-BA5688C2BEBC}"/>
          </ac:spMkLst>
        </pc:spChg>
        <pc:spChg chg="add del">
          <ac:chgData name="Liang Liu" userId="a0b4b0b2-d6fe-46ad-b065-8f54ac39cd16" providerId="ADAL" clId="{E8CBE158-2825-40BD-A7B1-489EFF764C05}" dt="2021-08-12T19:07:31.220" v="3264" actId="478"/>
          <ac:spMkLst>
            <pc:docMk/>
            <pc:sldMk cId="3332920310" sldId="269"/>
            <ac:spMk id="7" creationId="{0EBE84D7-C9F5-401A-8356-2758086E57EF}"/>
          </ac:spMkLst>
        </pc:spChg>
        <pc:spChg chg="add del mod">
          <ac:chgData name="Liang Liu" userId="a0b4b0b2-d6fe-46ad-b065-8f54ac39cd16" providerId="ADAL" clId="{E8CBE158-2825-40BD-A7B1-489EFF764C05}" dt="2021-08-12T19:07:29.041" v="3263" actId="478"/>
          <ac:spMkLst>
            <pc:docMk/>
            <pc:sldMk cId="3332920310" sldId="269"/>
            <ac:spMk id="8" creationId="{FC3D21EA-37CC-453A-BEA6-121CE94EFD37}"/>
          </ac:spMkLst>
        </pc:spChg>
        <pc:spChg chg="add del mod">
          <ac:chgData name="Liang Liu" userId="a0b4b0b2-d6fe-46ad-b065-8f54ac39cd16" providerId="ADAL" clId="{E8CBE158-2825-40BD-A7B1-489EFF764C05}" dt="2021-08-12T19:07:26.752" v="3262" actId="478"/>
          <ac:spMkLst>
            <pc:docMk/>
            <pc:sldMk cId="3332920310" sldId="269"/>
            <ac:spMk id="9" creationId="{A54D7A4C-654B-46E5-AFA6-66687C8E7017}"/>
          </ac:spMkLst>
        </pc:spChg>
        <pc:spChg chg="add del">
          <ac:chgData name="Liang Liu" userId="a0b4b0b2-d6fe-46ad-b065-8f54ac39cd16" providerId="ADAL" clId="{E8CBE158-2825-40BD-A7B1-489EFF764C05}" dt="2021-08-12T19:07:44.969" v="3265" actId="478"/>
          <ac:spMkLst>
            <pc:docMk/>
            <pc:sldMk cId="3332920310" sldId="269"/>
            <ac:spMk id="10" creationId="{E63301B5-DE94-4043-9419-3BAC299E251F}"/>
          </ac:spMkLst>
        </pc:spChg>
        <pc:picChg chg="add mod">
          <ac:chgData name="Liang Liu" userId="a0b4b0b2-d6fe-46ad-b065-8f54ac39cd16" providerId="ADAL" clId="{E8CBE158-2825-40BD-A7B1-489EFF764C05}" dt="2021-08-12T19:05:32.328" v="3253" actId="1076"/>
          <ac:picMkLst>
            <pc:docMk/>
            <pc:sldMk cId="3332920310" sldId="269"/>
            <ac:picMk id="5" creationId="{5E9F91AB-931E-47ED-A273-1408548DBA02}"/>
          </ac:picMkLst>
        </pc:picChg>
      </pc:sldChg>
      <pc:sldChg chg="addSp delSp modSp mod">
        <pc:chgData name="Liang Liu" userId="a0b4b0b2-d6fe-46ad-b065-8f54ac39cd16" providerId="ADAL" clId="{E8CBE158-2825-40BD-A7B1-489EFF764C05}" dt="2021-08-12T19:15:43.154" v="3550" actId="1076"/>
        <pc:sldMkLst>
          <pc:docMk/>
          <pc:sldMk cId="2443882384" sldId="270"/>
        </pc:sldMkLst>
        <pc:spChg chg="mod">
          <ac:chgData name="Liang Liu" userId="a0b4b0b2-d6fe-46ad-b065-8f54ac39cd16" providerId="ADAL" clId="{E8CBE158-2825-40BD-A7B1-489EFF764C05}" dt="2021-08-12T19:12:15.308" v="3397" actId="20577"/>
          <ac:spMkLst>
            <pc:docMk/>
            <pc:sldMk cId="2443882384" sldId="270"/>
            <ac:spMk id="2" creationId="{A782E608-1795-4835-B00D-7C2AD1066FB2}"/>
          </ac:spMkLst>
        </pc:spChg>
        <pc:spChg chg="mod">
          <ac:chgData name="Liang Liu" userId="a0b4b0b2-d6fe-46ad-b065-8f54ac39cd16" providerId="ADAL" clId="{E8CBE158-2825-40BD-A7B1-489EFF764C05}" dt="2021-08-12T19:14:31.830" v="3512" actId="20577"/>
          <ac:spMkLst>
            <pc:docMk/>
            <pc:sldMk cId="2443882384" sldId="270"/>
            <ac:spMk id="3" creationId="{6E577543-2481-489D-B73C-E636588BD440}"/>
          </ac:spMkLst>
        </pc:spChg>
        <pc:spChg chg="add del mod">
          <ac:chgData name="Liang Liu" userId="a0b4b0b2-d6fe-46ad-b065-8f54ac39cd16" providerId="ADAL" clId="{E8CBE158-2825-40BD-A7B1-489EFF764C05}" dt="2021-08-12T19:14:44.642" v="3517"/>
          <ac:spMkLst>
            <pc:docMk/>
            <pc:sldMk cId="2443882384" sldId="270"/>
            <ac:spMk id="4" creationId="{D5101900-2A2D-4EC3-896A-F967D406C80F}"/>
          </ac:spMkLst>
        </pc:spChg>
        <pc:spChg chg="add del">
          <ac:chgData name="Liang Liu" userId="a0b4b0b2-d6fe-46ad-b065-8f54ac39cd16" providerId="ADAL" clId="{E8CBE158-2825-40BD-A7B1-489EFF764C05}" dt="2021-08-12T19:14:44.642" v="3515" actId="478"/>
          <ac:spMkLst>
            <pc:docMk/>
            <pc:sldMk cId="2443882384" sldId="270"/>
            <ac:spMk id="5" creationId="{6EC481FE-57B7-4804-B7F9-8FFE7EE110FF}"/>
          </ac:spMkLst>
        </pc:spChg>
        <pc:spChg chg="add mod">
          <ac:chgData name="Liang Liu" userId="a0b4b0b2-d6fe-46ad-b065-8f54ac39cd16" providerId="ADAL" clId="{E8CBE158-2825-40BD-A7B1-489EFF764C05}" dt="2021-08-12T19:15:43.154" v="3550" actId="1076"/>
          <ac:spMkLst>
            <pc:docMk/>
            <pc:sldMk cId="2443882384" sldId="270"/>
            <ac:spMk id="6" creationId="{6CEA7645-40C7-4226-89FA-B641E0BD6B5A}"/>
          </ac:spMkLst>
        </pc:spChg>
      </pc:sldChg>
      <pc:sldChg chg="modSp mod">
        <pc:chgData name="Liang Liu" userId="a0b4b0b2-d6fe-46ad-b065-8f54ac39cd16" providerId="ADAL" clId="{E8CBE158-2825-40BD-A7B1-489EFF764C05}" dt="2021-08-12T19:23:02.879" v="3827" actId="20577"/>
        <pc:sldMkLst>
          <pc:docMk/>
          <pc:sldMk cId="1559130451" sldId="271"/>
        </pc:sldMkLst>
        <pc:spChg chg="mod">
          <ac:chgData name="Liang Liu" userId="a0b4b0b2-d6fe-46ad-b065-8f54ac39cd16" providerId="ADAL" clId="{E8CBE158-2825-40BD-A7B1-489EFF764C05}" dt="2021-08-12T19:16:08.119" v="3571" actId="20577"/>
          <ac:spMkLst>
            <pc:docMk/>
            <pc:sldMk cId="1559130451" sldId="271"/>
            <ac:spMk id="2" creationId="{D32064B2-7926-4AD3-9FF5-F027554EFD1D}"/>
          </ac:spMkLst>
        </pc:spChg>
        <pc:spChg chg="mod">
          <ac:chgData name="Liang Liu" userId="a0b4b0b2-d6fe-46ad-b065-8f54ac39cd16" providerId="ADAL" clId="{E8CBE158-2825-40BD-A7B1-489EFF764C05}" dt="2021-08-12T19:23:02.879" v="3827" actId="20577"/>
          <ac:spMkLst>
            <pc:docMk/>
            <pc:sldMk cId="1559130451" sldId="271"/>
            <ac:spMk id="3" creationId="{03207A86-F67D-41E4-ADB2-C650C0F936AC}"/>
          </ac:spMkLst>
        </pc:spChg>
      </pc:sldChg>
      <pc:sldChg chg="modSp new mod">
        <pc:chgData name="Liang Liu" userId="a0b4b0b2-d6fe-46ad-b065-8f54ac39cd16" providerId="ADAL" clId="{E8CBE158-2825-40BD-A7B1-489EFF764C05}" dt="2021-08-12T16:23:36.526" v="896" actId="20577"/>
        <pc:sldMkLst>
          <pc:docMk/>
          <pc:sldMk cId="2281614388" sldId="276"/>
        </pc:sldMkLst>
        <pc:spChg chg="mod">
          <ac:chgData name="Liang Liu" userId="a0b4b0b2-d6fe-46ad-b065-8f54ac39cd16" providerId="ADAL" clId="{E8CBE158-2825-40BD-A7B1-489EFF764C05}" dt="2021-08-12T16:17:23.956" v="513" actId="20577"/>
          <ac:spMkLst>
            <pc:docMk/>
            <pc:sldMk cId="2281614388" sldId="276"/>
            <ac:spMk id="2" creationId="{24157755-9B26-49A7-ADAC-A732233BE627}"/>
          </ac:spMkLst>
        </pc:spChg>
        <pc:spChg chg="mod">
          <ac:chgData name="Liang Liu" userId="a0b4b0b2-d6fe-46ad-b065-8f54ac39cd16" providerId="ADAL" clId="{E8CBE158-2825-40BD-A7B1-489EFF764C05}" dt="2021-08-12T16:23:36.526" v="896" actId="20577"/>
          <ac:spMkLst>
            <pc:docMk/>
            <pc:sldMk cId="2281614388" sldId="276"/>
            <ac:spMk id="3" creationId="{445C089B-6AA9-4EB3-B16B-E6AB57042381}"/>
          </ac:spMkLst>
        </pc:spChg>
      </pc:sldChg>
    </pc:docChg>
  </pc:docChgLst>
  <pc:docChgLst>
    <pc:chgData name="Liang Liu" userId="S::lliu@uga.edu::a0b4b0b2-d6fe-46ad-b065-8f54ac39cd16" providerId="AD" clId="Web-{9F919C9B-09E9-39C2-D9EF-655CEE1032D5}"/>
    <pc:docChg chg="modSld">
      <pc:chgData name="Liang Liu" userId="S::lliu@uga.edu::a0b4b0b2-d6fe-46ad-b065-8f54ac39cd16" providerId="AD" clId="Web-{9F919C9B-09E9-39C2-D9EF-655CEE1032D5}" dt="2021-08-09T03:16:08.639" v="1" actId="20577"/>
      <pc:docMkLst>
        <pc:docMk/>
      </pc:docMkLst>
      <pc:sldChg chg="modSp">
        <pc:chgData name="Liang Liu" userId="S::lliu@uga.edu::a0b4b0b2-d6fe-46ad-b065-8f54ac39cd16" providerId="AD" clId="Web-{9F919C9B-09E9-39C2-D9EF-655CEE1032D5}" dt="2021-08-09T03:16:08.639" v="1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9F919C9B-09E9-39C2-D9EF-655CEE1032D5}" dt="2021-08-09T03:16:08.639" v="1" actId="20577"/>
          <ac:spMkLst>
            <pc:docMk/>
            <pc:sldMk cId="822928006" sldId="258"/>
            <ac:spMk id="6" creationId="{A2C460BA-04E3-4245-BFEB-E09BD3CC169D}"/>
          </ac:spMkLst>
        </pc:spChg>
      </pc:sldChg>
    </pc:docChg>
  </pc:docChgLst>
  <pc:docChgLst>
    <pc:chgData name="Liang" userId="0e13c7e15f5ceadc" providerId="LiveId" clId="{F53B278C-32BE-410C-BF47-48C190F5CE79}"/>
    <pc:docChg chg="delSld">
      <pc:chgData name="Liang" userId="0e13c7e15f5ceadc" providerId="LiveId" clId="{F53B278C-32BE-410C-BF47-48C190F5CE79}" dt="2021-08-15T00:40:48.276" v="2" actId="47"/>
      <pc:docMkLst>
        <pc:docMk/>
      </pc:docMkLst>
      <pc:sldChg chg="del">
        <pc:chgData name="Liang" userId="0e13c7e15f5ceadc" providerId="LiveId" clId="{F53B278C-32BE-410C-BF47-48C190F5CE79}" dt="2021-08-15T00:40:48.276" v="2" actId="47"/>
        <pc:sldMkLst>
          <pc:docMk/>
          <pc:sldMk cId="376685398" sldId="273"/>
        </pc:sldMkLst>
      </pc:sldChg>
      <pc:sldChg chg="del">
        <pc:chgData name="Liang" userId="0e13c7e15f5ceadc" providerId="LiveId" clId="{F53B278C-32BE-410C-BF47-48C190F5CE79}" dt="2021-08-15T00:40:46.401" v="0" actId="47"/>
        <pc:sldMkLst>
          <pc:docMk/>
          <pc:sldMk cId="1220214076" sldId="274"/>
        </pc:sldMkLst>
      </pc:sldChg>
      <pc:sldChg chg="del">
        <pc:chgData name="Liang" userId="0e13c7e15f5ceadc" providerId="LiveId" clId="{F53B278C-32BE-410C-BF47-48C190F5CE79}" dt="2021-08-15T00:40:47.173" v="1" actId="47"/>
        <pc:sldMkLst>
          <pc:docMk/>
          <pc:sldMk cId="4046054032" sldId="275"/>
        </pc:sldMkLst>
      </pc:sldChg>
    </pc:docChg>
  </pc:docChgLst>
  <pc:docChgLst>
    <pc:chgData name="Liang Liu" userId="0e13c7e15f5ceadc" providerId="LiveId" clId="{F53B278C-32BE-410C-BF47-48C190F5CE79}"/>
    <pc:docChg chg="modSld">
      <pc:chgData name="Liang Liu" userId="0e13c7e15f5ceadc" providerId="LiveId" clId="{F53B278C-32BE-410C-BF47-48C190F5CE79}" dt="2021-08-15T21:41:44.713" v="15" actId="20577"/>
      <pc:docMkLst>
        <pc:docMk/>
      </pc:docMkLst>
      <pc:sldChg chg="modSp mod">
        <pc:chgData name="Liang Liu" userId="0e13c7e15f5ceadc" providerId="LiveId" clId="{F53B278C-32BE-410C-BF47-48C190F5CE79}" dt="2021-08-15T21:41:44.713" v="15" actId="20577"/>
        <pc:sldMkLst>
          <pc:docMk/>
          <pc:sldMk cId="822928006" sldId="258"/>
        </pc:sldMkLst>
        <pc:spChg chg="mod">
          <ac:chgData name="Liang Liu" userId="0e13c7e15f5ceadc" providerId="LiveId" clId="{F53B278C-32BE-410C-BF47-48C190F5CE79}" dt="2021-08-15T21:41:44.713" v="15" actId="20577"/>
          <ac:spMkLst>
            <pc:docMk/>
            <pc:sldMk cId="822928006" sldId="258"/>
            <ac:spMk id="3" creationId="{7C3EA22D-B1DC-4A71-B355-1E122C76361B}"/>
          </ac:spMkLst>
        </pc:spChg>
      </pc:sldChg>
    </pc:docChg>
  </pc:docChgLst>
  <pc:docChgLst>
    <pc:chgData name="Liang Liu" userId="S::lliu@uga.edu::a0b4b0b2-d6fe-46ad-b065-8f54ac39cd16" providerId="AD" clId="Web-{7DED78B4-AD10-429F-3EDE-FAFDA5FB7781}"/>
    <pc:docChg chg="modSld">
      <pc:chgData name="Liang Liu" userId="S::lliu@uga.edu::a0b4b0b2-d6fe-46ad-b065-8f54ac39cd16" providerId="AD" clId="Web-{7DED78B4-AD10-429F-3EDE-FAFDA5FB7781}" dt="2021-08-09T22:00:30.502" v="16" actId="20577"/>
      <pc:docMkLst>
        <pc:docMk/>
      </pc:docMkLst>
      <pc:sldChg chg="modSp">
        <pc:chgData name="Liang Liu" userId="S::lliu@uga.edu::a0b4b0b2-d6fe-46ad-b065-8f54ac39cd16" providerId="AD" clId="Web-{7DED78B4-AD10-429F-3EDE-FAFDA5FB7781}" dt="2021-08-09T22:00:30.502" v="16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7DED78B4-AD10-429F-3EDE-FAFDA5FB7781}" dt="2021-08-09T22:00:30.502" v="16" actId="20577"/>
          <ac:spMkLst>
            <pc:docMk/>
            <pc:sldMk cId="822928006" sldId="258"/>
            <ac:spMk id="3" creationId="{7C3EA22D-B1DC-4A71-B355-1E122C763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1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4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3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5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4D430-0E44-4171-8F1C-C89E31F1BE4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ynamic_programming" TargetMode="External"/><Relationship Id="rId2" Type="http://schemas.openxmlformats.org/officeDocument/2006/relationships/hyperlink" Target="https://en.wikipedia.org/wiki/Recur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liu1871.github.io/stat8060/STAT8060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16B-8CB0-4902-87A1-90FC2A1C6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8060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7D49-7E9A-452E-9643-78708E1E7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MWF 10:20 – 11:10</a:t>
            </a:r>
          </a:p>
          <a:p>
            <a:r>
              <a:rPr lang="en-US" dirty="0"/>
              <a:t>Sanford Hall 312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5021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8F9-5FB3-4C64-8348-B2B9FB7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C7A8D-4421-414E-A06E-F3C989C47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numbers between 0 and 1</a:t>
                </a:r>
              </a:p>
              <a:p>
                <a:r>
                  <a:rPr lang="en-US" dirty="0"/>
                  <a:t>Random numbers from a probability distribution</a:t>
                </a:r>
              </a:p>
              <a:p>
                <a:r>
                  <a:rPr lang="en-US" dirty="0"/>
                  <a:t>Monte Carlo simulation: generate random samples from a probability distribution</a:t>
                </a:r>
              </a:p>
              <a:p>
                <a:r>
                  <a:rPr lang="en-US" dirty="0"/>
                  <a:t>Markov Chain Monte Carlo simulation: how to generate random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 joint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C7A8D-4421-414E-A06E-F3C989C47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11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5D98-E6A2-4B1A-95F4-CD78A17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0E1-1D91-4D0F-B2BC-72EF6BE7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  <a:p>
            <a:r>
              <a:rPr lang="en-US" dirty="0"/>
              <a:t>Eigenvalue and eigenvector</a:t>
            </a:r>
          </a:p>
          <a:p>
            <a:r>
              <a:rPr lang="en-US" dirty="0"/>
              <a:t>Discrete Fourier transformation (DFT) </a:t>
            </a:r>
          </a:p>
        </p:txBody>
      </p:sp>
    </p:spTree>
    <p:extLst>
      <p:ext uri="{BB962C8B-B14F-4D97-AF65-F5344CB8AC3E}">
        <p14:creationId xmlns:p14="http://schemas.microsoft.com/office/powerpoint/2010/main" val="319722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944-1646-4DC3-9247-16861AF9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efficient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D3FF-EEF4-40B8-9D64-A142879A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Speed versus Memory space</a:t>
            </a:r>
          </a:p>
          <a:p>
            <a:r>
              <a:rPr lang="en-US" dirty="0"/>
              <a:t>Parallel programming: multiple threads, MPI (multicore), GPU (</a:t>
            </a:r>
            <a:r>
              <a:rPr lang="en-US" dirty="0" err="1"/>
              <a:t>cuda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86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F0F4-3566-4EAF-8A7D-C03EA5C2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F4B0A-A326-4BCD-9DC0-8C53542BF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Sorting: 3, 2, 5, 7, 4, 9</a:t>
                </a:r>
              </a:p>
              <a:p>
                <a:r>
                  <a:rPr lang="en-US" dirty="0"/>
                  <a:t>Naïve method: pairwise comparisons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Divide the original data into two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(3, 2, 5)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(7, 4, 9)</m:t>
                    </m:r>
                  </m:oMath>
                </a14:m>
                <a:r>
                  <a:rPr lang="en-US" dirty="0"/>
                  <a:t>. The number of pairwise comparisons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for each subset. Thus, after 6 comparison, we can sort both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(2,3,5)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(4,7,9)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we compare the first number in the two sorted subsets. The minimum of two first numbers is also the minimum of the original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(3,2,5,7,4,9)</m:t>
                    </m:r>
                  </m:oMath>
                </a14:m>
                <a:r>
                  <a:rPr lang="en-US" dirty="0"/>
                  <a:t>. Similarly, we can find the second minimum. Therefore, we only need 5 comparisons to sort 6 numbers in the two sorted subsets. In total, we only need 6+5=11 comparisons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F4B0A-A326-4BCD-9DC0-8C53542BF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4037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0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BD00-A3A7-40C0-9548-68D15849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0CA0-A75F-4058-B40B-AE6DE867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breaks a problem down into simpler </a:t>
            </a:r>
            <a:r>
              <a:rPr lang="en-US" dirty="0">
                <a:highlight>
                  <a:srgbClr val="FFFF00"/>
                </a:highlight>
              </a:rPr>
              <a:t>overlapping</a:t>
            </a:r>
            <a:r>
              <a:rPr lang="en-US" dirty="0"/>
              <a:t> sub-problems in a </a:t>
            </a:r>
            <a:r>
              <a:rPr lang="en-US" dirty="0">
                <a:hlinkClick r:id="rId2" tooltip="Recur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recursive</a:t>
            </a:r>
            <a:r>
              <a:rPr lang="en-US" dirty="0"/>
              <a:t> manner (from </a:t>
            </a:r>
            <a:r>
              <a:rPr lang="en-US" dirty="0">
                <a:hlinkClick r:id="rId3"/>
              </a:rPr>
              <a:t>https://en.wikipedia.org/wiki/Dynamic_programming</a:t>
            </a:r>
            <a:r>
              <a:rPr lang="en-US" dirty="0"/>
              <a:t> )</a:t>
            </a:r>
          </a:p>
          <a:p>
            <a:r>
              <a:rPr lang="en-US" dirty="0"/>
              <a:t>In contrast, divide and conquer breaks a problem into </a:t>
            </a:r>
            <a:r>
              <a:rPr lang="en-US" dirty="0">
                <a:highlight>
                  <a:srgbClr val="FFFF00"/>
                </a:highlight>
              </a:rPr>
              <a:t>non-overlapping</a:t>
            </a:r>
            <a:r>
              <a:rPr lang="en-US" dirty="0"/>
              <a:t> sub-problems</a:t>
            </a:r>
          </a:p>
        </p:txBody>
      </p:sp>
    </p:spTree>
    <p:extLst>
      <p:ext uri="{BB962C8B-B14F-4D97-AF65-F5344CB8AC3E}">
        <p14:creationId xmlns:p14="http://schemas.microsoft.com/office/powerpoint/2010/main" val="319427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A841-3C53-4A19-8CBD-52715AAA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78CF-76C3-496B-AAD2-1A3FA55C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Fibonacci sequence</a:t>
            </a:r>
          </a:p>
          <a:p>
            <a:pPr algn="l"/>
            <a:r>
              <a:rPr lang="en-US" dirty="0"/>
              <a:t>Naïve implementation based on the mathematical definition</a:t>
            </a:r>
          </a:p>
          <a:p>
            <a:pPr algn="l"/>
            <a:r>
              <a:rPr lang="en-US" dirty="0"/>
              <a:t>If we call fib(4), it will calculate fib(2) twice</a:t>
            </a:r>
          </a:p>
          <a:p>
            <a:pPr algn="l"/>
            <a:r>
              <a:rPr lang="en-US" dirty="0"/>
              <a:t>Leading to exponential time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9F91AB-931E-47ED-A273-1408548D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82" y="2556932"/>
            <a:ext cx="22383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C8984-8998-4A81-A4AD-BA5688C2BEBC}"/>
              </a:ext>
            </a:extLst>
          </p:cNvPr>
          <p:cNvSpPr txBox="1"/>
          <p:nvPr/>
        </p:nvSpPr>
        <p:spPr>
          <a:xfrm>
            <a:off x="5831177" y="4317007"/>
            <a:ext cx="316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fib(n)</a:t>
            </a:r>
          </a:p>
          <a:p>
            <a:r>
              <a:rPr lang="en-US" dirty="0"/>
              <a:t>    if n &lt;= 1 return n</a:t>
            </a:r>
          </a:p>
          <a:p>
            <a:r>
              <a:rPr lang="en-US" dirty="0"/>
              <a:t>    return fib(n − 1) + fib(n − 2)</a:t>
            </a:r>
          </a:p>
        </p:txBody>
      </p:sp>
    </p:spTree>
    <p:extLst>
      <p:ext uri="{BB962C8B-B14F-4D97-AF65-F5344CB8AC3E}">
        <p14:creationId xmlns:p14="http://schemas.microsoft.com/office/powerpoint/2010/main" val="333292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E608-1795-4835-B00D-7C2AD106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543-2481-489D-B73C-E636588B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Memorization: save the intermediate results</a:t>
            </a:r>
          </a:p>
          <a:p>
            <a:r>
              <a:rPr lang="en-US" dirty="0"/>
              <a:t>Linear time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A7645-40C7-4226-89FA-B641E0BD6B5A}"/>
              </a:ext>
            </a:extLst>
          </p:cNvPr>
          <p:cNvSpPr txBox="1"/>
          <p:nvPr/>
        </p:nvSpPr>
        <p:spPr>
          <a:xfrm>
            <a:off x="5010412" y="3429000"/>
            <a:ext cx="45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fib(n)</a:t>
            </a:r>
          </a:p>
          <a:p>
            <a:r>
              <a:rPr lang="en-US" dirty="0"/>
              <a:t>    if key n is not in map m </a:t>
            </a:r>
          </a:p>
          <a:p>
            <a:r>
              <a:rPr lang="en-US" dirty="0"/>
              <a:t>        m[n] := fib(n − 1) + fib(n − 2)</a:t>
            </a:r>
          </a:p>
          <a:p>
            <a:r>
              <a:rPr lang="en-US" dirty="0"/>
              <a:t>    return m[n]</a:t>
            </a:r>
          </a:p>
        </p:txBody>
      </p:sp>
    </p:spTree>
    <p:extLst>
      <p:ext uri="{BB962C8B-B14F-4D97-AF65-F5344CB8AC3E}">
        <p14:creationId xmlns:p14="http://schemas.microsoft.com/office/powerpoint/2010/main" val="244388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64B2-7926-4AD3-9FF5-F027554E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7A86-F67D-41E4-ADB2-C650C0F9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Python (easy coding but slow) versus C, C++ (fast but difficult coding). Julia is a scripting language (easy coding) with high performance (as fast as C)</a:t>
            </a:r>
          </a:p>
          <a:p>
            <a:r>
              <a:rPr lang="en-US" dirty="0"/>
              <a:t>MPI (message passing library)</a:t>
            </a:r>
          </a:p>
          <a:p>
            <a:r>
              <a:rPr lang="en-US" dirty="0"/>
              <a:t>GPU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FE5-735D-492D-B094-260BC46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D4D1-F364-43D9-8A3A-4957C8FE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5BD6-F7CA-411C-BBD7-CD0E3AC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6778-F32E-4752-A5D5-C699B5FF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mathematical functions: pi, irrational numbers, matrix inverse</a:t>
            </a:r>
          </a:p>
          <a:p>
            <a:r>
              <a:rPr lang="en-US" dirty="0"/>
              <a:t>Numerical differentiation</a:t>
            </a:r>
          </a:p>
          <a:p>
            <a:r>
              <a:rPr lang="en-US" dirty="0"/>
              <a:t>Numerical integration</a:t>
            </a:r>
          </a:p>
          <a:p>
            <a:r>
              <a:rPr lang="en-US" dirty="0"/>
              <a:t>Numerical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36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C9B9B7-F514-4410-B404-9C67D940CC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C9B9B7-F514-4410-B404-9C67D940C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22D-B1DC-4A71-B355-1E122C76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Bisection algorithm </a:t>
            </a:r>
          </a:p>
          <a:p>
            <a:r>
              <a:rPr lang="en-US" dirty="0"/>
              <a:t>Newton-Raphson algorithm</a:t>
            </a:r>
          </a:p>
          <a:p>
            <a:r>
              <a:rPr lang="en-US" dirty="0"/>
              <a:t>Speed versus Accuracy </a:t>
            </a: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notebook: </a:t>
            </a:r>
            <a:r>
              <a:rPr lang="en-US" dirty="0">
                <a:ea typeface="+mn-lt"/>
                <a:cs typeface="+mn-lt"/>
                <a:hlinkClick r:id="rId3"/>
              </a:rPr>
              <a:t>https://lliu1871.github.io</a:t>
            </a:r>
            <a:r>
              <a:rPr lang="en-US">
                <a:ea typeface="+mn-lt"/>
                <a:cs typeface="+mn-lt"/>
                <a:hlinkClick r:id="rId3"/>
              </a:rPr>
              <a:t>/stat8060/STAT8060</a:t>
            </a:r>
            <a:r>
              <a:rPr lang="en-US" dirty="0">
                <a:ea typeface="+mn-lt"/>
                <a:cs typeface="+mn-lt"/>
                <a:hlinkClick r:id="rId3"/>
              </a:rPr>
              <a:t>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2B630A-9547-40D9-80C9-F401459C22FA}"/>
              </a:ext>
            </a:extLst>
          </p:cNvPr>
          <p:cNvCxnSpPr/>
          <p:nvPr/>
        </p:nvCxnSpPr>
        <p:spPr>
          <a:xfrm>
            <a:off x="6863024" y="2984360"/>
            <a:ext cx="2502040" cy="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C460BA-04E3-4245-BFEB-E09BD3CC169D}"/>
              </a:ext>
            </a:extLst>
          </p:cNvPr>
          <p:cNvSpPr txBox="1"/>
          <p:nvPr/>
        </p:nvSpPr>
        <p:spPr>
          <a:xfrm>
            <a:off x="6789107" y="2968669"/>
            <a:ext cx="31816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0                                    2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7F478-EA1C-472F-99BF-509DF4D71177}"/>
              </a:ext>
            </a:extLst>
          </p:cNvPr>
          <p:cNvCxnSpPr/>
          <p:nvPr/>
        </p:nvCxnSpPr>
        <p:spPr>
          <a:xfrm>
            <a:off x="8141918" y="2780778"/>
            <a:ext cx="0" cy="363255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18DA5-B6F3-43A6-9FBE-96B488E4FE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18DA5-B6F3-43A6-9FBE-96B488E4F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60455-AC60-42CF-ACE2-786724D7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Infinite 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Leibniz sequence: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60455-AC60-42CF-ACE2-786724D7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2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C527-F861-471A-8CFC-A154D17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derivative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BAC9D-1D23-4976-9C01-FC22F865E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BAC9D-1D23-4976-9C01-FC22F865E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5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4396-2A12-4370-8A8B-4E5AD32F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7D835-920C-4F1B-B49F-0A9FD8950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7D835-920C-4F1B-B49F-0A9FD8950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588490-B28B-4727-B826-045B97311068}"/>
              </a:ext>
            </a:extLst>
          </p:cNvPr>
          <p:cNvCxnSpPr/>
          <p:nvPr/>
        </p:nvCxnSpPr>
        <p:spPr>
          <a:xfrm>
            <a:off x="4541855" y="4752870"/>
            <a:ext cx="3547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4DA5F-003D-4A23-BA52-B4720A5D0FBF}"/>
              </a:ext>
            </a:extLst>
          </p:cNvPr>
          <p:cNvCxnSpPr/>
          <p:nvPr/>
        </p:nvCxnSpPr>
        <p:spPr>
          <a:xfrm flipV="1">
            <a:off x="5586884" y="3356149"/>
            <a:ext cx="0" cy="20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FE491F-1CAB-468F-B1EA-84F0F09C3A61}"/>
              </a:ext>
            </a:extLst>
          </p:cNvPr>
          <p:cNvSpPr/>
          <p:nvPr/>
        </p:nvSpPr>
        <p:spPr>
          <a:xfrm>
            <a:off x="5365820" y="3537020"/>
            <a:ext cx="2753248" cy="944545"/>
          </a:xfrm>
          <a:custGeom>
            <a:avLst/>
            <a:gdLst>
              <a:gd name="connsiteX0" fmla="*/ 0 w 2753248"/>
              <a:gd name="connsiteY0" fmla="*/ 944545 h 944545"/>
              <a:gd name="connsiteX1" fmla="*/ 0 w 2753248"/>
              <a:gd name="connsiteY1" fmla="*/ 944545 h 944545"/>
              <a:gd name="connsiteX2" fmla="*/ 643094 w 2753248"/>
              <a:gd name="connsiteY2" fmla="*/ 572756 h 944545"/>
              <a:gd name="connsiteX3" fmla="*/ 763675 w 2753248"/>
              <a:gd name="connsiteY3" fmla="*/ 452176 h 944545"/>
              <a:gd name="connsiteX4" fmla="*/ 813916 w 2753248"/>
              <a:gd name="connsiteY4" fmla="*/ 371789 h 944545"/>
              <a:gd name="connsiteX5" fmla="*/ 914400 w 2753248"/>
              <a:gd name="connsiteY5" fmla="*/ 190918 h 944545"/>
              <a:gd name="connsiteX6" fmla="*/ 994787 w 2753248"/>
              <a:gd name="connsiteY6" fmla="*/ 70338 h 944545"/>
              <a:gd name="connsiteX7" fmla="*/ 1095270 w 2753248"/>
              <a:gd name="connsiteY7" fmla="*/ 10048 h 944545"/>
              <a:gd name="connsiteX8" fmla="*/ 1135464 w 2753248"/>
              <a:gd name="connsiteY8" fmla="*/ 0 h 944545"/>
              <a:gd name="connsiteX9" fmla="*/ 1286189 w 2753248"/>
              <a:gd name="connsiteY9" fmla="*/ 20096 h 944545"/>
              <a:gd name="connsiteX10" fmla="*/ 1396721 w 2753248"/>
              <a:gd name="connsiteY10" fmla="*/ 110532 h 944545"/>
              <a:gd name="connsiteX11" fmla="*/ 1467059 w 2753248"/>
              <a:gd name="connsiteY11" fmla="*/ 200967 h 944545"/>
              <a:gd name="connsiteX12" fmla="*/ 1497204 w 2753248"/>
              <a:gd name="connsiteY12" fmla="*/ 251209 h 944545"/>
              <a:gd name="connsiteX13" fmla="*/ 1567543 w 2753248"/>
              <a:gd name="connsiteY13" fmla="*/ 321547 h 944545"/>
              <a:gd name="connsiteX14" fmla="*/ 1597688 w 2753248"/>
              <a:gd name="connsiteY14" fmla="*/ 341644 h 944545"/>
              <a:gd name="connsiteX15" fmla="*/ 1657978 w 2753248"/>
              <a:gd name="connsiteY15" fmla="*/ 411982 h 944545"/>
              <a:gd name="connsiteX16" fmla="*/ 1698171 w 2753248"/>
              <a:gd name="connsiteY16" fmla="*/ 442127 h 944545"/>
              <a:gd name="connsiteX17" fmla="*/ 1738365 w 2753248"/>
              <a:gd name="connsiteY17" fmla="*/ 482321 h 944545"/>
              <a:gd name="connsiteX18" fmla="*/ 1969477 w 2753248"/>
              <a:gd name="connsiteY18" fmla="*/ 592853 h 944545"/>
              <a:gd name="connsiteX19" fmla="*/ 2059912 w 2753248"/>
              <a:gd name="connsiteY19" fmla="*/ 622998 h 944545"/>
              <a:gd name="connsiteX20" fmla="*/ 2140299 w 2753248"/>
              <a:gd name="connsiteY20" fmla="*/ 673239 h 944545"/>
              <a:gd name="connsiteX21" fmla="*/ 2331217 w 2753248"/>
              <a:gd name="connsiteY21" fmla="*/ 763675 h 944545"/>
              <a:gd name="connsiteX22" fmla="*/ 2371411 w 2753248"/>
              <a:gd name="connsiteY22" fmla="*/ 783771 h 944545"/>
              <a:gd name="connsiteX23" fmla="*/ 2491991 w 2753248"/>
              <a:gd name="connsiteY23" fmla="*/ 803868 h 944545"/>
              <a:gd name="connsiteX24" fmla="*/ 2542233 w 2753248"/>
              <a:gd name="connsiteY24" fmla="*/ 813916 h 944545"/>
              <a:gd name="connsiteX25" fmla="*/ 2622620 w 2753248"/>
              <a:gd name="connsiteY25" fmla="*/ 813916 h 944545"/>
              <a:gd name="connsiteX26" fmla="*/ 2753248 w 2753248"/>
              <a:gd name="connsiteY26" fmla="*/ 803868 h 9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3248" h="944545">
                <a:moveTo>
                  <a:pt x="0" y="944545"/>
                </a:moveTo>
                <a:lnTo>
                  <a:pt x="0" y="944545"/>
                </a:lnTo>
                <a:cubicBezTo>
                  <a:pt x="132655" y="872911"/>
                  <a:pt x="474843" y="715121"/>
                  <a:pt x="643094" y="572756"/>
                </a:cubicBezTo>
                <a:cubicBezTo>
                  <a:pt x="686487" y="536039"/>
                  <a:pt x="726861" y="495486"/>
                  <a:pt x="763675" y="452176"/>
                </a:cubicBezTo>
                <a:cubicBezTo>
                  <a:pt x="784140" y="428100"/>
                  <a:pt x="798126" y="399159"/>
                  <a:pt x="813916" y="371789"/>
                </a:cubicBezTo>
                <a:cubicBezTo>
                  <a:pt x="848382" y="312048"/>
                  <a:pt x="880701" y="251094"/>
                  <a:pt x="914400" y="190918"/>
                </a:cubicBezTo>
                <a:cubicBezTo>
                  <a:pt x="934794" y="154501"/>
                  <a:pt x="961900" y="99936"/>
                  <a:pt x="994787" y="70338"/>
                </a:cubicBezTo>
                <a:cubicBezTo>
                  <a:pt x="1011478" y="55316"/>
                  <a:pt x="1068242" y="20183"/>
                  <a:pt x="1095270" y="10048"/>
                </a:cubicBezTo>
                <a:cubicBezTo>
                  <a:pt x="1108201" y="5199"/>
                  <a:pt x="1122066" y="3349"/>
                  <a:pt x="1135464" y="0"/>
                </a:cubicBezTo>
                <a:cubicBezTo>
                  <a:pt x="1185706" y="6699"/>
                  <a:pt x="1238316" y="3444"/>
                  <a:pt x="1286189" y="20096"/>
                </a:cubicBezTo>
                <a:cubicBezTo>
                  <a:pt x="1304863" y="26591"/>
                  <a:pt x="1373897" y="83143"/>
                  <a:pt x="1396721" y="110532"/>
                </a:cubicBezTo>
                <a:cubicBezTo>
                  <a:pt x="1421169" y="139870"/>
                  <a:pt x="1447411" y="168220"/>
                  <a:pt x="1467059" y="200967"/>
                </a:cubicBezTo>
                <a:cubicBezTo>
                  <a:pt x="1477107" y="217714"/>
                  <a:pt x="1484701" y="236205"/>
                  <a:pt x="1497204" y="251209"/>
                </a:cubicBezTo>
                <a:cubicBezTo>
                  <a:pt x="1518431" y="276682"/>
                  <a:pt x="1539954" y="303154"/>
                  <a:pt x="1567543" y="321547"/>
                </a:cubicBezTo>
                <a:cubicBezTo>
                  <a:pt x="1577591" y="328246"/>
                  <a:pt x="1589149" y="333105"/>
                  <a:pt x="1597688" y="341644"/>
                </a:cubicBezTo>
                <a:cubicBezTo>
                  <a:pt x="1677110" y="421066"/>
                  <a:pt x="1581413" y="346354"/>
                  <a:pt x="1657978" y="411982"/>
                </a:cubicBezTo>
                <a:cubicBezTo>
                  <a:pt x="1670693" y="422881"/>
                  <a:pt x="1685568" y="431099"/>
                  <a:pt x="1698171" y="442127"/>
                </a:cubicBezTo>
                <a:cubicBezTo>
                  <a:pt x="1712431" y="454604"/>
                  <a:pt x="1722297" y="472279"/>
                  <a:pt x="1738365" y="482321"/>
                </a:cubicBezTo>
                <a:cubicBezTo>
                  <a:pt x="1758070" y="494637"/>
                  <a:pt x="1941487" y="583523"/>
                  <a:pt x="1969477" y="592853"/>
                </a:cubicBezTo>
                <a:cubicBezTo>
                  <a:pt x="1999622" y="602901"/>
                  <a:pt x="2030706" y="610481"/>
                  <a:pt x="2059912" y="622998"/>
                </a:cubicBezTo>
                <a:cubicBezTo>
                  <a:pt x="2116835" y="647394"/>
                  <a:pt x="2096175" y="649707"/>
                  <a:pt x="2140299" y="673239"/>
                </a:cubicBezTo>
                <a:cubicBezTo>
                  <a:pt x="2287837" y="751925"/>
                  <a:pt x="2217224" y="711860"/>
                  <a:pt x="2331217" y="763675"/>
                </a:cubicBezTo>
                <a:cubicBezTo>
                  <a:pt x="2344854" y="769873"/>
                  <a:pt x="2356879" y="780138"/>
                  <a:pt x="2371411" y="783771"/>
                </a:cubicBezTo>
                <a:cubicBezTo>
                  <a:pt x="2410942" y="793654"/>
                  <a:pt x="2451863" y="796787"/>
                  <a:pt x="2491991" y="803868"/>
                </a:cubicBezTo>
                <a:cubicBezTo>
                  <a:pt x="2508810" y="806836"/>
                  <a:pt x="2525204" y="812606"/>
                  <a:pt x="2542233" y="813916"/>
                </a:cubicBezTo>
                <a:cubicBezTo>
                  <a:pt x="2568950" y="815971"/>
                  <a:pt x="2595824" y="813916"/>
                  <a:pt x="2622620" y="813916"/>
                </a:cubicBezTo>
                <a:lnTo>
                  <a:pt x="2753248" y="8038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38D29E-1F5D-4BED-964F-A1E8E1955BF0}"/>
              </a:ext>
            </a:extLst>
          </p:cNvPr>
          <p:cNvCxnSpPr>
            <a:cxnSpLocks/>
          </p:cNvCxnSpPr>
          <p:nvPr/>
        </p:nvCxnSpPr>
        <p:spPr>
          <a:xfrm flipV="1">
            <a:off x="5978769" y="4160018"/>
            <a:ext cx="0" cy="5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80CA2C-CE2B-4024-AA0B-F60483CC3B36}"/>
              </a:ext>
            </a:extLst>
          </p:cNvPr>
          <p:cNvCxnSpPr>
            <a:cxnSpLocks/>
          </p:cNvCxnSpPr>
          <p:nvPr/>
        </p:nvCxnSpPr>
        <p:spPr>
          <a:xfrm flipV="1">
            <a:off x="7244862" y="4079631"/>
            <a:ext cx="0" cy="67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66282-ED5B-4C94-B607-73DF1BBDFE50}"/>
              </a:ext>
            </a:extLst>
          </p:cNvPr>
          <p:cNvCxnSpPr/>
          <p:nvPr/>
        </p:nvCxnSpPr>
        <p:spPr>
          <a:xfrm flipV="1">
            <a:off x="6250075" y="3788229"/>
            <a:ext cx="0" cy="96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87DBD1-6DA1-418D-A470-2DE847616951}"/>
              </a:ext>
            </a:extLst>
          </p:cNvPr>
          <p:cNvCxnSpPr>
            <a:cxnSpLocks/>
            <a:endCxn id="9" idx="8"/>
          </p:cNvCxnSpPr>
          <p:nvPr/>
        </p:nvCxnSpPr>
        <p:spPr>
          <a:xfrm flipV="1">
            <a:off x="6501284" y="3537020"/>
            <a:ext cx="0" cy="121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804CAE-FC62-4BD9-AC5C-7AF5F921A655}"/>
              </a:ext>
            </a:extLst>
          </p:cNvPr>
          <p:cNvCxnSpPr>
            <a:cxnSpLocks/>
          </p:cNvCxnSpPr>
          <p:nvPr/>
        </p:nvCxnSpPr>
        <p:spPr>
          <a:xfrm flipV="1">
            <a:off x="6772589" y="3647552"/>
            <a:ext cx="0" cy="110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B0334C-4E28-485B-A4E3-FB22CE759D71}"/>
              </a:ext>
            </a:extLst>
          </p:cNvPr>
          <p:cNvCxnSpPr>
            <a:cxnSpLocks/>
            <a:endCxn id="9" idx="15"/>
          </p:cNvCxnSpPr>
          <p:nvPr/>
        </p:nvCxnSpPr>
        <p:spPr>
          <a:xfrm flipV="1">
            <a:off x="7023798" y="3949002"/>
            <a:ext cx="0" cy="80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AB6F9F-7984-4790-9331-63E49CDF3AD4}"/>
              </a:ext>
            </a:extLst>
          </p:cNvPr>
          <p:cNvSpPr txBox="1"/>
          <p:nvPr/>
        </p:nvSpPr>
        <p:spPr>
          <a:xfrm>
            <a:off x="5747657" y="4672486"/>
            <a:ext cx="19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              b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76F69F-859E-4ACF-A7B9-42BA5FE418E5}"/>
              </a:ext>
            </a:extLst>
          </p:cNvPr>
          <p:cNvSpPr/>
          <p:nvPr/>
        </p:nvSpPr>
        <p:spPr>
          <a:xfrm rot="16200000">
            <a:off x="6244671" y="4776881"/>
            <a:ext cx="282332" cy="23656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B4DAB-98BE-43FE-8B5F-54EA297A115E}"/>
                  </a:ext>
                </a:extLst>
              </p:cNvPr>
              <p:cNvSpPr txBox="1"/>
              <p:nvPr/>
            </p:nvSpPr>
            <p:spPr>
              <a:xfrm>
                <a:off x="6179874" y="5023802"/>
                <a:ext cx="33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B4DAB-98BE-43FE-8B5F-54EA297A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74" y="5023802"/>
                <a:ext cx="337558" cy="369332"/>
              </a:xfrm>
              <a:prstGeom prst="rect">
                <a:avLst/>
              </a:prstGeom>
              <a:blipFill>
                <a:blip r:embed="rId3"/>
                <a:stretch>
                  <a:fillRect r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755-9B26-49A7-ADAC-A732233B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C089B-6AA9-4EB3-B16B-E6AB57042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the expectation is regard to an uniform random variable with density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By the law of large numbers, the sample average converges to the expectation as the sample size goes to infinity, i.e.,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C089B-6AA9-4EB3-B16B-E6AB57042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61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206B-FADD-4280-B367-319CD3B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2C8F-B395-4068-AD36-A8CF4C3C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Maximizing the likelihood function</a:t>
            </a:r>
          </a:p>
          <a:p>
            <a:r>
              <a:rPr lang="en-US" dirty="0"/>
              <a:t>Minimizing the least squared error</a:t>
            </a:r>
          </a:p>
          <a:p>
            <a:r>
              <a:rPr lang="en-US" dirty="0"/>
              <a:t>Newton-Raphson algorithm, EM (expectation and maximization), simulated annealing, genetic algorithm, etc.</a:t>
            </a:r>
          </a:p>
        </p:txBody>
      </p:sp>
    </p:spTree>
    <p:extLst>
      <p:ext uri="{BB962C8B-B14F-4D97-AF65-F5344CB8AC3E}">
        <p14:creationId xmlns:p14="http://schemas.microsoft.com/office/powerpoint/2010/main" val="339749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6FB-8255-4CE4-900B-DE2B8346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47EE6-D4F3-4582-A794-53CF0EA52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47EE6-D4F3-4582-A794-53CF0EA52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51D6EF-026D-4F37-A19F-DE68B8E7B902}"/>
              </a:ext>
            </a:extLst>
          </p:cNvPr>
          <p:cNvSpPr/>
          <p:nvPr/>
        </p:nvSpPr>
        <p:spPr>
          <a:xfrm>
            <a:off x="5323562" y="3707704"/>
            <a:ext cx="5636712" cy="1565754"/>
          </a:xfrm>
          <a:custGeom>
            <a:avLst/>
            <a:gdLst>
              <a:gd name="connsiteX0" fmla="*/ 0 w 5636712"/>
              <a:gd name="connsiteY0" fmla="*/ 1565754 h 1565754"/>
              <a:gd name="connsiteX1" fmla="*/ 0 w 5636712"/>
              <a:gd name="connsiteY1" fmla="*/ 1565754 h 1565754"/>
              <a:gd name="connsiteX2" fmla="*/ 438411 w 5636712"/>
              <a:gd name="connsiteY2" fmla="*/ 1240077 h 1565754"/>
              <a:gd name="connsiteX3" fmla="*/ 538619 w 5636712"/>
              <a:gd name="connsiteY3" fmla="*/ 1102291 h 1565754"/>
              <a:gd name="connsiteX4" fmla="*/ 701457 w 5636712"/>
              <a:gd name="connsiteY4" fmla="*/ 764088 h 1565754"/>
              <a:gd name="connsiteX5" fmla="*/ 764087 w 5636712"/>
              <a:gd name="connsiteY5" fmla="*/ 713984 h 1565754"/>
              <a:gd name="connsiteX6" fmla="*/ 864296 w 5636712"/>
              <a:gd name="connsiteY6" fmla="*/ 601249 h 1565754"/>
              <a:gd name="connsiteX7" fmla="*/ 926926 w 5636712"/>
              <a:gd name="connsiteY7" fmla="*/ 588723 h 1565754"/>
              <a:gd name="connsiteX8" fmla="*/ 1114816 w 5636712"/>
              <a:gd name="connsiteY8" fmla="*/ 663880 h 1565754"/>
              <a:gd name="connsiteX9" fmla="*/ 1227550 w 5636712"/>
              <a:gd name="connsiteY9" fmla="*/ 801666 h 1565754"/>
              <a:gd name="connsiteX10" fmla="*/ 1277654 w 5636712"/>
              <a:gd name="connsiteY10" fmla="*/ 839244 h 1565754"/>
              <a:gd name="connsiteX11" fmla="*/ 1327759 w 5636712"/>
              <a:gd name="connsiteY11" fmla="*/ 901874 h 1565754"/>
              <a:gd name="connsiteX12" fmla="*/ 1365337 w 5636712"/>
              <a:gd name="connsiteY12" fmla="*/ 939452 h 1565754"/>
              <a:gd name="connsiteX13" fmla="*/ 1478071 w 5636712"/>
              <a:gd name="connsiteY13" fmla="*/ 1064712 h 1565754"/>
              <a:gd name="connsiteX14" fmla="*/ 1515649 w 5636712"/>
              <a:gd name="connsiteY14" fmla="*/ 1114817 h 1565754"/>
              <a:gd name="connsiteX15" fmla="*/ 1540701 w 5636712"/>
              <a:gd name="connsiteY15" fmla="*/ 1152395 h 1565754"/>
              <a:gd name="connsiteX16" fmla="*/ 1615857 w 5636712"/>
              <a:gd name="connsiteY16" fmla="*/ 1227551 h 1565754"/>
              <a:gd name="connsiteX17" fmla="*/ 1640909 w 5636712"/>
              <a:gd name="connsiteY17" fmla="*/ 1277655 h 1565754"/>
              <a:gd name="connsiteX18" fmla="*/ 1691013 w 5636712"/>
              <a:gd name="connsiteY18" fmla="*/ 1315233 h 1565754"/>
              <a:gd name="connsiteX19" fmla="*/ 1728591 w 5636712"/>
              <a:gd name="connsiteY19" fmla="*/ 1365337 h 1565754"/>
              <a:gd name="connsiteX20" fmla="*/ 1766170 w 5636712"/>
              <a:gd name="connsiteY20" fmla="*/ 1402915 h 1565754"/>
              <a:gd name="connsiteX21" fmla="*/ 1803748 w 5636712"/>
              <a:gd name="connsiteY21" fmla="*/ 1453019 h 1565754"/>
              <a:gd name="connsiteX22" fmla="*/ 1941534 w 5636712"/>
              <a:gd name="connsiteY22" fmla="*/ 1515649 h 1565754"/>
              <a:gd name="connsiteX23" fmla="*/ 2116898 w 5636712"/>
              <a:gd name="connsiteY23" fmla="*/ 1503123 h 1565754"/>
              <a:gd name="connsiteX24" fmla="*/ 2179528 w 5636712"/>
              <a:gd name="connsiteY24" fmla="*/ 1478071 h 1565754"/>
              <a:gd name="connsiteX25" fmla="*/ 2254685 w 5636712"/>
              <a:gd name="connsiteY25" fmla="*/ 1440493 h 1565754"/>
              <a:gd name="connsiteX26" fmla="*/ 2354893 w 5636712"/>
              <a:gd name="connsiteY26" fmla="*/ 1365337 h 1565754"/>
              <a:gd name="connsiteX27" fmla="*/ 2392471 w 5636712"/>
              <a:gd name="connsiteY27" fmla="*/ 1340285 h 1565754"/>
              <a:gd name="connsiteX28" fmla="*/ 2492679 w 5636712"/>
              <a:gd name="connsiteY28" fmla="*/ 1265129 h 1565754"/>
              <a:gd name="connsiteX29" fmla="*/ 2530257 w 5636712"/>
              <a:gd name="connsiteY29" fmla="*/ 1215025 h 1565754"/>
              <a:gd name="connsiteX30" fmla="*/ 2642991 w 5636712"/>
              <a:gd name="connsiteY30" fmla="*/ 1152395 h 1565754"/>
              <a:gd name="connsiteX31" fmla="*/ 2718148 w 5636712"/>
              <a:gd name="connsiteY31" fmla="*/ 1077238 h 1565754"/>
              <a:gd name="connsiteX32" fmla="*/ 2793304 w 5636712"/>
              <a:gd name="connsiteY32" fmla="*/ 1027134 h 1565754"/>
              <a:gd name="connsiteX33" fmla="*/ 2880986 w 5636712"/>
              <a:gd name="connsiteY33" fmla="*/ 951978 h 1565754"/>
              <a:gd name="connsiteX34" fmla="*/ 3018772 w 5636712"/>
              <a:gd name="connsiteY34" fmla="*/ 826718 h 1565754"/>
              <a:gd name="connsiteX35" fmla="*/ 3169085 w 5636712"/>
              <a:gd name="connsiteY35" fmla="*/ 864296 h 1565754"/>
              <a:gd name="connsiteX36" fmla="*/ 3244241 w 5636712"/>
              <a:gd name="connsiteY36" fmla="*/ 939452 h 1565754"/>
              <a:gd name="connsiteX37" fmla="*/ 3256767 w 5636712"/>
              <a:gd name="connsiteY37" fmla="*/ 977030 h 1565754"/>
              <a:gd name="connsiteX38" fmla="*/ 3469709 w 5636712"/>
              <a:gd name="connsiteY38" fmla="*/ 1177447 h 1565754"/>
              <a:gd name="connsiteX39" fmla="*/ 3544865 w 5636712"/>
              <a:gd name="connsiteY39" fmla="*/ 1252603 h 1565754"/>
              <a:gd name="connsiteX40" fmla="*/ 3732756 w 5636712"/>
              <a:gd name="connsiteY40" fmla="*/ 1390389 h 1565754"/>
              <a:gd name="connsiteX41" fmla="*/ 3807912 w 5636712"/>
              <a:gd name="connsiteY41" fmla="*/ 1465545 h 1565754"/>
              <a:gd name="connsiteX42" fmla="*/ 4096011 w 5636712"/>
              <a:gd name="connsiteY42" fmla="*/ 1390389 h 1565754"/>
              <a:gd name="connsiteX43" fmla="*/ 4158641 w 5636712"/>
              <a:gd name="connsiteY43" fmla="*/ 1265129 h 1565754"/>
              <a:gd name="connsiteX44" fmla="*/ 4271375 w 5636712"/>
              <a:gd name="connsiteY44" fmla="*/ 826718 h 1565754"/>
              <a:gd name="connsiteX45" fmla="*/ 4359057 w 5636712"/>
              <a:gd name="connsiteY45" fmla="*/ 450937 h 1565754"/>
              <a:gd name="connsiteX46" fmla="*/ 4459265 w 5636712"/>
              <a:gd name="connsiteY46" fmla="*/ 137786 h 1565754"/>
              <a:gd name="connsiteX47" fmla="*/ 4496843 w 5636712"/>
              <a:gd name="connsiteY47" fmla="*/ 37578 h 1565754"/>
              <a:gd name="connsiteX48" fmla="*/ 4521896 w 5636712"/>
              <a:gd name="connsiteY48" fmla="*/ 0 h 1565754"/>
              <a:gd name="connsiteX49" fmla="*/ 4697260 w 5636712"/>
              <a:gd name="connsiteY49" fmla="*/ 75156 h 1565754"/>
              <a:gd name="connsiteX50" fmla="*/ 4960306 w 5636712"/>
              <a:gd name="connsiteY50" fmla="*/ 363255 h 1565754"/>
              <a:gd name="connsiteX51" fmla="*/ 4997885 w 5636712"/>
              <a:gd name="connsiteY51" fmla="*/ 425885 h 1565754"/>
              <a:gd name="connsiteX52" fmla="*/ 5123145 w 5636712"/>
              <a:gd name="connsiteY52" fmla="*/ 764088 h 1565754"/>
              <a:gd name="connsiteX53" fmla="*/ 5173249 w 5636712"/>
              <a:gd name="connsiteY53" fmla="*/ 864296 h 1565754"/>
              <a:gd name="connsiteX54" fmla="*/ 5323561 w 5636712"/>
              <a:gd name="connsiteY54" fmla="*/ 1164921 h 1565754"/>
              <a:gd name="connsiteX55" fmla="*/ 5361139 w 5636712"/>
              <a:gd name="connsiteY55" fmla="*/ 1202499 h 1565754"/>
              <a:gd name="connsiteX56" fmla="*/ 5461348 w 5636712"/>
              <a:gd name="connsiteY56" fmla="*/ 1315233 h 1565754"/>
              <a:gd name="connsiteX57" fmla="*/ 5549030 w 5636712"/>
              <a:gd name="connsiteY57" fmla="*/ 1390389 h 1565754"/>
              <a:gd name="connsiteX58" fmla="*/ 5636712 w 5636712"/>
              <a:gd name="connsiteY58" fmla="*/ 1440493 h 1565754"/>
              <a:gd name="connsiteX59" fmla="*/ 5624186 w 5636712"/>
              <a:gd name="connsiteY59" fmla="*/ 1402915 h 15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36712" h="1565754">
                <a:moveTo>
                  <a:pt x="0" y="1565754"/>
                </a:moveTo>
                <a:lnTo>
                  <a:pt x="0" y="1565754"/>
                </a:lnTo>
                <a:cubicBezTo>
                  <a:pt x="279991" y="1389463"/>
                  <a:pt x="287723" y="1428437"/>
                  <a:pt x="438411" y="1240077"/>
                </a:cubicBezTo>
                <a:cubicBezTo>
                  <a:pt x="473888" y="1195731"/>
                  <a:pt x="511185" y="1152016"/>
                  <a:pt x="538619" y="1102291"/>
                </a:cubicBezTo>
                <a:cubicBezTo>
                  <a:pt x="565280" y="1053968"/>
                  <a:pt x="646452" y="835594"/>
                  <a:pt x="701457" y="764088"/>
                </a:cubicBezTo>
                <a:cubicBezTo>
                  <a:pt x="717758" y="742897"/>
                  <a:pt x="745182" y="732889"/>
                  <a:pt x="764087" y="713984"/>
                </a:cubicBezTo>
                <a:cubicBezTo>
                  <a:pt x="787318" y="690753"/>
                  <a:pt x="832064" y="619156"/>
                  <a:pt x="864296" y="601249"/>
                </a:cubicBezTo>
                <a:cubicBezTo>
                  <a:pt x="882907" y="590910"/>
                  <a:pt x="906049" y="592898"/>
                  <a:pt x="926926" y="588723"/>
                </a:cubicBezTo>
                <a:cubicBezTo>
                  <a:pt x="989556" y="613775"/>
                  <a:pt x="1056249" y="630413"/>
                  <a:pt x="1114816" y="663880"/>
                </a:cubicBezTo>
                <a:cubicBezTo>
                  <a:pt x="1212352" y="719615"/>
                  <a:pt x="1168195" y="733832"/>
                  <a:pt x="1227550" y="801666"/>
                </a:cubicBezTo>
                <a:cubicBezTo>
                  <a:pt x="1241297" y="817377"/>
                  <a:pt x="1262892" y="824482"/>
                  <a:pt x="1277654" y="839244"/>
                </a:cubicBezTo>
                <a:cubicBezTo>
                  <a:pt x="1296559" y="858149"/>
                  <a:pt x="1310154" y="881754"/>
                  <a:pt x="1327759" y="901874"/>
                </a:cubicBezTo>
                <a:cubicBezTo>
                  <a:pt x="1339424" y="915205"/>
                  <a:pt x="1354120" y="925742"/>
                  <a:pt x="1365337" y="939452"/>
                </a:cubicBezTo>
                <a:cubicBezTo>
                  <a:pt x="1466363" y="1062929"/>
                  <a:pt x="1399681" y="1012452"/>
                  <a:pt x="1478071" y="1064712"/>
                </a:cubicBezTo>
                <a:cubicBezTo>
                  <a:pt x="1490597" y="1081414"/>
                  <a:pt x="1503515" y="1097829"/>
                  <a:pt x="1515649" y="1114817"/>
                </a:cubicBezTo>
                <a:cubicBezTo>
                  <a:pt x="1524399" y="1127067"/>
                  <a:pt x="1530699" y="1141143"/>
                  <a:pt x="1540701" y="1152395"/>
                </a:cubicBezTo>
                <a:cubicBezTo>
                  <a:pt x="1564239" y="1178875"/>
                  <a:pt x="1600013" y="1195862"/>
                  <a:pt x="1615857" y="1227551"/>
                </a:cubicBezTo>
                <a:cubicBezTo>
                  <a:pt x="1624208" y="1244252"/>
                  <a:pt x="1628757" y="1263478"/>
                  <a:pt x="1640909" y="1277655"/>
                </a:cubicBezTo>
                <a:cubicBezTo>
                  <a:pt x="1654495" y="1293506"/>
                  <a:pt x="1676251" y="1300471"/>
                  <a:pt x="1691013" y="1315233"/>
                </a:cubicBezTo>
                <a:cubicBezTo>
                  <a:pt x="1705775" y="1329995"/>
                  <a:pt x="1715005" y="1349486"/>
                  <a:pt x="1728591" y="1365337"/>
                </a:cubicBezTo>
                <a:cubicBezTo>
                  <a:pt x="1740120" y="1378787"/>
                  <a:pt x="1754641" y="1389465"/>
                  <a:pt x="1766170" y="1402915"/>
                </a:cubicBezTo>
                <a:cubicBezTo>
                  <a:pt x="1779756" y="1418766"/>
                  <a:pt x="1788145" y="1439149"/>
                  <a:pt x="1803748" y="1453019"/>
                </a:cubicBezTo>
                <a:cubicBezTo>
                  <a:pt x="1866660" y="1508941"/>
                  <a:pt x="1870564" y="1501455"/>
                  <a:pt x="1941534" y="1515649"/>
                </a:cubicBezTo>
                <a:cubicBezTo>
                  <a:pt x="1999989" y="1511474"/>
                  <a:pt x="2059012" y="1512263"/>
                  <a:pt x="2116898" y="1503123"/>
                </a:cubicBezTo>
                <a:cubicBezTo>
                  <a:pt x="2139108" y="1499616"/>
                  <a:pt x="2159059" y="1487375"/>
                  <a:pt x="2179528" y="1478071"/>
                </a:cubicBezTo>
                <a:cubicBezTo>
                  <a:pt x="2205027" y="1466481"/>
                  <a:pt x="2231124" y="1455639"/>
                  <a:pt x="2254685" y="1440493"/>
                </a:cubicBezTo>
                <a:cubicBezTo>
                  <a:pt x="2289807" y="1417915"/>
                  <a:pt x="2320152" y="1388498"/>
                  <a:pt x="2354893" y="1365337"/>
                </a:cubicBezTo>
                <a:cubicBezTo>
                  <a:pt x="2367419" y="1356986"/>
                  <a:pt x="2380296" y="1349140"/>
                  <a:pt x="2392471" y="1340285"/>
                </a:cubicBezTo>
                <a:cubicBezTo>
                  <a:pt x="2426238" y="1315727"/>
                  <a:pt x="2467627" y="1298532"/>
                  <a:pt x="2492679" y="1265129"/>
                </a:cubicBezTo>
                <a:cubicBezTo>
                  <a:pt x="2505205" y="1248428"/>
                  <a:pt x="2513556" y="1227551"/>
                  <a:pt x="2530257" y="1215025"/>
                </a:cubicBezTo>
                <a:cubicBezTo>
                  <a:pt x="2564647" y="1189232"/>
                  <a:pt x="2608326" y="1177816"/>
                  <a:pt x="2642991" y="1152395"/>
                </a:cubicBezTo>
                <a:cubicBezTo>
                  <a:pt x="2671561" y="1131443"/>
                  <a:pt x="2690930" y="1099919"/>
                  <a:pt x="2718148" y="1077238"/>
                </a:cubicBezTo>
                <a:cubicBezTo>
                  <a:pt x="2741278" y="1057963"/>
                  <a:pt x="2769439" y="1045492"/>
                  <a:pt x="2793304" y="1027134"/>
                </a:cubicBezTo>
                <a:cubicBezTo>
                  <a:pt x="2823816" y="1003663"/>
                  <a:pt x="2850927" y="976025"/>
                  <a:pt x="2880986" y="951978"/>
                </a:cubicBezTo>
                <a:cubicBezTo>
                  <a:pt x="3008856" y="849682"/>
                  <a:pt x="2950662" y="917532"/>
                  <a:pt x="3018772" y="826718"/>
                </a:cubicBezTo>
                <a:cubicBezTo>
                  <a:pt x="3068876" y="839244"/>
                  <a:pt x="3122891" y="841199"/>
                  <a:pt x="3169085" y="864296"/>
                </a:cubicBezTo>
                <a:cubicBezTo>
                  <a:pt x="3200774" y="880140"/>
                  <a:pt x="3244241" y="939452"/>
                  <a:pt x="3244241" y="939452"/>
                </a:cubicBezTo>
                <a:cubicBezTo>
                  <a:pt x="3248416" y="951978"/>
                  <a:pt x="3248238" y="966951"/>
                  <a:pt x="3256767" y="977030"/>
                </a:cubicBezTo>
                <a:cubicBezTo>
                  <a:pt x="3353899" y="1091823"/>
                  <a:pt x="3373276" y="1088432"/>
                  <a:pt x="3469709" y="1177447"/>
                </a:cubicBezTo>
                <a:cubicBezTo>
                  <a:pt x="3495742" y="1201478"/>
                  <a:pt x="3517328" y="1230311"/>
                  <a:pt x="3544865" y="1252603"/>
                </a:cubicBezTo>
                <a:cubicBezTo>
                  <a:pt x="3605231" y="1301470"/>
                  <a:pt x="3677838" y="1335471"/>
                  <a:pt x="3732756" y="1390389"/>
                </a:cubicBezTo>
                <a:lnTo>
                  <a:pt x="3807912" y="1465545"/>
                </a:lnTo>
                <a:cubicBezTo>
                  <a:pt x="3867927" y="1456312"/>
                  <a:pt x="4040353" y="1442336"/>
                  <a:pt x="4096011" y="1390389"/>
                </a:cubicBezTo>
                <a:cubicBezTo>
                  <a:pt x="4130138" y="1358537"/>
                  <a:pt x="4141572" y="1308578"/>
                  <a:pt x="4158641" y="1265129"/>
                </a:cubicBezTo>
                <a:cubicBezTo>
                  <a:pt x="4247367" y="1039280"/>
                  <a:pt x="4228420" y="1055810"/>
                  <a:pt x="4271375" y="826718"/>
                </a:cubicBezTo>
                <a:cubicBezTo>
                  <a:pt x="4299619" y="676083"/>
                  <a:pt x="4314869" y="598229"/>
                  <a:pt x="4359057" y="450937"/>
                </a:cubicBezTo>
                <a:cubicBezTo>
                  <a:pt x="4390550" y="345961"/>
                  <a:pt x="4420783" y="240406"/>
                  <a:pt x="4459265" y="137786"/>
                </a:cubicBezTo>
                <a:cubicBezTo>
                  <a:pt x="4471791" y="104383"/>
                  <a:pt x="4482081" y="70054"/>
                  <a:pt x="4496843" y="37578"/>
                </a:cubicBezTo>
                <a:cubicBezTo>
                  <a:pt x="4503073" y="23873"/>
                  <a:pt x="4513545" y="12526"/>
                  <a:pt x="4521896" y="0"/>
                </a:cubicBezTo>
                <a:cubicBezTo>
                  <a:pt x="4597615" y="22716"/>
                  <a:pt x="4645585" y="21414"/>
                  <a:pt x="4697260" y="75156"/>
                </a:cubicBezTo>
                <a:cubicBezTo>
                  <a:pt x="4787392" y="168893"/>
                  <a:pt x="4893400" y="251747"/>
                  <a:pt x="4960306" y="363255"/>
                </a:cubicBezTo>
                <a:cubicBezTo>
                  <a:pt x="4972832" y="384132"/>
                  <a:pt x="4988722" y="403329"/>
                  <a:pt x="4997885" y="425885"/>
                </a:cubicBezTo>
                <a:cubicBezTo>
                  <a:pt x="5043132" y="537263"/>
                  <a:pt x="5069382" y="656562"/>
                  <a:pt x="5123145" y="764088"/>
                </a:cubicBezTo>
                <a:cubicBezTo>
                  <a:pt x="5139846" y="797491"/>
                  <a:pt x="5157599" y="830388"/>
                  <a:pt x="5173249" y="864296"/>
                </a:cubicBezTo>
                <a:cubicBezTo>
                  <a:pt x="5232716" y="993140"/>
                  <a:pt x="5247228" y="1066778"/>
                  <a:pt x="5323561" y="1164921"/>
                </a:cubicBezTo>
                <a:cubicBezTo>
                  <a:pt x="5334437" y="1178904"/>
                  <a:pt x="5348613" y="1189973"/>
                  <a:pt x="5361139" y="1202499"/>
                </a:cubicBezTo>
                <a:cubicBezTo>
                  <a:pt x="5386671" y="1279095"/>
                  <a:pt x="5361212" y="1224201"/>
                  <a:pt x="5461348" y="1315233"/>
                </a:cubicBezTo>
                <a:cubicBezTo>
                  <a:pt x="5491040" y="1342225"/>
                  <a:pt x="5511595" y="1373751"/>
                  <a:pt x="5549030" y="1390389"/>
                </a:cubicBezTo>
                <a:cubicBezTo>
                  <a:pt x="5639044" y="1430395"/>
                  <a:pt x="5610255" y="1387578"/>
                  <a:pt x="5636712" y="1440493"/>
                </a:cubicBezTo>
                <a:lnTo>
                  <a:pt x="5624186" y="14029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951</TotalTime>
  <Words>660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Garamond</vt:lpstr>
      <vt:lpstr>Organic</vt:lpstr>
      <vt:lpstr>STAT 8060</vt:lpstr>
      <vt:lpstr>Numerical Computing </vt:lpstr>
      <vt:lpstr>How to calculate √2?</vt:lpstr>
      <vt:lpstr>How to find π and e?</vt:lpstr>
      <vt:lpstr>How to calculate derivative </vt:lpstr>
      <vt:lpstr>How to calculate integral</vt:lpstr>
      <vt:lpstr>Monte Carlo Simulation</vt:lpstr>
      <vt:lpstr>Optimization problems</vt:lpstr>
      <vt:lpstr>Newton-Raphson algorithm</vt:lpstr>
      <vt:lpstr>Simulation </vt:lpstr>
      <vt:lpstr>Numerical linear algebra</vt:lpstr>
      <vt:lpstr>How to write efficient programs</vt:lpstr>
      <vt:lpstr>Divide and Conquer</vt:lpstr>
      <vt:lpstr>Dynamic programming</vt:lpstr>
      <vt:lpstr>Dynamic programming example</vt:lpstr>
      <vt:lpstr>Cont.</vt:lpstr>
      <vt:lpstr>Parallel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8060</dc:title>
  <dc:creator>Liang Liu</dc:creator>
  <cp:lastModifiedBy>Liang Liu</cp:lastModifiedBy>
  <cp:revision>12</cp:revision>
  <dcterms:created xsi:type="dcterms:W3CDTF">2021-08-08T14:03:09Z</dcterms:created>
  <dcterms:modified xsi:type="dcterms:W3CDTF">2021-08-15T21:41:51Z</dcterms:modified>
</cp:coreProperties>
</file>