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3" r:id="rId4"/>
    <p:sldId id="274" r:id="rId5"/>
    <p:sldId id="28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8" r:id="rId36"/>
    <p:sldId id="30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460EE-7E74-47C4-BE43-B40FA0754069}" v="7019" dt="2021-08-14T14:17:15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" userId="0e13c7e15f5ceadc" providerId="LiveId" clId="{A584D3C3-5B63-438D-9FA8-06C46648308F}"/>
    <pc:docChg chg="custSel delSld modSld">
      <pc:chgData name="Liang" userId="0e13c7e15f5ceadc" providerId="LiveId" clId="{A584D3C3-5B63-438D-9FA8-06C46648308F}" dt="2021-08-12T19:41:18.038" v="364" actId="27636"/>
      <pc:docMkLst>
        <pc:docMk/>
      </pc:docMkLst>
      <pc:sldChg chg="modSp mod">
        <pc:chgData name="Liang" userId="0e13c7e15f5ceadc" providerId="LiveId" clId="{A584D3C3-5B63-438D-9FA8-06C46648308F}" dt="2021-08-12T19:40:55.721" v="361" actId="108"/>
        <pc:sldMkLst>
          <pc:docMk/>
          <pc:sldMk cId="2436110293" sldId="257"/>
        </pc:sldMkLst>
        <pc:spChg chg="mod">
          <ac:chgData name="Liang" userId="0e13c7e15f5ceadc" providerId="LiveId" clId="{A584D3C3-5B63-438D-9FA8-06C46648308F}" dt="2021-08-12T19:34:47.624" v="54" actId="20577"/>
          <ac:spMkLst>
            <pc:docMk/>
            <pc:sldMk cId="2436110293" sldId="257"/>
            <ac:spMk id="2" creationId="{80285BD6-F7CA-411C-BBD7-CD0E3AC09CDC}"/>
          </ac:spMkLst>
        </pc:spChg>
        <pc:spChg chg="mod">
          <ac:chgData name="Liang" userId="0e13c7e15f5ceadc" providerId="LiveId" clId="{A584D3C3-5B63-438D-9FA8-06C46648308F}" dt="2021-08-12T19:40:55.721" v="361" actId="108"/>
          <ac:spMkLst>
            <pc:docMk/>
            <pc:sldMk cId="2436110293" sldId="257"/>
            <ac:spMk id="3" creationId="{4ED96778-F32E-4752-A5D5-C699B5FF741E}"/>
          </ac:spMkLst>
        </pc:spChg>
      </pc:sldChg>
      <pc:sldChg chg="del">
        <pc:chgData name="Liang" userId="0e13c7e15f5ceadc" providerId="LiveId" clId="{A584D3C3-5B63-438D-9FA8-06C46648308F}" dt="2021-08-12T19:28:08.854" v="24" actId="47"/>
        <pc:sldMkLst>
          <pc:docMk/>
          <pc:sldMk cId="822928006" sldId="258"/>
        </pc:sldMkLst>
      </pc:sldChg>
      <pc:sldChg chg="del">
        <pc:chgData name="Liang" userId="0e13c7e15f5ceadc" providerId="LiveId" clId="{A584D3C3-5B63-438D-9FA8-06C46648308F}" dt="2021-08-12T19:28:09.682" v="25" actId="47"/>
        <pc:sldMkLst>
          <pc:docMk/>
          <pc:sldMk cId="1914120800" sldId="259"/>
        </pc:sldMkLst>
      </pc:sldChg>
      <pc:sldChg chg="del">
        <pc:chgData name="Liang" userId="0e13c7e15f5ceadc" providerId="LiveId" clId="{A584D3C3-5B63-438D-9FA8-06C46648308F}" dt="2021-08-12T19:28:10.463" v="26" actId="47"/>
        <pc:sldMkLst>
          <pc:docMk/>
          <pc:sldMk cId="3539515063" sldId="260"/>
        </pc:sldMkLst>
      </pc:sldChg>
      <pc:sldChg chg="del">
        <pc:chgData name="Liang" userId="0e13c7e15f5ceadc" providerId="LiveId" clId="{A584D3C3-5B63-438D-9FA8-06C46648308F}" dt="2021-08-12T19:28:11.042" v="27" actId="47"/>
        <pc:sldMkLst>
          <pc:docMk/>
          <pc:sldMk cId="417334851" sldId="261"/>
        </pc:sldMkLst>
      </pc:sldChg>
      <pc:sldChg chg="del">
        <pc:chgData name="Liang" userId="0e13c7e15f5ceadc" providerId="LiveId" clId="{A584D3C3-5B63-438D-9FA8-06C46648308F}" dt="2021-08-12T19:28:11.948" v="29" actId="47"/>
        <pc:sldMkLst>
          <pc:docMk/>
          <pc:sldMk cId="3397499729" sldId="262"/>
        </pc:sldMkLst>
      </pc:sldChg>
      <pc:sldChg chg="del">
        <pc:chgData name="Liang" userId="0e13c7e15f5ceadc" providerId="LiveId" clId="{A584D3C3-5B63-438D-9FA8-06C46648308F}" dt="2021-08-12T19:28:12.448" v="30" actId="47"/>
        <pc:sldMkLst>
          <pc:docMk/>
          <pc:sldMk cId="3689047456" sldId="263"/>
        </pc:sldMkLst>
      </pc:sldChg>
      <pc:sldChg chg="del">
        <pc:chgData name="Liang" userId="0e13c7e15f5ceadc" providerId="LiveId" clId="{A584D3C3-5B63-438D-9FA8-06C46648308F}" dt="2021-08-12T19:28:12.760" v="31" actId="47"/>
        <pc:sldMkLst>
          <pc:docMk/>
          <pc:sldMk cId="775116324" sldId="264"/>
        </pc:sldMkLst>
      </pc:sldChg>
      <pc:sldChg chg="del">
        <pc:chgData name="Liang" userId="0e13c7e15f5ceadc" providerId="LiveId" clId="{A584D3C3-5B63-438D-9FA8-06C46648308F}" dt="2021-08-12T19:28:12.948" v="32" actId="47"/>
        <pc:sldMkLst>
          <pc:docMk/>
          <pc:sldMk cId="3197225773" sldId="265"/>
        </pc:sldMkLst>
      </pc:sldChg>
      <pc:sldChg chg="del">
        <pc:chgData name="Liang" userId="0e13c7e15f5ceadc" providerId="LiveId" clId="{A584D3C3-5B63-438D-9FA8-06C46648308F}" dt="2021-08-12T19:28:13.198" v="33" actId="47"/>
        <pc:sldMkLst>
          <pc:docMk/>
          <pc:sldMk cId="4156861948" sldId="266"/>
        </pc:sldMkLst>
      </pc:sldChg>
      <pc:sldChg chg="del">
        <pc:chgData name="Liang" userId="0e13c7e15f5ceadc" providerId="LiveId" clId="{A584D3C3-5B63-438D-9FA8-06C46648308F}" dt="2021-08-12T19:28:13.510" v="34" actId="47"/>
        <pc:sldMkLst>
          <pc:docMk/>
          <pc:sldMk cId="4291501401" sldId="267"/>
        </pc:sldMkLst>
      </pc:sldChg>
      <pc:sldChg chg="del">
        <pc:chgData name="Liang" userId="0e13c7e15f5ceadc" providerId="LiveId" clId="{A584D3C3-5B63-438D-9FA8-06C46648308F}" dt="2021-08-12T19:28:13.604" v="35" actId="47"/>
        <pc:sldMkLst>
          <pc:docMk/>
          <pc:sldMk cId="3194277903" sldId="268"/>
        </pc:sldMkLst>
      </pc:sldChg>
      <pc:sldChg chg="del">
        <pc:chgData name="Liang" userId="0e13c7e15f5ceadc" providerId="LiveId" clId="{A584D3C3-5B63-438D-9FA8-06C46648308F}" dt="2021-08-12T19:28:13.807" v="36" actId="47"/>
        <pc:sldMkLst>
          <pc:docMk/>
          <pc:sldMk cId="3332920310" sldId="269"/>
        </pc:sldMkLst>
      </pc:sldChg>
      <pc:sldChg chg="del">
        <pc:chgData name="Liang" userId="0e13c7e15f5ceadc" providerId="LiveId" clId="{A584D3C3-5B63-438D-9FA8-06C46648308F}" dt="2021-08-12T19:28:14.010" v="37" actId="47"/>
        <pc:sldMkLst>
          <pc:docMk/>
          <pc:sldMk cId="2443882384" sldId="270"/>
        </pc:sldMkLst>
      </pc:sldChg>
      <pc:sldChg chg="del">
        <pc:chgData name="Liang" userId="0e13c7e15f5ceadc" providerId="LiveId" clId="{A584D3C3-5B63-438D-9FA8-06C46648308F}" dt="2021-08-12T19:28:14.213" v="38" actId="47"/>
        <pc:sldMkLst>
          <pc:docMk/>
          <pc:sldMk cId="1559130451" sldId="271"/>
        </pc:sldMkLst>
      </pc:sldChg>
      <pc:sldChg chg="del">
        <pc:chgData name="Liang" userId="0e13c7e15f5ceadc" providerId="LiveId" clId="{A584D3C3-5B63-438D-9FA8-06C46648308F}" dt="2021-08-12T19:28:14.416" v="39" actId="47"/>
        <pc:sldMkLst>
          <pc:docMk/>
          <pc:sldMk cId="3457324619" sldId="272"/>
        </pc:sldMkLst>
      </pc:sldChg>
      <pc:sldChg chg="modSp mod">
        <pc:chgData name="Liang" userId="0e13c7e15f5ceadc" providerId="LiveId" clId="{A584D3C3-5B63-438D-9FA8-06C46648308F}" dt="2021-08-12T19:41:18.038" v="364" actId="27636"/>
        <pc:sldMkLst>
          <pc:docMk/>
          <pc:sldMk cId="376685398" sldId="273"/>
        </pc:sldMkLst>
        <pc:spChg chg="mod">
          <ac:chgData name="Liang" userId="0e13c7e15f5ceadc" providerId="LiveId" clId="{A584D3C3-5B63-438D-9FA8-06C46648308F}" dt="2021-08-12T19:41:18.038" v="364" actId="27636"/>
          <ac:spMkLst>
            <pc:docMk/>
            <pc:sldMk cId="376685398" sldId="273"/>
            <ac:spMk id="2" creationId="{39B7F9C2-ECCF-4C35-AAAE-99B971A29217}"/>
          </ac:spMkLst>
        </pc:spChg>
      </pc:sldChg>
      <pc:sldChg chg="del">
        <pc:chgData name="Liang" userId="0e13c7e15f5ceadc" providerId="LiveId" clId="{A584D3C3-5B63-438D-9FA8-06C46648308F}" dt="2021-08-12T19:28:11.573" v="28" actId="47"/>
        <pc:sldMkLst>
          <pc:docMk/>
          <pc:sldMk cId="2281614388" sldId="276"/>
        </pc:sldMkLst>
      </pc:sldChg>
    </pc:docChg>
  </pc:docChgLst>
  <pc:docChgLst>
    <pc:chgData name="Liang Liu" userId="0e13c7e15f5ceadc" providerId="LiveId" clId="{982460EE-7E74-47C4-BE43-B40FA0754069}"/>
    <pc:docChg chg="undo custSel mod addSld delSld modSld">
      <pc:chgData name="Liang Liu" userId="0e13c7e15f5ceadc" providerId="LiveId" clId="{982460EE-7E74-47C4-BE43-B40FA0754069}" dt="2021-08-14T14:18:06.322" v="11242" actId="1076"/>
      <pc:docMkLst>
        <pc:docMk/>
      </pc:docMkLst>
      <pc:sldChg chg="modSp">
        <pc:chgData name="Liang Liu" userId="0e13c7e15f5ceadc" providerId="LiveId" clId="{982460EE-7E74-47C4-BE43-B40FA0754069}" dt="2021-08-13T01:41:39.029" v="616" actId="20577"/>
        <pc:sldMkLst>
          <pc:docMk/>
          <pc:sldMk cId="2436110293" sldId="257"/>
        </pc:sldMkLst>
        <pc:spChg chg="mod">
          <ac:chgData name="Liang Liu" userId="0e13c7e15f5ceadc" providerId="LiveId" clId="{982460EE-7E74-47C4-BE43-B40FA0754069}" dt="2021-08-13T01:41:39.029" v="616" actId="20577"/>
          <ac:spMkLst>
            <pc:docMk/>
            <pc:sldMk cId="2436110293" sldId="257"/>
            <ac:spMk id="3" creationId="{4ED96778-F32E-4752-A5D5-C699B5FF741E}"/>
          </ac:spMkLst>
        </pc:spChg>
      </pc:sldChg>
      <pc:sldChg chg="addSp delSp modSp mod setBg">
        <pc:chgData name="Liang Liu" userId="0e13c7e15f5ceadc" providerId="LiveId" clId="{982460EE-7E74-47C4-BE43-B40FA0754069}" dt="2021-08-12T21:31:53.590" v="378" actId="20577"/>
        <pc:sldMkLst>
          <pc:docMk/>
          <pc:sldMk cId="376685398" sldId="273"/>
        </pc:sldMkLst>
        <pc:spChg chg="mod">
          <ac:chgData name="Liang Liu" userId="0e13c7e15f5ceadc" providerId="LiveId" clId="{982460EE-7E74-47C4-BE43-B40FA0754069}" dt="2021-08-12T21:30:39.970" v="320" actId="20577"/>
          <ac:spMkLst>
            <pc:docMk/>
            <pc:sldMk cId="376685398" sldId="273"/>
            <ac:spMk id="2" creationId="{39B7F9C2-ECCF-4C35-AAAE-99B971A29217}"/>
          </ac:spMkLst>
        </pc:spChg>
        <pc:spChg chg="mod ord">
          <ac:chgData name="Liang Liu" userId="0e13c7e15f5ceadc" providerId="LiveId" clId="{982460EE-7E74-47C4-BE43-B40FA0754069}" dt="2021-08-12T21:31:53.590" v="378" actId="20577"/>
          <ac:spMkLst>
            <pc:docMk/>
            <pc:sldMk cId="376685398" sldId="273"/>
            <ac:spMk id="3" creationId="{6B3B2C41-F8A9-4999-A063-EB403101BAE3}"/>
          </ac:spMkLst>
        </pc:spChg>
        <pc:spChg chg="add del">
          <ac:chgData name="Liang Liu" userId="0e13c7e15f5ceadc" providerId="LiveId" clId="{982460EE-7E74-47C4-BE43-B40FA0754069}" dt="2021-08-12T21:10:56.128" v="30" actId="26606"/>
          <ac:spMkLst>
            <pc:docMk/>
            <pc:sldMk cId="376685398" sldId="273"/>
            <ac:spMk id="11" creationId="{7B64EAB0-9095-45E6-8997-C95B35635997}"/>
          </ac:spMkLst>
        </pc:spChg>
        <pc:picChg chg="add mod ord">
          <ac:chgData name="Liang Liu" userId="0e13c7e15f5ceadc" providerId="LiveId" clId="{982460EE-7E74-47C4-BE43-B40FA0754069}" dt="2021-08-12T21:13:05.870" v="54" actId="14100"/>
          <ac:picMkLst>
            <pc:docMk/>
            <pc:sldMk cId="376685398" sldId="273"/>
            <ac:picMk id="4" creationId="{A805DC7B-26A1-4B18-AC72-ACD1A0D59BF3}"/>
          </ac:picMkLst>
        </pc:picChg>
        <pc:picChg chg="add mod">
          <ac:chgData name="Liang Liu" userId="0e13c7e15f5ceadc" providerId="LiveId" clId="{982460EE-7E74-47C4-BE43-B40FA0754069}" dt="2021-08-12T21:13:08.752" v="56" actId="1076"/>
          <ac:picMkLst>
            <pc:docMk/>
            <pc:sldMk cId="376685398" sldId="273"/>
            <ac:picMk id="5" creationId="{A9A4C371-51C8-45C4-92AA-A68E7FE5E9FF}"/>
          </ac:picMkLst>
        </pc:picChg>
        <pc:picChg chg="add mod">
          <ac:chgData name="Liang Liu" userId="0e13c7e15f5ceadc" providerId="LiveId" clId="{982460EE-7E74-47C4-BE43-B40FA0754069}" dt="2021-08-12T21:13:13.704" v="58" actId="14100"/>
          <ac:picMkLst>
            <pc:docMk/>
            <pc:sldMk cId="376685398" sldId="273"/>
            <ac:picMk id="6" creationId="{B63AC618-500B-4573-8B46-D37FFE4C10F3}"/>
          </ac:picMkLst>
        </pc:picChg>
        <pc:picChg chg="add del">
          <ac:chgData name="Liang Liu" userId="0e13c7e15f5ceadc" providerId="LiveId" clId="{982460EE-7E74-47C4-BE43-B40FA0754069}" dt="2021-08-12T21:10:56.128" v="30" actId="26606"/>
          <ac:picMkLst>
            <pc:docMk/>
            <pc:sldMk cId="376685398" sldId="273"/>
            <ac:picMk id="9" creationId="{85A38949-1EAC-4DED-AF7B-973F687AA83E}"/>
          </ac:picMkLst>
        </pc:picChg>
        <pc:picChg chg="add">
          <ac:chgData name="Liang Liu" userId="0e13c7e15f5ceadc" providerId="LiveId" clId="{982460EE-7E74-47C4-BE43-B40FA0754069}" dt="2021-08-12T21:10:56.128" v="30" actId="26606"/>
          <ac:picMkLst>
            <pc:docMk/>
            <pc:sldMk cId="376685398" sldId="273"/>
            <ac:picMk id="18" creationId="{292E7AF0-A589-43B3-A1DE-8807EC76976B}"/>
          </ac:picMkLst>
        </pc:picChg>
        <pc:cxnChg chg="add del">
          <ac:chgData name="Liang Liu" userId="0e13c7e15f5ceadc" providerId="LiveId" clId="{982460EE-7E74-47C4-BE43-B40FA0754069}" dt="2021-08-12T21:10:56.128" v="30" actId="26606"/>
          <ac:cxnSpMkLst>
            <pc:docMk/>
            <pc:sldMk cId="376685398" sldId="273"/>
            <ac:cxnSpMk id="13" creationId="{DE8F9096-24C0-47DD-B62E-FFDB61466BAE}"/>
          </ac:cxnSpMkLst>
        </pc:cxnChg>
        <pc:cxnChg chg="add">
          <ac:chgData name="Liang Liu" userId="0e13c7e15f5ceadc" providerId="LiveId" clId="{982460EE-7E74-47C4-BE43-B40FA0754069}" dt="2021-08-12T21:10:56.128" v="30" actId="26606"/>
          <ac:cxnSpMkLst>
            <pc:docMk/>
            <pc:sldMk cId="376685398" sldId="273"/>
            <ac:cxnSpMk id="20" creationId="{29BCDD02-D5E3-4D30-8587-66036C8910BF}"/>
          </ac:cxnSpMkLst>
        </pc:cxnChg>
      </pc:sldChg>
      <pc:sldChg chg="addSp delSp modSp">
        <pc:chgData name="Liang Liu" userId="0e13c7e15f5ceadc" providerId="LiveId" clId="{982460EE-7E74-47C4-BE43-B40FA0754069}" dt="2021-08-13T02:29:30.625" v="1242" actId="20577"/>
        <pc:sldMkLst>
          <pc:docMk/>
          <pc:sldMk cId="1220214076" sldId="274"/>
        </pc:sldMkLst>
        <pc:spChg chg="mod">
          <ac:chgData name="Liang Liu" userId="0e13c7e15f5ceadc" providerId="LiveId" clId="{982460EE-7E74-47C4-BE43-B40FA0754069}" dt="2021-08-12T21:34:50.946" v="387" actId="5793"/>
          <ac:spMkLst>
            <pc:docMk/>
            <pc:sldMk cId="1220214076" sldId="274"/>
            <ac:spMk id="2" creationId="{1B0786A4-53EE-4D85-8ADD-BBCBD60DE05A}"/>
          </ac:spMkLst>
        </pc:spChg>
        <pc:spChg chg="del mod">
          <ac:chgData name="Liang Liu" userId="0e13c7e15f5ceadc" providerId="LiveId" clId="{982460EE-7E74-47C4-BE43-B40FA0754069}" dt="2021-08-12T21:35:39.431" v="389" actId="478"/>
          <ac:spMkLst>
            <pc:docMk/>
            <pc:sldMk cId="1220214076" sldId="274"/>
            <ac:spMk id="3" creationId="{96762305-BDE8-4EF0-B969-1C654D798BC9}"/>
          </ac:spMkLst>
        </pc:spChg>
        <pc:spChg chg="add">
          <ac:chgData name="Liang Liu" userId="0e13c7e15f5ceadc" providerId="LiveId" clId="{982460EE-7E74-47C4-BE43-B40FA0754069}" dt="2021-08-12T21:35:33.463" v="388"/>
          <ac:spMkLst>
            <pc:docMk/>
            <pc:sldMk cId="1220214076" sldId="274"/>
            <ac:spMk id="4" creationId="{B4A5EE3C-8764-4463-8401-E07FD5C15890}"/>
          </ac:spMkLst>
        </pc:spChg>
        <pc:spChg chg="add mod">
          <ac:chgData name="Liang Liu" userId="0e13c7e15f5ceadc" providerId="LiveId" clId="{982460EE-7E74-47C4-BE43-B40FA0754069}" dt="2021-08-13T02:29:30.625" v="1242" actId="20577"/>
          <ac:spMkLst>
            <pc:docMk/>
            <pc:sldMk cId="1220214076" sldId="274"/>
            <ac:spMk id="10" creationId="{C8E5394F-69A5-453B-8DD1-A62ED6FE6CAF}"/>
          </ac:spMkLst>
        </pc:spChg>
        <pc:spChg chg="add mod">
          <ac:chgData name="Liang Liu" userId="0e13c7e15f5ceadc" providerId="LiveId" clId="{982460EE-7E74-47C4-BE43-B40FA0754069}" dt="2021-08-12T21:39:41.248" v="569" actId="1076"/>
          <ac:spMkLst>
            <pc:docMk/>
            <pc:sldMk cId="1220214076" sldId="274"/>
            <ac:spMk id="11" creationId="{E2DF0D70-BC68-4185-B5C5-9FBE1FE591FF}"/>
          </ac:spMkLst>
        </pc:spChg>
        <pc:spChg chg="add mod">
          <ac:chgData name="Liang Liu" userId="0e13c7e15f5ceadc" providerId="LiveId" clId="{982460EE-7E74-47C4-BE43-B40FA0754069}" dt="2021-08-12T21:39:51.685" v="573" actId="1076"/>
          <ac:spMkLst>
            <pc:docMk/>
            <pc:sldMk cId="1220214076" sldId="274"/>
            <ac:spMk id="12" creationId="{ACA08E0D-6F66-4086-8499-B00BAF0E2FE8}"/>
          </ac:spMkLst>
        </pc:spChg>
        <pc:spChg chg="add mod">
          <ac:chgData name="Liang Liu" userId="0e13c7e15f5ceadc" providerId="LiveId" clId="{982460EE-7E74-47C4-BE43-B40FA0754069}" dt="2021-08-12T21:39:47.773" v="572" actId="1076"/>
          <ac:spMkLst>
            <pc:docMk/>
            <pc:sldMk cId="1220214076" sldId="274"/>
            <ac:spMk id="13" creationId="{FD5A3B19-4D51-4A07-945A-D6A95E5FA781}"/>
          </ac:spMkLst>
        </pc:spChg>
        <pc:spChg chg="add del mod">
          <ac:chgData name="Liang Liu" userId="0e13c7e15f5ceadc" providerId="LiveId" clId="{982460EE-7E74-47C4-BE43-B40FA0754069}" dt="2021-08-12T21:40:02.824" v="575" actId="478"/>
          <ac:spMkLst>
            <pc:docMk/>
            <pc:sldMk cId="1220214076" sldId="274"/>
            <ac:spMk id="14" creationId="{2F178A9E-9E85-424B-BCF8-B2CB24612077}"/>
          </ac:spMkLst>
        </pc:spChg>
        <pc:picChg chg="add mod">
          <ac:chgData name="Liang Liu" userId="0e13c7e15f5ceadc" providerId="LiveId" clId="{982460EE-7E74-47C4-BE43-B40FA0754069}" dt="2021-08-12T21:37:01.617" v="403" actId="1076"/>
          <ac:picMkLst>
            <pc:docMk/>
            <pc:sldMk cId="1220214076" sldId="274"/>
            <ac:picMk id="5" creationId="{9A9E8597-4B51-4887-9BA2-574D132BBE79}"/>
          </ac:picMkLst>
        </pc:picChg>
        <pc:picChg chg="add del mod">
          <ac:chgData name="Liang Liu" userId="0e13c7e15f5ceadc" providerId="LiveId" clId="{982460EE-7E74-47C4-BE43-B40FA0754069}" dt="2021-08-12T21:36:58.986" v="402" actId="478"/>
          <ac:picMkLst>
            <pc:docMk/>
            <pc:sldMk cId="1220214076" sldId="274"/>
            <ac:picMk id="6" creationId="{8DEFD49B-42A1-49F8-A373-6A323597C034}"/>
          </ac:picMkLst>
        </pc:picChg>
        <pc:picChg chg="add mod">
          <ac:chgData name="Liang Liu" userId="0e13c7e15f5ceadc" providerId="LiveId" clId="{982460EE-7E74-47C4-BE43-B40FA0754069}" dt="2021-08-12T21:37:51.593" v="412" actId="1076"/>
          <ac:picMkLst>
            <pc:docMk/>
            <pc:sldMk cId="1220214076" sldId="274"/>
            <ac:picMk id="7" creationId="{5855790D-BCFA-4D33-82A8-B966A7F41409}"/>
          </ac:picMkLst>
        </pc:picChg>
        <pc:picChg chg="add mod">
          <ac:chgData name="Liang Liu" userId="0e13c7e15f5ceadc" providerId="LiveId" clId="{982460EE-7E74-47C4-BE43-B40FA0754069}" dt="2021-08-12T21:37:44.320" v="411" actId="1076"/>
          <ac:picMkLst>
            <pc:docMk/>
            <pc:sldMk cId="1220214076" sldId="274"/>
            <ac:picMk id="8" creationId="{C41EE683-399E-469E-BDF0-E47D0BB9A691}"/>
          </ac:picMkLst>
        </pc:picChg>
        <pc:picChg chg="add mod">
          <ac:chgData name="Liang Liu" userId="0e13c7e15f5ceadc" providerId="LiveId" clId="{982460EE-7E74-47C4-BE43-B40FA0754069}" dt="2021-08-12T21:38:24.351" v="418" actId="1076"/>
          <ac:picMkLst>
            <pc:docMk/>
            <pc:sldMk cId="1220214076" sldId="274"/>
            <ac:picMk id="9" creationId="{90FD223B-C8F8-49E0-AAC9-8BD58098F341}"/>
          </ac:picMkLst>
        </pc:picChg>
      </pc:sldChg>
      <pc:sldChg chg="addSp delSp modSp">
        <pc:chgData name="Liang Liu" userId="0e13c7e15f5ceadc" providerId="LiveId" clId="{982460EE-7E74-47C4-BE43-B40FA0754069}" dt="2021-08-13T02:00:15.748" v="887" actId="20577"/>
        <pc:sldMkLst>
          <pc:docMk/>
          <pc:sldMk cId="4046054032" sldId="275"/>
        </pc:sldMkLst>
        <pc:spChg chg="mod">
          <ac:chgData name="Liang Liu" userId="0e13c7e15f5ceadc" providerId="LiveId" clId="{982460EE-7E74-47C4-BE43-B40FA0754069}" dt="2021-08-13T02:00:15.748" v="887" actId="20577"/>
          <ac:spMkLst>
            <pc:docMk/>
            <pc:sldMk cId="4046054032" sldId="275"/>
            <ac:spMk id="2" creationId="{FA882D2F-684D-4748-8A20-A3C9FE26125D}"/>
          </ac:spMkLst>
        </pc:spChg>
        <pc:spChg chg="mod">
          <ac:chgData name="Liang Liu" userId="0e13c7e15f5ceadc" providerId="LiveId" clId="{982460EE-7E74-47C4-BE43-B40FA0754069}" dt="2021-08-13T01:58:40.371" v="850" actId="20577"/>
          <ac:spMkLst>
            <pc:docMk/>
            <pc:sldMk cId="4046054032" sldId="275"/>
            <ac:spMk id="3" creationId="{03E54365-47B1-4668-AC3C-64DCDBA105FB}"/>
          </ac:spMkLst>
        </pc:spChg>
        <pc:spChg chg="add">
          <ac:chgData name="Liang Liu" userId="0e13c7e15f5ceadc" providerId="LiveId" clId="{982460EE-7E74-47C4-BE43-B40FA0754069}" dt="2021-08-13T01:43:00.588" v="690"/>
          <ac:spMkLst>
            <pc:docMk/>
            <pc:sldMk cId="4046054032" sldId="275"/>
            <ac:spMk id="5" creationId="{753458F1-C77A-4373-803E-89570AA5AF57}"/>
          </ac:spMkLst>
        </pc:spChg>
        <pc:spChg chg="add del mod">
          <ac:chgData name="Liang Liu" userId="0e13c7e15f5ceadc" providerId="LiveId" clId="{982460EE-7E74-47C4-BE43-B40FA0754069}" dt="2021-08-13T01:43:17.012" v="695" actId="478"/>
          <ac:spMkLst>
            <pc:docMk/>
            <pc:sldMk cId="4046054032" sldId="275"/>
            <ac:spMk id="6" creationId="{49E3F092-77A5-478B-A31C-C32C9E2E7AF9}"/>
          </ac:spMkLst>
        </pc:spChg>
        <pc:spChg chg="add">
          <ac:chgData name="Liang Liu" userId="0e13c7e15f5ceadc" providerId="LiveId" clId="{982460EE-7E74-47C4-BE43-B40FA0754069}" dt="2021-08-13T01:48:44.039" v="697"/>
          <ac:spMkLst>
            <pc:docMk/>
            <pc:sldMk cId="4046054032" sldId="275"/>
            <ac:spMk id="7" creationId="{09A83B58-AEC7-42C8-8B06-92C212DC6FE2}"/>
          </ac:spMkLst>
        </pc:spChg>
        <pc:picChg chg="add del">
          <ac:chgData name="Liang Liu" userId="0e13c7e15f5ceadc" providerId="LiveId" clId="{982460EE-7E74-47C4-BE43-B40FA0754069}" dt="2021-08-13T01:41:27.227" v="615" actId="478"/>
          <ac:picMkLst>
            <pc:docMk/>
            <pc:sldMk cId="4046054032" sldId="275"/>
            <ac:picMk id="4" creationId="{6C7AD026-993C-490D-A2C6-F21F816B4D84}"/>
          </ac:picMkLst>
        </pc:picChg>
        <pc:cxnChg chg="add mod">
          <ac:chgData name="Liang Liu" userId="0e13c7e15f5ceadc" providerId="LiveId" clId="{982460EE-7E74-47C4-BE43-B40FA0754069}" dt="2021-08-13T01:55:16.168" v="787" actId="13822"/>
          <ac:cxnSpMkLst>
            <pc:docMk/>
            <pc:sldMk cId="4046054032" sldId="275"/>
            <ac:cxnSpMk id="9" creationId="{8378CE1D-4F1B-4D8B-B8EB-81C7F91E820C}"/>
          </ac:cxnSpMkLst>
        </pc:cxnChg>
        <pc:cxnChg chg="add mod">
          <ac:chgData name="Liang Liu" userId="0e13c7e15f5ceadc" providerId="LiveId" clId="{982460EE-7E74-47C4-BE43-B40FA0754069}" dt="2021-08-13T01:58:51.861" v="852" actId="1076"/>
          <ac:cxnSpMkLst>
            <pc:docMk/>
            <pc:sldMk cId="4046054032" sldId="275"/>
            <ac:cxnSpMk id="10" creationId="{52782B7F-558D-4320-BF02-8C5347E4546C}"/>
          </ac:cxnSpMkLst>
        </pc:cxnChg>
      </pc:sldChg>
      <pc:sldChg chg="addSp modSp add mod setBg">
        <pc:chgData name="Liang Liu" userId="0e13c7e15f5ceadc" providerId="LiveId" clId="{982460EE-7E74-47C4-BE43-B40FA0754069}" dt="2021-08-13T02:27:15.613" v="1238" actId="26606"/>
        <pc:sldMkLst>
          <pc:docMk/>
          <pc:sldMk cId="1630565808" sldId="276"/>
        </pc:sldMkLst>
        <pc:spChg chg="mod">
          <ac:chgData name="Liang Liu" userId="0e13c7e15f5ceadc" providerId="LiveId" clId="{982460EE-7E74-47C4-BE43-B40FA0754069}" dt="2021-08-13T02:27:15.613" v="1238" actId="26606"/>
          <ac:spMkLst>
            <pc:docMk/>
            <pc:sldMk cId="1630565808" sldId="276"/>
            <ac:spMk id="2" creationId="{23F2947F-6FA3-4676-8653-0ADF07C6B7D0}"/>
          </ac:spMkLst>
        </pc:spChg>
        <pc:spChg chg="mod">
          <ac:chgData name="Liang Liu" userId="0e13c7e15f5ceadc" providerId="LiveId" clId="{982460EE-7E74-47C4-BE43-B40FA0754069}" dt="2021-08-13T02:27:15.613" v="1238" actId="26606"/>
          <ac:spMkLst>
            <pc:docMk/>
            <pc:sldMk cId="1630565808" sldId="276"/>
            <ac:spMk id="3" creationId="{43554159-5851-40CB-9EA9-C152E1C8ED66}"/>
          </ac:spMkLst>
        </pc:spChg>
        <pc:picChg chg="add mod">
          <ac:chgData name="Liang Liu" userId="0e13c7e15f5ceadc" providerId="LiveId" clId="{982460EE-7E74-47C4-BE43-B40FA0754069}" dt="2021-08-13T02:27:15.613" v="1238" actId="26606"/>
          <ac:picMkLst>
            <pc:docMk/>
            <pc:sldMk cId="1630565808" sldId="276"/>
            <ac:picMk id="4" creationId="{784E8CC5-D53B-4DBE-9EF9-64E9527A6CEB}"/>
          </ac:picMkLst>
        </pc:picChg>
      </pc:sldChg>
      <pc:sldChg chg="addSp modSp add mod setBg">
        <pc:chgData name="Liang Liu" userId="0e13c7e15f5ceadc" providerId="LiveId" clId="{982460EE-7E74-47C4-BE43-B40FA0754069}" dt="2021-08-13T02:38:37.731" v="1729" actId="20577"/>
        <pc:sldMkLst>
          <pc:docMk/>
          <pc:sldMk cId="490896408" sldId="277"/>
        </pc:sldMkLst>
        <pc:spChg chg="mod">
          <ac:chgData name="Liang Liu" userId="0e13c7e15f5ceadc" providerId="LiveId" clId="{982460EE-7E74-47C4-BE43-B40FA0754069}" dt="2021-08-13T02:35:13.254" v="1548" actId="26606"/>
          <ac:spMkLst>
            <pc:docMk/>
            <pc:sldMk cId="490896408" sldId="277"/>
            <ac:spMk id="2" creationId="{EE453184-2EE8-4D11-8EA9-3D8CEC5285F7}"/>
          </ac:spMkLst>
        </pc:spChg>
        <pc:spChg chg="mod">
          <ac:chgData name="Liang Liu" userId="0e13c7e15f5ceadc" providerId="LiveId" clId="{982460EE-7E74-47C4-BE43-B40FA0754069}" dt="2021-08-13T02:38:37.731" v="1729" actId="20577"/>
          <ac:spMkLst>
            <pc:docMk/>
            <pc:sldMk cId="490896408" sldId="277"/>
            <ac:spMk id="3" creationId="{51301784-EB1A-4901-85AF-5D53C70150A3}"/>
          </ac:spMkLst>
        </pc:spChg>
        <pc:picChg chg="add mod">
          <ac:chgData name="Liang Liu" userId="0e13c7e15f5ceadc" providerId="LiveId" clId="{982460EE-7E74-47C4-BE43-B40FA0754069}" dt="2021-08-13T02:35:13.254" v="1548" actId="26606"/>
          <ac:picMkLst>
            <pc:docMk/>
            <pc:sldMk cId="490896408" sldId="277"/>
            <ac:picMk id="4" creationId="{6E727EC3-D4DC-4137-9F79-D8356342FF64}"/>
          </ac:picMkLst>
        </pc:picChg>
      </pc:sldChg>
      <pc:sldChg chg="addSp modSp add mod setBg">
        <pc:chgData name="Liang Liu" userId="0e13c7e15f5ceadc" providerId="LiveId" clId="{982460EE-7E74-47C4-BE43-B40FA0754069}" dt="2021-08-13T03:32:13.012" v="2073" actId="20577"/>
        <pc:sldMkLst>
          <pc:docMk/>
          <pc:sldMk cId="1646983764" sldId="278"/>
        </pc:sldMkLst>
        <pc:spChg chg="mod">
          <ac:chgData name="Liang Liu" userId="0e13c7e15f5ceadc" providerId="LiveId" clId="{982460EE-7E74-47C4-BE43-B40FA0754069}" dt="2021-08-13T03:31:20.206" v="2040" actId="26606"/>
          <ac:spMkLst>
            <pc:docMk/>
            <pc:sldMk cId="1646983764" sldId="278"/>
            <ac:spMk id="2" creationId="{805D300A-66B2-4E21-9CA6-E970145463C0}"/>
          </ac:spMkLst>
        </pc:spChg>
        <pc:spChg chg="mod">
          <ac:chgData name="Liang Liu" userId="0e13c7e15f5ceadc" providerId="LiveId" clId="{982460EE-7E74-47C4-BE43-B40FA0754069}" dt="2021-08-13T03:32:13.012" v="2073" actId="20577"/>
          <ac:spMkLst>
            <pc:docMk/>
            <pc:sldMk cId="1646983764" sldId="278"/>
            <ac:spMk id="3" creationId="{75BFFD03-4602-4904-B8C3-321F08EF4B38}"/>
          </ac:spMkLst>
        </pc:spChg>
        <pc:picChg chg="add mod">
          <ac:chgData name="Liang Liu" userId="0e13c7e15f5ceadc" providerId="LiveId" clId="{982460EE-7E74-47C4-BE43-B40FA0754069}" dt="2021-08-13T03:31:20.206" v="2040" actId="26606"/>
          <ac:picMkLst>
            <pc:docMk/>
            <pc:sldMk cId="1646983764" sldId="278"/>
            <ac:picMk id="4" creationId="{7202B41F-144A-429D-8733-721AF8D6F646}"/>
          </ac:picMkLst>
        </pc:picChg>
        <pc:picChg chg="add">
          <ac:chgData name="Liang Liu" userId="0e13c7e15f5ceadc" providerId="LiveId" clId="{982460EE-7E74-47C4-BE43-B40FA0754069}" dt="2021-08-13T03:31:20.206" v="2040" actId="26606"/>
          <ac:picMkLst>
            <pc:docMk/>
            <pc:sldMk cId="1646983764" sldId="278"/>
            <ac:picMk id="9" creationId="{219347DC-CD2E-4890-B967-9641B2204AA6}"/>
          </ac:picMkLst>
        </pc:picChg>
      </pc:sldChg>
      <pc:sldChg chg="addSp delSp modSp add mod setBg">
        <pc:chgData name="Liang Liu" userId="0e13c7e15f5ceadc" providerId="LiveId" clId="{982460EE-7E74-47C4-BE43-B40FA0754069}" dt="2021-08-13T03:48:14.504" v="2138" actId="1076"/>
        <pc:sldMkLst>
          <pc:docMk/>
          <pc:sldMk cId="1019590082" sldId="279"/>
        </pc:sldMkLst>
        <pc:spChg chg="mod">
          <ac:chgData name="Liang Liu" userId="0e13c7e15f5ceadc" providerId="LiveId" clId="{982460EE-7E74-47C4-BE43-B40FA0754069}" dt="2021-08-13T03:45:21.730" v="2110" actId="26606"/>
          <ac:spMkLst>
            <pc:docMk/>
            <pc:sldMk cId="1019590082" sldId="279"/>
            <ac:spMk id="2" creationId="{80DF7CED-8735-4BB4-B943-66A20DC5DE73}"/>
          </ac:spMkLst>
        </pc:spChg>
        <pc:spChg chg="del mod">
          <ac:chgData name="Liang Liu" userId="0e13c7e15f5ceadc" providerId="LiveId" clId="{982460EE-7E74-47C4-BE43-B40FA0754069}" dt="2021-08-13T03:47:19.530" v="2125" actId="478"/>
          <ac:spMkLst>
            <pc:docMk/>
            <pc:sldMk cId="1019590082" sldId="279"/>
            <ac:spMk id="3" creationId="{1BB0EC93-71A2-404E-8E42-D1290F673A07}"/>
          </ac:spMkLst>
        </pc:spChg>
        <pc:picChg chg="add del mod">
          <ac:chgData name="Liang Liu" userId="0e13c7e15f5ceadc" providerId="LiveId" clId="{982460EE-7E74-47C4-BE43-B40FA0754069}" dt="2021-08-13T03:45:05.237" v="2105"/>
          <ac:picMkLst>
            <pc:docMk/>
            <pc:sldMk cId="1019590082" sldId="279"/>
            <ac:picMk id="4" creationId="{2EA95CA5-98CA-44AC-878D-7D6FFC6726B7}"/>
          </ac:picMkLst>
        </pc:picChg>
        <pc:picChg chg="add mod">
          <ac:chgData name="Liang Liu" userId="0e13c7e15f5ceadc" providerId="LiveId" clId="{982460EE-7E74-47C4-BE43-B40FA0754069}" dt="2021-08-13T03:48:00.618" v="2136" actId="14100"/>
          <ac:picMkLst>
            <pc:docMk/>
            <pc:sldMk cId="1019590082" sldId="279"/>
            <ac:picMk id="5" creationId="{0DEFA724-DA94-491E-8C7F-C5F681A9CFC2}"/>
          </ac:picMkLst>
        </pc:picChg>
        <pc:picChg chg="add del mod">
          <ac:chgData name="Liang Liu" userId="0e13c7e15f5ceadc" providerId="LiveId" clId="{982460EE-7E74-47C4-BE43-B40FA0754069}" dt="2021-08-13T03:46:14.083" v="2120"/>
          <ac:picMkLst>
            <pc:docMk/>
            <pc:sldMk cId="1019590082" sldId="279"/>
            <ac:picMk id="6" creationId="{D1C245C3-A98C-4B73-8C88-4E111A59ACC7}"/>
          </ac:picMkLst>
        </pc:picChg>
        <pc:picChg chg="add mod">
          <ac:chgData name="Liang Liu" userId="0e13c7e15f5ceadc" providerId="LiveId" clId="{982460EE-7E74-47C4-BE43-B40FA0754069}" dt="2021-08-13T03:48:14.504" v="2138" actId="1076"/>
          <ac:picMkLst>
            <pc:docMk/>
            <pc:sldMk cId="1019590082" sldId="279"/>
            <ac:picMk id="7" creationId="{FC19A4C6-7A7C-4A55-A96C-FF21807FB8B3}"/>
          </ac:picMkLst>
        </pc:picChg>
      </pc:sldChg>
      <pc:sldChg chg="modSp add">
        <pc:chgData name="Liang Liu" userId="0e13c7e15f5ceadc" providerId="LiveId" clId="{982460EE-7E74-47C4-BE43-B40FA0754069}" dt="2021-08-13T04:11:01.949" v="2665" actId="20577"/>
        <pc:sldMkLst>
          <pc:docMk/>
          <pc:sldMk cId="1210831082" sldId="280"/>
        </pc:sldMkLst>
        <pc:spChg chg="mod">
          <ac:chgData name="Liang Liu" userId="0e13c7e15f5ceadc" providerId="LiveId" clId="{982460EE-7E74-47C4-BE43-B40FA0754069}" dt="2021-08-13T03:51:41.912" v="2147" actId="5793"/>
          <ac:spMkLst>
            <pc:docMk/>
            <pc:sldMk cId="1210831082" sldId="280"/>
            <ac:spMk id="2" creationId="{76D54A6E-10FA-4430-B0BB-3F57BCA154DE}"/>
          </ac:spMkLst>
        </pc:spChg>
        <pc:spChg chg="mod">
          <ac:chgData name="Liang Liu" userId="0e13c7e15f5ceadc" providerId="LiveId" clId="{982460EE-7E74-47C4-BE43-B40FA0754069}" dt="2021-08-13T04:11:01.949" v="2665" actId="20577"/>
          <ac:spMkLst>
            <pc:docMk/>
            <pc:sldMk cId="1210831082" sldId="280"/>
            <ac:spMk id="3" creationId="{6764C3DD-3512-47AF-A902-E9A8B0BDD3C5}"/>
          </ac:spMkLst>
        </pc:spChg>
      </pc:sldChg>
      <pc:sldChg chg="addSp delSp modSp add">
        <pc:chgData name="Liang Liu" userId="0e13c7e15f5ceadc" providerId="LiveId" clId="{982460EE-7E74-47C4-BE43-B40FA0754069}" dt="2021-08-13T04:22:22.042" v="2773" actId="1076"/>
        <pc:sldMkLst>
          <pc:docMk/>
          <pc:sldMk cId="3586197690" sldId="281"/>
        </pc:sldMkLst>
        <pc:spChg chg="mod">
          <ac:chgData name="Liang Liu" userId="0e13c7e15f5ceadc" providerId="LiveId" clId="{982460EE-7E74-47C4-BE43-B40FA0754069}" dt="2021-08-13T04:20:06.567" v="2749" actId="20577"/>
          <ac:spMkLst>
            <pc:docMk/>
            <pc:sldMk cId="3586197690" sldId="281"/>
            <ac:spMk id="2" creationId="{E3C28A67-B048-4BAD-8FE0-8F3BC8BE7B84}"/>
          </ac:spMkLst>
        </pc:spChg>
        <pc:spChg chg="del">
          <ac:chgData name="Liang Liu" userId="0e13c7e15f5ceadc" providerId="LiveId" clId="{982460EE-7E74-47C4-BE43-B40FA0754069}" dt="2021-08-13T04:20:20.852" v="2750" actId="478"/>
          <ac:spMkLst>
            <pc:docMk/>
            <pc:sldMk cId="3586197690" sldId="281"/>
            <ac:spMk id="3" creationId="{9C2E4460-0F3A-4CEE-9E4D-E30A86908305}"/>
          </ac:spMkLst>
        </pc:spChg>
        <pc:picChg chg="add mod">
          <ac:chgData name="Liang Liu" userId="0e13c7e15f5ceadc" providerId="LiveId" clId="{982460EE-7E74-47C4-BE43-B40FA0754069}" dt="2021-08-13T04:22:17.864" v="2772" actId="14100"/>
          <ac:picMkLst>
            <pc:docMk/>
            <pc:sldMk cId="3586197690" sldId="281"/>
            <ac:picMk id="4" creationId="{791728AB-5116-41C3-8235-9A6E19DF2D2D}"/>
          </ac:picMkLst>
        </pc:picChg>
        <pc:picChg chg="add mod">
          <ac:chgData name="Liang Liu" userId="0e13c7e15f5ceadc" providerId="LiveId" clId="{982460EE-7E74-47C4-BE43-B40FA0754069}" dt="2021-08-13T04:22:22.042" v="2773" actId="1076"/>
          <ac:picMkLst>
            <pc:docMk/>
            <pc:sldMk cId="3586197690" sldId="281"/>
            <ac:picMk id="5" creationId="{BE36BA8F-C2C3-448A-8217-8C173B716DC3}"/>
          </ac:picMkLst>
        </pc:picChg>
      </pc:sldChg>
      <pc:sldChg chg="addSp modSp add">
        <pc:chgData name="Liang Liu" userId="0e13c7e15f5ceadc" providerId="LiveId" clId="{982460EE-7E74-47C4-BE43-B40FA0754069}" dt="2021-08-13T04:45:43.425" v="3332" actId="1076"/>
        <pc:sldMkLst>
          <pc:docMk/>
          <pc:sldMk cId="2945852574" sldId="282"/>
        </pc:sldMkLst>
        <pc:spChg chg="mod">
          <ac:chgData name="Liang Liu" userId="0e13c7e15f5ceadc" providerId="LiveId" clId="{982460EE-7E74-47C4-BE43-B40FA0754069}" dt="2021-08-13T04:23:18.372" v="2852" actId="20577"/>
          <ac:spMkLst>
            <pc:docMk/>
            <pc:sldMk cId="2945852574" sldId="282"/>
            <ac:spMk id="2" creationId="{06A1293B-D8D0-40B2-9C2B-894AB9ECA33B}"/>
          </ac:spMkLst>
        </pc:spChg>
        <pc:spChg chg="mod">
          <ac:chgData name="Liang Liu" userId="0e13c7e15f5ceadc" providerId="LiveId" clId="{982460EE-7E74-47C4-BE43-B40FA0754069}" dt="2021-08-13T04:45:27.108" v="3330" actId="20577"/>
          <ac:spMkLst>
            <pc:docMk/>
            <pc:sldMk cId="2945852574" sldId="282"/>
            <ac:spMk id="3" creationId="{2367F81C-28C1-437B-BAF0-BF112955C881}"/>
          </ac:spMkLst>
        </pc:spChg>
        <pc:cxnChg chg="add mod">
          <ac:chgData name="Liang Liu" userId="0e13c7e15f5ceadc" providerId="LiveId" clId="{982460EE-7E74-47C4-BE43-B40FA0754069}" dt="2021-08-13T04:45:43.425" v="3332" actId="1076"/>
          <ac:cxnSpMkLst>
            <pc:docMk/>
            <pc:sldMk cId="2945852574" sldId="282"/>
            <ac:cxnSpMk id="5" creationId="{A14C221D-CFEC-4808-892C-342E718CFA3B}"/>
          </ac:cxnSpMkLst>
        </pc:cxnChg>
        <pc:cxnChg chg="add mod">
          <ac:chgData name="Liang Liu" userId="0e13c7e15f5ceadc" providerId="LiveId" clId="{982460EE-7E74-47C4-BE43-B40FA0754069}" dt="2021-08-13T04:45:38.712" v="3331" actId="1076"/>
          <ac:cxnSpMkLst>
            <pc:docMk/>
            <pc:sldMk cId="2945852574" sldId="282"/>
            <ac:cxnSpMk id="6" creationId="{C66C8209-0282-4244-95AD-FDDFF9AB0816}"/>
          </ac:cxnSpMkLst>
        </pc:cxnChg>
      </pc:sldChg>
      <pc:sldChg chg="addSp modSp add mod setBg">
        <pc:chgData name="Liang Liu" userId="0e13c7e15f5ceadc" providerId="LiveId" clId="{982460EE-7E74-47C4-BE43-B40FA0754069}" dt="2021-08-13T02:14:26.066" v="1179" actId="20577"/>
        <pc:sldMkLst>
          <pc:docMk/>
          <pc:sldMk cId="1244460485" sldId="283"/>
        </pc:sldMkLst>
        <pc:spChg chg="mod">
          <ac:chgData name="Liang Liu" userId="0e13c7e15f5ceadc" providerId="LiveId" clId="{982460EE-7E74-47C4-BE43-B40FA0754069}" dt="2021-08-13T02:09:33.074" v="1081" actId="26606"/>
          <ac:spMkLst>
            <pc:docMk/>
            <pc:sldMk cId="1244460485" sldId="283"/>
            <ac:spMk id="2" creationId="{C50BD839-E991-4C19-A388-34B3B33F07A2}"/>
          </ac:spMkLst>
        </pc:spChg>
        <pc:spChg chg="mod">
          <ac:chgData name="Liang Liu" userId="0e13c7e15f5ceadc" providerId="LiveId" clId="{982460EE-7E74-47C4-BE43-B40FA0754069}" dt="2021-08-13T02:14:26.066" v="1179" actId="20577"/>
          <ac:spMkLst>
            <pc:docMk/>
            <pc:sldMk cId="1244460485" sldId="283"/>
            <ac:spMk id="3" creationId="{FB7B147D-4736-4FBB-B249-A1446A55AFAE}"/>
          </ac:spMkLst>
        </pc:spChg>
        <pc:picChg chg="add mod">
          <ac:chgData name="Liang Liu" userId="0e13c7e15f5ceadc" providerId="LiveId" clId="{982460EE-7E74-47C4-BE43-B40FA0754069}" dt="2021-08-13T02:09:36.201" v="1082" actId="1076"/>
          <ac:picMkLst>
            <pc:docMk/>
            <pc:sldMk cId="1244460485" sldId="283"/>
            <ac:picMk id="4" creationId="{E120D0A3-680E-49BE-B5EE-6A32179CCD91}"/>
          </ac:picMkLst>
        </pc:picChg>
        <pc:picChg chg="add mod">
          <ac:chgData name="Liang Liu" userId="0e13c7e15f5ceadc" providerId="LiveId" clId="{982460EE-7E74-47C4-BE43-B40FA0754069}" dt="2021-08-13T02:10:04.737" v="1087" actId="14100"/>
          <ac:picMkLst>
            <pc:docMk/>
            <pc:sldMk cId="1244460485" sldId="283"/>
            <ac:picMk id="5" creationId="{D17C29B5-2939-4A7E-8542-B41997095327}"/>
          </ac:picMkLst>
        </pc:picChg>
      </pc:sldChg>
      <pc:sldChg chg="modSp add">
        <pc:chgData name="Liang Liu" userId="0e13c7e15f5ceadc" providerId="LiveId" clId="{982460EE-7E74-47C4-BE43-B40FA0754069}" dt="2021-08-13T04:47:23.915" v="3408" actId="20577"/>
        <pc:sldMkLst>
          <pc:docMk/>
          <pc:sldMk cId="652078321" sldId="284"/>
        </pc:sldMkLst>
        <pc:spChg chg="mod">
          <ac:chgData name="Liang Liu" userId="0e13c7e15f5ceadc" providerId="LiveId" clId="{982460EE-7E74-47C4-BE43-B40FA0754069}" dt="2021-08-13T04:46:21.042" v="3376" actId="20577"/>
          <ac:spMkLst>
            <pc:docMk/>
            <pc:sldMk cId="652078321" sldId="284"/>
            <ac:spMk id="2" creationId="{6964F83C-AE2D-487A-A6C1-D4A5E69A2360}"/>
          </ac:spMkLst>
        </pc:spChg>
        <pc:spChg chg="mod">
          <ac:chgData name="Liang Liu" userId="0e13c7e15f5ceadc" providerId="LiveId" clId="{982460EE-7E74-47C4-BE43-B40FA0754069}" dt="2021-08-13T04:47:23.915" v="3408" actId="20577"/>
          <ac:spMkLst>
            <pc:docMk/>
            <pc:sldMk cId="652078321" sldId="284"/>
            <ac:spMk id="3" creationId="{2CB31D36-B63C-4B60-8EFC-990489F5DE79}"/>
          </ac:spMkLst>
        </pc:spChg>
      </pc:sldChg>
      <pc:sldChg chg="modSp add">
        <pc:chgData name="Liang Liu" userId="0e13c7e15f5ceadc" providerId="LiveId" clId="{982460EE-7E74-47C4-BE43-B40FA0754069}" dt="2021-08-13T12:45:36.155" v="3877" actId="20577"/>
        <pc:sldMkLst>
          <pc:docMk/>
          <pc:sldMk cId="778736188" sldId="285"/>
        </pc:sldMkLst>
        <pc:spChg chg="mod">
          <ac:chgData name="Liang Liu" userId="0e13c7e15f5ceadc" providerId="LiveId" clId="{982460EE-7E74-47C4-BE43-B40FA0754069}" dt="2021-08-13T04:48:00.009" v="3410" actId="108"/>
          <ac:spMkLst>
            <pc:docMk/>
            <pc:sldMk cId="778736188" sldId="285"/>
            <ac:spMk id="2" creationId="{E87915B0-9C35-4DFB-831B-DAA62FFEEFA6}"/>
          </ac:spMkLst>
        </pc:spChg>
        <pc:spChg chg="mod">
          <ac:chgData name="Liang Liu" userId="0e13c7e15f5ceadc" providerId="LiveId" clId="{982460EE-7E74-47C4-BE43-B40FA0754069}" dt="2021-08-13T12:45:36.155" v="3877" actId="20577"/>
          <ac:spMkLst>
            <pc:docMk/>
            <pc:sldMk cId="778736188" sldId="285"/>
            <ac:spMk id="3" creationId="{CE54E7DB-FEE3-4413-9B8E-B2D42808E54A}"/>
          </ac:spMkLst>
        </pc:spChg>
      </pc:sldChg>
      <pc:sldChg chg="addSp modSp add mod setBg">
        <pc:chgData name="Liang Liu" userId="0e13c7e15f5ceadc" providerId="LiveId" clId="{982460EE-7E74-47C4-BE43-B40FA0754069}" dt="2021-08-13T12:44:10.033" v="3804"/>
        <pc:sldMkLst>
          <pc:docMk/>
          <pc:sldMk cId="2072915046" sldId="286"/>
        </pc:sldMkLst>
        <pc:spChg chg="mod">
          <ac:chgData name="Liang Liu" userId="0e13c7e15f5ceadc" providerId="LiveId" clId="{982460EE-7E74-47C4-BE43-B40FA0754069}" dt="2021-08-13T12:40:05.338" v="3664" actId="20577"/>
          <ac:spMkLst>
            <pc:docMk/>
            <pc:sldMk cId="2072915046" sldId="286"/>
            <ac:spMk id="2" creationId="{954C75A6-47DC-45AC-BE5B-F63C29038012}"/>
          </ac:spMkLst>
        </pc:spChg>
        <pc:spChg chg="mod">
          <ac:chgData name="Liang Liu" userId="0e13c7e15f5ceadc" providerId="LiveId" clId="{982460EE-7E74-47C4-BE43-B40FA0754069}" dt="2021-08-13T12:44:10.033" v="3804"/>
          <ac:spMkLst>
            <pc:docMk/>
            <pc:sldMk cId="2072915046" sldId="286"/>
            <ac:spMk id="3" creationId="{AFAFA861-356A-40FC-AE24-69A087069E4F}"/>
          </ac:spMkLst>
        </pc:spChg>
        <pc:picChg chg="add mod">
          <ac:chgData name="Liang Liu" userId="0e13c7e15f5ceadc" providerId="LiveId" clId="{982460EE-7E74-47C4-BE43-B40FA0754069}" dt="2021-08-13T12:39:53.567" v="3641" actId="26606"/>
          <ac:picMkLst>
            <pc:docMk/>
            <pc:sldMk cId="2072915046" sldId="286"/>
            <ac:picMk id="4" creationId="{148E84EC-FBDF-4597-BC75-CCF5BF2CF4D4}"/>
          </ac:picMkLst>
        </pc:picChg>
        <pc:picChg chg="add">
          <ac:chgData name="Liang Liu" userId="0e13c7e15f5ceadc" providerId="LiveId" clId="{982460EE-7E74-47C4-BE43-B40FA0754069}" dt="2021-08-13T12:39:53.567" v="3641" actId="26606"/>
          <ac:picMkLst>
            <pc:docMk/>
            <pc:sldMk cId="2072915046" sldId="286"/>
            <ac:picMk id="9" creationId="{292E7AF0-A589-43B3-A1DE-8807EC76976B}"/>
          </ac:picMkLst>
        </pc:picChg>
        <pc:cxnChg chg="add">
          <ac:chgData name="Liang Liu" userId="0e13c7e15f5ceadc" providerId="LiveId" clId="{982460EE-7E74-47C4-BE43-B40FA0754069}" dt="2021-08-13T12:39:53.567" v="3641" actId="26606"/>
          <ac:cxnSpMkLst>
            <pc:docMk/>
            <pc:sldMk cId="2072915046" sldId="286"/>
            <ac:cxnSpMk id="11" creationId="{29BCDD02-D5E3-4D30-8587-66036C8910BF}"/>
          </ac:cxnSpMkLst>
        </pc:cxnChg>
      </pc:sldChg>
      <pc:sldChg chg="addSp delSp modSp add mod setBg">
        <pc:chgData name="Liang Liu" userId="0e13c7e15f5ceadc" providerId="LiveId" clId="{982460EE-7E74-47C4-BE43-B40FA0754069}" dt="2021-08-13T12:49:08.743" v="4065" actId="5793"/>
        <pc:sldMkLst>
          <pc:docMk/>
          <pc:sldMk cId="757127237" sldId="287"/>
        </pc:sldMkLst>
        <pc:spChg chg="mod">
          <ac:chgData name="Liang Liu" userId="0e13c7e15f5ceadc" providerId="LiveId" clId="{982460EE-7E74-47C4-BE43-B40FA0754069}" dt="2021-08-13T12:48:08.958" v="3946" actId="20577"/>
          <ac:spMkLst>
            <pc:docMk/>
            <pc:sldMk cId="757127237" sldId="287"/>
            <ac:spMk id="2" creationId="{9F024B37-A4A3-48A8-AEED-5F43558EECB4}"/>
          </ac:spMkLst>
        </pc:spChg>
        <pc:spChg chg="add del mod">
          <ac:chgData name="Liang Liu" userId="0e13c7e15f5ceadc" providerId="LiveId" clId="{982460EE-7E74-47C4-BE43-B40FA0754069}" dt="2021-08-13T12:49:08.743" v="4065" actId="5793"/>
          <ac:spMkLst>
            <pc:docMk/>
            <pc:sldMk cId="757127237" sldId="287"/>
            <ac:spMk id="3" creationId="{C0EF5DF7-B21D-4618-B36A-A18508763284}"/>
          </ac:spMkLst>
        </pc:spChg>
        <pc:spChg chg="add del mod">
          <ac:chgData name="Liang Liu" userId="0e13c7e15f5ceadc" providerId="LiveId" clId="{982460EE-7E74-47C4-BE43-B40FA0754069}" dt="2021-08-13T12:47:36.633" v="3911" actId="767"/>
          <ac:spMkLst>
            <pc:docMk/>
            <pc:sldMk cId="757127237" sldId="287"/>
            <ac:spMk id="5" creationId="{71C0DF72-1C50-495D-8E40-D5270E78F6E3}"/>
          </ac:spMkLst>
        </pc:spChg>
        <pc:spChg chg="add del">
          <ac:chgData name="Liang Liu" userId="0e13c7e15f5ceadc" providerId="LiveId" clId="{982460EE-7E74-47C4-BE43-B40FA0754069}" dt="2021-08-13T12:47:37.407" v="3912" actId="26606"/>
          <ac:spMkLst>
            <pc:docMk/>
            <pc:sldMk cId="757127237" sldId="287"/>
            <ac:spMk id="17" creationId="{748DC4E3-BD1E-4A0A-9895-F5480EF25B28}"/>
          </ac:spMkLst>
        </pc:spChg>
        <pc:picChg chg="add mod">
          <ac:chgData name="Liang Liu" userId="0e13c7e15f5ceadc" providerId="LiveId" clId="{982460EE-7E74-47C4-BE43-B40FA0754069}" dt="2021-08-13T12:48:00.935" v="3927" actId="26606"/>
          <ac:picMkLst>
            <pc:docMk/>
            <pc:sldMk cId="757127237" sldId="287"/>
            <ac:picMk id="4" creationId="{9D304DB9-9C90-4017-AAF1-91BFCBC8714C}"/>
          </ac:picMkLst>
        </pc:picChg>
        <pc:picChg chg="add">
          <ac:chgData name="Liang Liu" userId="0e13c7e15f5ceadc" providerId="LiveId" clId="{982460EE-7E74-47C4-BE43-B40FA0754069}" dt="2021-08-13T12:48:00.935" v="3927" actId="26606"/>
          <ac:picMkLst>
            <pc:docMk/>
            <pc:sldMk cId="757127237" sldId="287"/>
            <ac:picMk id="6" creationId="{292E7AF0-A589-43B3-A1DE-8807EC76976B}"/>
          </ac:picMkLst>
        </pc:picChg>
        <pc:picChg chg="add del">
          <ac:chgData name="Liang Liu" userId="0e13c7e15f5ceadc" providerId="LiveId" clId="{982460EE-7E74-47C4-BE43-B40FA0754069}" dt="2021-08-13T12:47:37.407" v="3912" actId="26606"/>
          <ac:picMkLst>
            <pc:docMk/>
            <pc:sldMk cId="757127237" sldId="287"/>
            <ac:picMk id="9" creationId="{640BAB49-521A-4847-8CD2-806C48DFA9A3}"/>
          </ac:picMkLst>
        </pc:picChg>
        <pc:picChg chg="add del">
          <ac:chgData name="Liang Liu" userId="0e13c7e15f5ceadc" providerId="LiveId" clId="{982460EE-7E74-47C4-BE43-B40FA0754069}" dt="2021-08-13T12:47:37.407" v="3912" actId="26606"/>
          <ac:picMkLst>
            <pc:docMk/>
            <pc:sldMk cId="757127237" sldId="287"/>
            <ac:picMk id="13" creationId="{12F33585-2BC7-4C49-96E9-335DCC74A557}"/>
          </ac:picMkLst>
        </pc:picChg>
        <pc:cxnChg chg="add">
          <ac:chgData name="Liang Liu" userId="0e13c7e15f5ceadc" providerId="LiveId" clId="{982460EE-7E74-47C4-BE43-B40FA0754069}" dt="2021-08-13T12:48:00.935" v="3927" actId="26606"/>
          <ac:cxnSpMkLst>
            <pc:docMk/>
            <pc:sldMk cId="757127237" sldId="287"/>
            <ac:cxnSpMk id="7" creationId="{29BCDD02-D5E3-4D30-8587-66036C8910BF}"/>
          </ac:cxnSpMkLst>
        </pc:cxnChg>
        <pc:cxnChg chg="add del">
          <ac:chgData name="Liang Liu" userId="0e13c7e15f5ceadc" providerId="LiveId" clId="{982460EE-7E74-47C4-BE43-B40FA0754069}" dt="2021-08-13T12:47:37.407" v="3912" actId="26606"/>
          <ac:cxnSpMkLst>
            <pc:docMk/>
            <pc:sldMk cId="757127237" sldId="287"/>
            <ac:cxnSpMk id="11" creationId="{B98F1179-1183-4919-9064-D6B26021842A}"/>
          </ac:cxnSpMkLst>
        </pc:cxnChg>
        <pc:cxnChg chg="add del">
          <ac:chgData name="Liang Liu" userId="0e13c7e15f5ceadc" providerId="LiveId" clId="{982460EE-7E74-47C4-BE43-B40FA0754069}" dt="2021-08-13T12:47:37.407" v="3912" actId="26606"/>
          <ac:cxnSpMkLst>
            <pc:docMk/>
            <pc:sldMk cId="757127237" sldId="287"/>
            <ac:cxnSpMk id="15" creationId="{E148108F-92E9-42F2-A4D6-EF6F5C4F57D5}"/>
          </ac:cxnSpMkLst>
        </pc:cxnChg>
      </pc:sldChg>
      <pc:sldChg chg="modSp add">
        <pc:chgData name="Liang Liu" userId="0e13c7e15f5ceadc" providerId="LiveId" clId="{982460EE-7E74-47C4-BE43-B40FA0754069}" dt="2021-08-13T13:00:38.349" v="4366" actId="20577"/>
        <pc:sldMkLst>
          <pc:docMk/>
          <pc:sldMk cId="1284091199" sldId="288"/>
        </pc:sldMkLst>
        <pc:spChg chg="mod">
          <ac:chgData name="Liang Liu" userId="0e13c7e15f5ceadc" providerId="LiveId" clId="{982460EE-7E74-47C4-BE43-B40FA0754069}" dt="2021-08-13T12:50:10.494" v="4085" actId="20577"/>
          <ac:spMkLst>
            <pc:docMk/>
            <pc:sldMk cId="1284091199" sldId="288"/>
            <ac:spMk id="2" creationId="{B85F359C-9EA5-47BB-8677-7A35A43FF2E7}"/>
          </ac:spMkLst>
        </pc:spChg>
        <pc:spChg chg="mod">
          <ac:chgData name="Liang Liu" userId="0e13c7e15f5ceadc" providerId="LiveId" clId="{982460EE-7E74-47C4-BE43-B40FA0754069}" dt="2021-08-13T13:00:38.349" v="4366" actId="20577"/>
          <ac:spMkLst>
            <pc:docMk/>
            <pc:sldMk cId="1284091199" sldId="288"/>
            <ac:spMk id="3" creationId="{33648BDA-24D3-4463-B876-867259C0FE36}"/>
          </ac:spMkLst>
        </pc:spChg>
      </pc:sldChg>
      <pc:sldChg chg="addSp modSp add mod setBg">
        <pc:chgData name="Liang Liu" userId="0e13c7e15f5ceadc" providerId="LiveId" clId="{982460EE-7E74-47C4-BE43-B40FA0754069}" dt="2021-08-13T13:12:46.286" v="4688" actId="26606"/>
        <pc:sldMkLst>
          <pc:docMk/>
          <pc:sldMk cId="3662827887" sldId="289"/>
        </pc:sldMkLst>
        <pc:spChg chg="mod">
          <ac:chgData name="Liang Liu" userId="0e13c7e15f5ceadc" providerId="LiveId" clId="{982460EE-7E74-47C4-BE43-B40FA0754069}" dt="2021-08-13T13:12:46.286" v="4688" actId="26606"/>
          <ac:spMkLst>
            <pc:docMk/>
            <pc:sldMk cId="3662827887" sldId="289"/>
            <ac:spMk id="2" creationId="{76C3589C-0399-4763-BBBD-D6C6D70A3CF2}"/>
          </ac:spMkLst>
        </pc:spChg>
        <pc:spChg chg="mod">
          <ac:chgData name="Liang Liu" userId="0e13c7e15f5ceadc" providerId="LiveId" clId="{982460EE-7E74-47C4-BE43-B40FA0754069}" dt="2021-08-13T13:12:46.286" v="4688" actId="26606"/>
          <ac:spMkLst>
            <pc:docMk/>
            <pc:sldMk cId="3662827887" sldId="289"/>
            <ac:spMk id="3" creationId="{4C3A0D2B-3455-4D8D-8D16-C4E313CF9E00}"/>
          </ac:spMkLst>
        </pc:spChg>
        <pc:picChg chg="add mod">
          <ac:chgData name="Liang Liu" userId="0e13c7e15f5ceadc" providerId="LiveId" clId="{982460EE-7E74-47C4-BE43-B40FA0754069}" dt="2021-08-13T13:12:46.286" v="4688" actId="26606"/>
          <ac:picMkLst>
            <pc:docMk/>
            <pc:sldMk cId="3662827887" sldId="289"/>
            <ac:picMk id="4" creationId="{BF42FBB1-EE49-4B24-BEBF-785CF76BE979}"/>
          </ac:picMkLst>
        </pc:picChg>
        <pc:picChg chg="add">
          <ac:chgData name="Liang Liu" userId="0e13c7e15f5ceadc" providerId="LiveId" clId="{982460EE-7E74-47C4-BE43-B40FA0754069}" dt="2021-08-13T13:12:46.286" v="4688" actId="26606"/>
          <ac:picMkLst>
            <pc:docMk/>
            <pc:sldMk cId="3662827887" sldId="289"/>
            <ac:picMk id="9" creationId="{219347DC-CD2E-4890-B967-9641B2204AA6}"/>
          </ac:picMkLst>
        </pc:picChg>
      </pc:sldChg>
      <pc:sldChg chg="add del">
        <pc:chgData name="Liang Liu" userId="0e13c7e15f5ceadc" providerId="LiveId" clId="{982460EE-7E74-47C4-BE43-B40FA0754069}" dt="2021-08-13T13:11:57.490" v="4684" actId="2696"/>
        <pc:sldMkLst>
          <pc:docMk/>
          <pc:sldMk cId="2354167689" sldId="290"/>
        </pc:sldMkLst>
      </pc:sldChg>
      <pc:sldChg chg="addSp modSp add mod setBg">
        <pc:chgData name="Liang Liu" userId="0e13c7e15f5ceadc" providerId="LiveId" clId="{982460EE-7E74-47C4-BE43-B40FA0754069}" dt="2021-08-13T13:18:45.095" v="4811" actId="20577"/>
        <pc:sldMkLst>
          <pc:docMk/>
          <pc:sldMk cId="3255170417" sldId="291"/>
        </pc:sldMkLst>
        <pc:spChg chg="mod">
          <ac:chgData name="Liang Liu" userId="0e13c7e15f5ceadc" providerId="LiveId" clId="{982460EE-7E74-47C4-BE43-B40FA0754069}" dt="2021-08-13T13:14:59.871" v="4692"/>
          <ac:spMkLst>
            <pc:docMk/>
            <pc:sldMk cId="3255170417" sldId="291"/>
            <ac:spMk id="2" creationId="{20AD2CB0-385E-47FA-81B8-8AD1D29DFBED}"/>
          </ac:spMkLst>
        </pc:spChg>
        <pc:spChg chg="mod">
          <ac:chgData name="Liang Liu" userId="0e13c7e15f5ceadc" providerId="LiveId" clId="{982460EE-7E74-47C4-BE43-B40FA0754069}" dt="2021-08-13T13:18:45.095" v="4811" actId="20577"/>
          <ac:spMkLst>
            <pc:docMk/>
            <pc:sldMk cId="3255170417" sldId="291"/>
            <ac:spMk id="3" creationId="{F9380DB7-723A-4969-A417-AEEBE0278383}"/>
          </ac:spMkLst>
        </pc:spChg>
        <pc:picChg chg="add mod">
          <ac:chgData name="Liang Liu" userId="0e13c7e15f5ceadc" providerId="LiveId" clId="{982460EE-7E74-47C4-BE43-B40FA0754069}" dt="2021-08-13T13:14:28.664" v="4691" actId="26606"/>
          <ac:picMkLst>
            <pc:docMk/>
            <pc:sldMk cId="3255170417" sldId="291"/>
            <ac:picMk id="4" creationId="{EDAEF825-9BA4-4010-B9F6-F9829C9B81DC}"/>
          </ac:picMkLst>
        </pc:picChg>
        <pc:picChg chg="add">
          <ac:chgData name="Liang Liu" userId="0e13c7e15f5ceadc" providerId="LiveId" clId="{982460EE-7E74-47C4-BE43-B40FA0754069}" dt="2021-08-13T13:14:28.664" v="4691" actId="26606"/>
          <ac:picMkLst>
            <pc:docMk/>
            <pc:sldMk cId="3255170417" sldId="291"/>
            <ac:picMk id="9" creationId="{292E7AF0-A589-43B3-A1DE-8807EC76976B}"/>
          </ac:picMkLst>
        </pc:picChg>
        <pc:cxnChg chg="add">
          <ac:chgData name="Liang Liu" userId="0e13c7e15f5ceadc" providerId="LiveId" clId="{982460EE-7E74-47C4-BE43-B40FA0754069}" dt="2021-08-13T13:14:28.664" v="4691" actId="26606"/>
          <ac:cxnSpMkLst>
            <pc:docMk/>
            <pc:sldMk cId="3255170417" sldId="291"/>
            <ac:cxnSpMk id="11" creationId="{29BCDD02-D5E3-4D30-8587-66036C8910BF}"/>
          </ac:cxnSpMkLst>
        </pc:cxnChg>
      </pc:sldChg>
      <pc:sldChg chg="addSp modSp add mod setBg">
        <pc:chgData name="Liang Liu" userId="0e13c7e15f5ceadc" providerId="LiveId" clId="{982460EE-7E74-47C4-BE43-B40FA0754069}" dt="2021-08-13T13:28:09.987" v="5041" actId="20577"/>
        <pc:sldMkLst>
          <pc:docMk/>
          <pc:sldMk cId="3152353866" sldId="292"/>
        </pc:sldMkLst>
        <pc:spChg chg="mod">
          <ac:chgData name="Liang Liu" userId="0e13c7e15f5ceadc" providerId="LiveId" clId="{982460EE-7E74-47C4-BE43-B40FA0754069}" dt="2021-08-13T13:22:52.037" v="4858" actId="26606"/>
          <ac:spMkLst>
            <pc:docMk/>
            <pc:sldMk cId="3152353866" sldId="292"/>
            <ac:spMk id="2" creationId="{4A6694EC-DC63-4B93-ABC6-2C479242057B}"/>
          </ac:spMkLst>
        </pc:spChg>
        <pc:spChg chg="mod">
          <ac:chgData name="Liang Liu" userId="0e13c7e15f5ceadc" providerId="LiveId" clId="{982460EE-7E74-47C4-BE43-B40FA0754069}" dt="2021-08-13T13:28:09.987" v="5041" actId="20577"/>
          <ac:spMkLst>
            <pc:docMk/>
            <pc:sldMk cId="3152353866" sldId="292"/>
            <ac:spMk id="3" creationId="{EC6C7E28-4F09-48D9-B58C-15EE89DD0211}"/>
          </ac:spMkLst>
        </pc:spChg>
        <pc:picChg chg="add mod">
          <ac:chgData name="Liang Liu" userId="0e13c7e15f5ceadc" providerId="LiveId" clId="{982460EE-7E74-47C4-BE43-B40FA0754069}" dt="2021-08-13T13:22:52.037" v="4858" actId="26606"/>
          <ac:picMkLst>
            <pc:docMk/>
            <pc:sldMk cId="3152353866" sldId="292"/>
            <ac:picMk id="4" creationId="{2A7C834D-A619-46CE-A3BE-81A86BEA89DA}"/>
          </ac:picMkLst>
        </pc:picChg>
        <pc:picChg chg="add">
          <ac:chgData name="Liang Liu" userId="0e13c7e15f5ceadc" providerId="LiveId" clId="{982460EE-7E74-47C4-BE43-B40FA0754069}" dt="2021-08-13T13:22:52.037" v="4858" actId="26606"/>
          <ac:picMkLst>
            <pc:docMk/>
            <pc:sldMk cId="3152353866" sldId="292"/>
            <ac:picMk id="9" creationId="{292E7AF0-A589-43B3-A1DE-8807EC76976B}"/>
          </ac:picMkLst>
        </pc:picChg>
        <pc:cxnChg chg="add">
          <ac:chgData name="Liang Liu" userId="0e13c7e15f5ceadc" providerId="LiveId" clId="{982460EE-7E74-47C4-BE43-B40FA0754069}" dt="2021-08-13T13:22:52.037" v="4858" actId="26606"/>
          <ac:cxnSpMkLst>
            <pc:docMk/>
            <pc:sldMk cId="3152353866" sldId="292"/>
            <ac:cxnSpMk id="11" creationId="{29BCDD02-D5E3-4D30-8587-66036C8910BF}"/>
          </ac:cxnSpMkLst>
        </pc:cxnChg>
      </pc:sldChg>
      <pc:sldChg chg="addSp modSp add mod setBg">
        <pc:chgData name="Liang Liu" userId="0e13c7e15f5ceadc" providerId="LiveId" clId="{982460EE-7E74-47C4-BE43-B40FA0754069}" dt="2021-08-13T13:32:19.574" v="5088" actId="26606"/>
        <pc:sldMkLst>
          <pc:docMk/>
          <pc:sldMk cId="3158525157" sldId="293"/>
        </pc:sldMkLst>
        <pc:spChg chg="mod">
          <ac:chgData name="Liang Liu" userId="0e13c7e15f5ceadc" providerId="LiveId" clId="{982460EE-7E74-47C4-BE43-B40FA0754069}" dt="2021-08-13T13:32:19.574" v="5088" actId="26606"/>
          <ac:spMkLst>
            <pc:docMk/>
            <pc:sldMk cId="3158525157" sldId="293"/>
            <ac:spMk id="2" creationId="{9579C985-2B24-4FA3-B1E7-1886A72902E5}"/>
          </ac:spMkLst>
        </pc:spChg>
        <pc:spChg chg="mod">
          <ac:chgData name="Liang Liu" userId="0e13c7e15f5ceadc" providerId="LiveId" clId="{982460EE-7E74-47C4-BE43-B40FA0754069}" dt="2021-08-13T13:32:19.574" v="5088" actId="26606"/>
          <ac:spMkLst>
            <pc:docMk/>
            <pc:sldMk cId="3158525157" sldId="293"/>
            <ac:spMk id="3" creationId="{B68357AC-E051-47D4-8008-A736A4A10AE3}"/>
          </ac:spMkLst>
        </pc:spChg>
        <pc:spChg chg="add">
          <ac:chgData name="Liang Liu" userId="0e13c7e15f5ceadc" providerId="LiveId" clId="{982460EE-7E74-47C4-BE43-B40FA0754069}" dt="2021-08-13T13:32:19.574" v="5088" actId="26606"/>
          <ac:spMkLst>
            <pc:docMk/>
            <pc:sldMk cId="3158525157" sldId="293"/>
            <ac:spMk id="15" creationId="{15572A79-1801-44EB-BDC2-BAEE6B473DE8}"/>
          </ac:spMkLst>
        </pc:spChg>
        <pc:picChg chg="add mod">
          <ac:chgData name="Liang Liu" userId="0e13c7e15f5ceadc" providerId="LiveId" clId="{982460EE-7E74-47C4-BE43-B40FA0754069}" dt="2021-08-13T13:32:19.574" v="5088" actId="26606"/>
          <ac:picMkLst>
            <pc:docMk/>
            <pc:sldMk cId="3158525157" sldId="293"/>
            <ac:picMk id="4" creationId="{D195DA52-0252-41E8-BE72-62215B2F6D60}"/>
          </ac:picMkLst>
        </pc:picChg>
        <pc:picChg chg="add">
          <ac:chgData name="Liang Liu" userId="0e13c7e15f5ceadc" providerId="LiveId" clId="{982460EE-7E74-47C4-BE43-B40FA0754069}" dt="2021-08-13T13:32:19.574" v="5088" actId="26606"/>
          <ac:picMkLst>
            <pc:docMk/>
            <pc:sldMk cId="3158525157" sldId="293"/>
            <ac:picMk id="9" creationId="{640BAB49-521A-4847-8CD2-806C48DFA9A3}"/>
          </ac:picMkLst>
        </pc:picChg>
        <pc:picChg chg="add">
          <ac:chgData name="Liang Liu" userId="0e13c7e15f5ceadc" providerId="LiveId" clId="{982460EE-7E74-47C4-BE43-B40FA0754069}" dt="2021-08-13T13:32:19.574" v="5088" actId="26606"/>
          <ac:picMkLst>
            <pc:docMk/>
            <pc:sldMk cId="3158525157" sldId="293"/>
            <ac:picMk id="13" creationId="{6441B39E-9CEC-491F-9A5D-487DED644F38}"/>
          </ac:picMkLst>
        </pc:picChg>
        <pc:cxnChg chg="add">
          <ac:chgData name="Liang Liu" userId="0e13c7e15f5ceadc" providerId="LiveId" clId="{982460EE-7E74-47C4-BE43-B40FA0754069}" dt="2021-08-13T13:32:19.574" v="5088" actId="26606"/>
          <ac:cxnSpMkLst>
            <pc:docMk/>
            <pc:sldMk cId="3158525157" sldId="293"/>
            <ac:cxnSpMk id="11" creationId="{B98F1179-1183-4919-9064-D6B26021842A}"/>
          </ac:cxnSpMkLst>
        </pc:cxnChg>
        <pc:cxnChg chg="add">
          <ac:chgData name="Liang Liu" userId="0e13c7e15f5ceadc" providerId="LiveId" clId="{982460EE-7E74-47C4-BE43-B40FA0754069}" dt="2021-08-13T13:32:19.574" v="5088" actId="26606"/>
          <ac:cxnSpMkLst>
            <pc:docMk/>
            <pc:sldMk cId="3158525157" sldId="293"/>
            <ac:cxnSpMk id="17" creationId="{7FD37111-10AC-4926-81AC-9AD3968FD1C0}"/>
          </ac:cxnSpMkLst>
        </pc:cxnChg>
      </pc:sldChg>
      <pc:sldChg chg="addSp delSp modSp add">
        <pc:chgData name="Liang Liu" userId="0e13c7e15f5ceadc" providerId="LiveId" clId="{982460EE-7E74-47C4-BE43-B40FA0754069}" dt="2021-08-13T16:51:57.185" v="5675" actId="20577"/>
        <pc:sldMkLst>
          <pc:docMk/>
          <pc:sldMk cId="1053330772" sldId="294"/>
        </pc:sldMkLst>
        <pc:spChg chg="mod">
          <ac:chgData name="Liang Liu" userId="0e13c7e15f5ceadc" providerId="LiveId" clId="{982460EE-7E74-47C4-BE43-B40FA0754069}" dt="2021-08-13T16:51:57.185" v="5675" actId="20577"/>
          <ac:spMkLst>
            <pc:docMk/>
            <pc:sldMk cId="1053330772" sldId="294"/>
            <ac:spMk id="2" creationId="{B3321BFA-3259-46CB-BE03-C69DF2F4083F}"/>
          </ac:spMkLst>
        </pc:spChg>
        <pc:spChg chg="mod">
          <ac:chgData name="Liang Liu" userId="0e13c7e15f5ceadc" providerId="LiveId" clId="{982460EE-7E74-47C4-BE43-B40FA0754069}" dt="2021-08-13T16:35:14.994" v="5537" actId="14100"/>
          <ac:spMkLst>
            <pc:docMk/>
            <pc:sldMk cId="1053330772" sldId="294"/>
            <ac:spMk id="3" creationId="{AF9F54D9-982C-4347-B5FB-42ECFDB72FE7}"/>
          </ac:spMkLst>
        </pc:spChg>
        <pc:spChg chg="add mod">
          <ac:chgData name="Liang Liu" userId="0e13c7e15f5ceadc" providerId="LiveId" clId="{982460EE-7E74-47C4-BE43-B40FA0754069}" dt="2021-08-13T16:37:04.881" v="5576" actId="1076"/>
          <ac:spMkLst>
            <pc:docMk/>
            <pc:sldMk cId="1053330772" sldId="294"/>
            <ac:spMk id="13" creationId="{D11C9BBF-17B0-4779-8398-DC23E757FBD8}"/>
          </ac:spMkLst>
        </pc:spChg>
        <pc:grpChg chg="add mod">
          <ac:chgData name="Liang Liu" userId="0e13c7e15f5ceadc" providerId="LiveId" clId="{982460EE-7E74-47C4-BE43-B40FA0754069}" dt="2021-08-13T16:36:02.599" v="5538" actId="164"/>
          <ac:grpSpMkLst>
            <pc:docMk/>
            <pc:sldMk cId="1053330772" sldId="294"/>
            <ac:grpSpMk id="16" creationId="{072720FB-41F1-4B74-AA40-F7150B502A55}"/>
          </ac:grpSpMkLst>
        </pc:grpChg>
        <pc:grpChg chg="add mod">
          <ac:chgData name="Liang Liu" userId="0e13c7e15f5ceadc" providerId="LiveId" clId="{982460EE-7E74-47C4-BE43-B40FA0754069}" dt="2021-08-13T16:36:02.599" v="5538" actId="164"/>
          <ac:grpSpMkLst>
            <pc:docMk/>
            <pc:sldMk cId="1053330772" sldId="294"/>
            <ac:grpSpMk id="17" creationId="{82AE0EAE-93B7-4B98-93EA-A09F4959CE2D}"/>
          </ac:grpSpMkLst>
        </pc:grpChg>
        <pc:grpChg chg="add mod">
          <ac:chgData name="Liang Liu" userId="0e13c7e15f5ceadc" providerId="LiveId" clId="{982460EE-7E74-47C4-BE43-B40FA0754069}" dt="2021-08-13T16:37:01.569" v="5575" actId="1076"/>
          <ac:grpSpMkLst>
            <pc:docMk/>
            <pc:sldMk cId="1053330772" sldId="294"/>
            <ac:grpSpMk id="20" creationId="{5147604B-B7D8-4978-8D12-59115488D7E4}"/>
          </ac:grpSpMkLst>
        </pc:grpChg>
        <pc:cxnChg chg="add mod">
          <ac:chgData name="Liang Liu" userId="0e13c7e15f5ceadc" providerId="LiveId" clId="{982460EE-7E74-47C4-BE43-B40FA0754069}" dt="2021-08-13T16:24:51.149" v="5345" actId="164"/>
          <ac:cxnSpMkLst>
            <pc:docMk/>
            <pc:sldMk cId="1053330772" sldId="294"/>
            <ac:cxnSpMk id="5" creationId="{979600A2-7228-433E-B01A-054773AB3D05}"/>
          </ac:cxnSpMkLst>
        </pc:cxnChg>
        <pc:cxnChg chg="add mod">
          <ac:chgData name="Liang Liu" userId="0e13c7e15f5ceadc" providerId="LiveId" clId="{982460EE-7E74-47C4-BE43-B40FA0754069}" dt="2021-08-13T16:24:51.149" v="5345" actId="164"/>
          <ac:cxnSpMkLst>
            <pc:docMk/>
            <pc:sldMk cId="1053330772" sldId="294"/>
            <ac:cxnSpMk id="7" creationId="{2DD812E2-707E-4234-B6C2-84C63CACE29D}"/>
          </ac:cxnSpMkLst>
        </pc:cxnChg>
        <pc:cxnChg chg="add del mod">
          <ac:chgData name="Liang Liu" userId="0e13c7e15f5ceadc" providerId="LiveId" clId="{982460EE-7E74-47C4-BE43-B40FA0754069}" dt="2021-08-13T16:23:59.712" v="5340" actId="478"/>
          <ac:cxnSpMkLst>
            <pc:docMk/>
            <pc:sldMk cId="1053330772" sldId="294"/>
            <ac:cxnSpMk id="12" creationId="{2800ACA4-66C9-46B3-9A69-ECDCA413761F}"/>
          </ac:cxnSpMkLst>
        </pc:cxnChg>
        <pc:cxnChg chg="add del mod">
          <ac:chgData name="Liang Liu" userId="0e13c7e15f5ceadc" providerId="LiveId" clId="{982460EE-7E74-47C4-BE43-B40FA0754069}" dt="2021-08-13T16:24:41.374" v="5344" actId="478"/>
          <ac:cxnSpMkLst>
            <pc:docMk/>
            <pc:sldMk cId="1053330772" sldId="294"/>
            <ac:cxnSpMk id="15" creationId="{F4315425-B969-47FA-88A1-CF721549D844}"/>
          </ac:cxnSpMkLst>
        </pc:cxnChg>
        <pc:cxnChg chg="mod">
          <ac:chgData name="Liang Liu" userId="0e13c7e15f5ceadc" providerId="LiveId" clId="{982460EE-7E74-47C4-BE43-B40FA0754069}" dt="2021-08-13T16:26:04.361" v="5355" actId="692"/>
          <ac:cxnSpMkLst>
            <pc:docMk/>
            <pc:sldMk cId="1053330772" sldId="294"/>
            <ac:cxnSpMk id="18" creationId="{68613256-7470-410F-A944-42106773AAE6}"/>
          </ac:cxnSpMkLst>
        </pc:cxnChg>
        <pc:cxnChg chg="mod">
          <ac:chgData name="Liang Liu" userId="0e13c7e15f5ceadc" providerId="LiveId" clId="{982460EE-7E74-47C4-BE43-B40FA0754069}" dt="2021-08-13T16:26:04.361" v="5355" actId="692"/>
          <ac:cxnSpMkLst>
            <pc:docMk/>
            <pc:sldMk cId="1053330772" sldId="294"/>
            <ac:cxnSpMk id="19" creationId="{6CD80AEB-CA65-4041-B425-0BE69C4DDD99}"/>
          </ac:cxnSpMkLst>
        </pc:cxnChg>
      </pc:sldChg>
      <pc:sldChg chg="modSp add">
        <pc:chgData name="Liang Liu" userId="0e13c7e15f5ceadc" providerId="LiveId" clId="{982460EE-7E74-47C4-BE43-B40FA0754069}" dt="2021-08-13T16:52:04.319" v="5693" actId="20577"/>
        <pc:sldMkLst>
          <pc:docMk/>
          <pc:sldMk cId="1015860735" sldId="295"/>
        </pc:sldMkLst>
        <pc:spChg chg="mod">
          <ac:chgData name="Liang Liu" userId="0e13c7e15f5ceadc" providerId="LiveId" clId="{982460EE-7E74-47C4-BE43-B40FA0754069}" dt="2021-08-13T16:52:04.319" v="5693" actId="20577"/>
          <ac:spMkLst>
            <pc:docMk/>
            <pc:sldMk cId="1015860735" sldId="295"/>
            <ac:spMk id="2" creationId="{331E7C7A-B7A5-4E6C-8C16-5B6928DEFB8D}"/>
          </ac:spMkLst>
        </pc:spChg>
        <pc:spChg chg="mod">
          <ac:chgData name="Liang Liu" userId="0e13c7e15f5ceadc" providerId="LiveId" clId="{982460EE-7E74-47C4-BE43-B40FA0754069}" dt="2021-08-13T16:51:36.573" v="5660" actId="20577"/>
          <ac:spMkLst>
            <pc:docMk/>
            <pc:sldMk cId="1015860735" sldId="295"/>
            <ac:spMk id="3" creationId="{701382F7-70F7-4C2D-BD70-D6703C5FD469}"/>
          </ac:spMkLst>
        </pc:spChg>
      </pc:sldChg>
      <pc:sldChg chg="addSp delSp modSp add mod setBg">
        <pc:chgData name="Liang Liu" userId="0e13c7e15f5ceadc" providerId="LiveId" clId="{982460EE-7E74-47C4-BE43-B40FA0754069}" dt="2021-08-13T17:02:42.249" v="6030" actId="20577"/>
        <pc:sldMkLst>
          <pc:docMk/>
          <pc:sldMk cId="4094002316" sldId="296"/>
        </pc:sldMkLst>
        <pc:spChg chg="mod">
          <ac:chgData name="Liang Liu" userId="0e13c7e15f5ceadc" providerId="LiveId" clId="{982460EE-7E74-47C4-BE43-B40FA0754069}" dt="2021-08-13T17:00:26.165" v="5976" actId="26606"/>
          <ac:spMkLst>
            <pc:docMk/>
            <pc:sldMk cId="4094002316" sldId="296"/>
            <ac:spMk id="2" creationId="{68EA1AAE-F62B-43D5-B217-599BC07E2656}"/>
          </ac:spMkLst>
        </pc:spChg>
        <pc:spChg chg="mod ord">
          <ac:chgData name="Liang Liu" userId="0e13c7e15f5ceadc" providerId="LiveId" clId="{982460EE-7E74-47C4-BE43-B40FA0754069}" dt="2021-08-13T17:02:42.249" v="6030" actId="20577"/>
          <ac:spMkLst>
            <pc:docMk/>
            <pc:sldMk cId="4094002316" sldId="296"/>
            <ac:spMk id="3" creationId="{791BB97B-A431-4AA4-84F4-0AE2382666A3}"/>
          </ac:spMkLst>
        </pc:spChg>
        <pc:spChg chg="add del">
          <ac:chgData name="Liang Liu" userId="0e13c7e15f5ceadc" providerId="LiveId" clId="{982460EE-7E74-47C4-BE43-B40FA0754069}" dt="2021-08-13T17:00:26.207" v="5977" actId="26606"/>
          <ac:spMkLst>
            <pc:docMk/>
            <pc:sldMk cId="4094002316" sldId="296"/>
            <ac:spMk id="8" creationId="{14EBF3F1-F72B-4311-ABB2-CD049A6A46AE}"/>
          </ac:spMkLst>
        </pc:spChg>
        <pc:spChg chg="add del">
          <ac:chgData name="Liang Liu" userId="0e13c7e15f5ceadc" providerId="LiveId" clId="{982460EE-7E74-47C4-BE43-B40FA0754069}" dt="2021-08-13T17:00:26.207" v="5977" actId="26606"/>
          <ac:spMkLst>
            <pc:docMk/>
            <pc:sldMk cId="4094002316" sldId="296"/>
            <ac:spMk id="15" creationId="{D646627F-95E1-4533-B978-2F65D28B8805}"/>
          </ac:spMkLst>
        </pc:spChg>
        <pc:spChg chg="add del">
          <ac:chgData name="Liang Liu" userId="0e13c7e15f5ceadc" providerId="LiveId" clId="{982460EE-7E74-47C4-BE43-B40FA0754069}" dt="2021-08-13T17:00:26.165" v="5976" actId="26606"/>
          <ac:spMkLst>
            <pc:docMk/>
            <pc:sldMk cId="4094002316" sldId="296"/>
            <ac:spMk id="22" creationId="{0A92E0AF-5B98-4317-9B86-D24EB928232B}"/>
          </ac:spMkLst>
        </pc:spChg>
        <pc:spChg chg="add del">
          <ac:chgData name="Liang Liu" userId="0e13c7e15f5ceadc" providerId="LiveId" clId="{982460EE-7E74-47C4-BE43-B40FA0754069}" dt="2021-08-13T17:00:26.165" v="5976" actId="26606"/>
          <ac:spMkLst>
            <pc:docMk/>
            <pc:sldMk cId="4094002316" sldId="296"/>
            <ac:spMk id="28" creationId="{41EFC182-3C05-4D14-ABC1-9F520CBBAB32}"/>
          </ac:spMkLst>
        </pc:spChg>
        <pc:spChg chg="add del">
          <ac:chgData name="Liang Liu" userId="0e13c7e15f5ceadc" providerId="LiveId" clId="{982460EE-7E74-47C4-BE43-B40FA0754069}" dt="2021-08-13T17:00:26.165" v="5976" actId="26606"/>
          <ac:spMkLst>
            <pc:docMk/>
            <pc:sldMk cId="4094002316" sldId="296"/>
            <ac:spMk id="30" creationId="{BE36D29D-93D7-48F1-A08C-EC46217AC468}"/>
          </ac:spMkLst>
        </pc:spChg>
        <pc:spChg chg="add del">
          <ac:chgData name="Liang Liu" userId="0e13c7e15f5ceadc" providerId="LiveId" clId="{982460EE-7E74-47C4-BE43-B40FA0754069}" dt="2021-08-13T17:00:26.165" v="5976" actId="26606"/>
          <ac:spMkLst>
            <pc:docMk/>
            <pc:sldMk cId="4094002316" sldId="296"/>
            <ac:spMk id="32" creationId="{EF4B6427-4F38-4C22-823F-005E475D520F}"/>
          </ac:spMkLst>
        </pc:spChg>
        <pc:spChg chg="add del">
          <ac:chgData name="Liang Liu" userId="0e13c7e15f5ceadc" providerId="LiveId" clId="{982460EE-7E74-47C4-BE43-B40FA0754069}" dt="2021-08-13T17:00:26.165" v="5976" actId="26606"/>
          <ac:spMkLst>
            <pc:docMk/>
            <pc:sldMk cId="4094002316" sldId="296"/>
            <ac:spMk id="34" creationId="{1596D240-D287-44A2-BC9C-B46E12C26351}"/>
          </ac:spMkLst>
        </pc:spChg>
        <pc:spChg chg="add">
          <ac:chgData name="Liang Liu" userId="0e13c7e15f5ceadc" providerId="LiveId" clId="{982460EE-7E74-47C4-BE43-B40FA0754069}" dt="2021-08-13T17:00:26.207" v="5977" actId="26606"/>
          <ac:spMkLst>
            <pc:docMk/>
            <pc:sldMk cId="4094002316" sldId="296"/>
            <ac:spMk id="36" creationId="{14EBF3F1-F72B-4311-ABB2-CD049A6A46AE}"/>
          </ac:spMkLst>
        </pc:spChg>
        <pc:spChg chg="add">
          <ac:chgData name="Liang Liu" userId="0e13c7e15f5ceadc" providerId="LiveId" clId="{982460EE-7E74-47C4-BE43-B40FA0754069}" dt="2021-08-13T17:00:26.207" v="5977" actId="26606"/>
          <ac:spMkLst>
            <pc:docMk/>
            <pc:sldMk cId="4094002316" sldId="296"/>
            <ac:spMk id="38" creationId="{D646627F-95E1-4533-B978-2F65D28B8805}"/>
          </ac:spMkLst>
        </pc:spChg>
        <pc:picChg chg="add mod ord">
          <ac:chgData name="Liang Liu" userId="0e13c7e15f5ceadc" providerId="LiveId" clId="{982460EE-7E74-47C4-BE43-B40FA0754069}" dt="2021-08-13T17:00:26.165" v="5976" actId="26606"/>
          <ac:picMkLst>
            <pc:docMk/>
            <pc:sldMk cId="4094002316" sldId="296"/>
            <ac:picMk id="4" creationId="{DA5D9FAC-AFC1-479A-912F-40B68ABDA298}"/>
          </ac:picMkLst>
        </pc:picChg>
        <pc:picChg chg="add mod ord">
          <ac:chgData name="Liang Liu" userId="0e13c7e15f5ceadc" providerId="LiveId" clId="{982460EE-7E74-47C4-BE43-B40FA0754069}" dt="2021-08-13T17:00:30.539" v="5978" actId="1076"/>
          <ac:picMkLst>
            <pc:docMk/>
            <pc:sldMk cId="4094002316" sldId="296"/>
            <ac:picMk id="5" creationId="{DE6BB853-D83A-47AA-9F4E-DDA6A065C29C}"/>
          </ac:picMkLst>
        </pc:picChg>
        <pc:picChg chg="add mod ord">
          <ac:chgData name="Liang Liu" userId="0e13c7e15f5ceadc" providerId="LiveId" clId="{982460EE-7E74-47C4-BE43-B40FA0754069}" dt="2021-08-13T17:00:26.165" v="5976" actId="26606"/>
          <ac:picMkLst>
            <pc:docMk/>
            <pc:sldMk cId="4094002316" sldId="296"/>
            <ac:picMk id="6" creationId="{046BC5B1-0A5F-430D-952C-18D4DF05D24D}"/>
          </ac:picMkLst>
        </pc:picChg>
        <pc:picChg chg="add del">
          <ac:chgData name="Liang Liu" userId="0e13c7e15f5ceadc" providerId="LiveId" clId="{982460EE-7E74-47C4-BE43-B40FA0754069}" dt="2021-08-13T16:55:12.488" v="5768" actId="26606"/>
          <ac:picMkLst>
            <pc:docMk/>
            <pc:sldMk cId="4094002316" sldId="296"/>
            <ac:picMk id="9" creationId="{292E7AF0-A589-43B3-A1DE-8807EC76976B}"/>
          </ac:picMkLst>
        </pc:picChg>
        <pc:picChg chg="add del">
          <ac:chgData name="Liang Liu" userId="0e13c7e15f5ceadc" providerId="LiveId" clId="{982460EE-7E74-47C4-BE43-B40FA0754069}" dt="2021-08-13T17:00:26.207" v="5977" actId="26606"/>
          <ac:picMkLst>
            <pc:docMk/>
            <pc:sldMk cId="4094002316" sldId="296"/>
            <ac:picMk id="13" creationId="{930016B1-4D34-4E1C-9254-2CC48C7FA047}"/>
          </ac:picMkLst>
        </pc:picChg>
        <pc:picChg chg="add del">
          <ac:chgData name="Liang Liu" userId="0e13c7e15f5ceadc" providerId="LiveId" clId="{982460EE-7E74-47C4-BE43-B40FA0754069}" dt="2021-08-13T17:00:26.165" v="5976" actId="26606"/>
          <ac:picMkLst>
            <pc:docMk/>
            <pc:sldMk cId="4094002316" sldId="296"/>
            <ac:picMk id="24" creationId="{4E162976-68F6-4AB8-BF06-1302E27E7D9B}"/>
          </ac:picMkLst>
        </pc:picChg>
        <pc:picChg chg="add">
          <ac:chgData name="Liang Liu" userId="0e13c7e15f5ceadc" providerId="LiveId" clId="{982460EE-7E74-47C4-BE43-B40FA0754069}" dt="2021-08-13T17:00:26.207" v="5977" actId="26606"/>
          <ac:picMkLst>
            <pc:docMk/>
            <pc:sldMk cId="4094002316" sldId="296"/>
            <ac:picMk id="37" creationId="{930016B1-4D34-4E1C-9254-2CC48C7FA047}"/>
          </ac:picMkLst>
        </pc:picChg>
        <pc:cxnChg chg="add del">
          <ac:chgData name="Liang Liu" userId="0e13c7e15f5ceadc" providerId="LiveId" clId="{982460EE-7E74-47C4-BE43-B40FA0754069}" dt="2021-08-13T16:55:12.488" v="5768" actId="26606"/>
          <ac:cxnSpMkLst>
            <pc:docMk/>
            <pc:sldMk cId="4094002316" sldId="296"/>
            <ac:cxnSpMk id="11" creationId="{29BCDD02-D5E3-4D30-8587-66036C8910BF}"/>
          </ac:cxnSpMkLst>
        </pc:cxnChg>
        <pc:cxnChg chg="add del">
          <ac:chgData name="Liang Liu" userId="0e13c7e15f5ceadc" providerId="LiveId" clId="{982460EE-7E74-47C4-BE43-B40FA0754069}" dt="2021-08-13T17:00:26.207" v="5977" actId="26606"/>
          <ac:cxnSpMkLst>
            <pc:docMk/>
            <pc:sldMk cId="4094002316" sldId="296"/>
            <ac:cxnSpMk id="17" creationId="{DDC3FEB8-86B9-47F1-8E16-75E817C58682}"/>
          </ac:cxnSpMkLst>
        </pc:cxnChg>
        <pc:cxnChg chg="add del">
          <ac:chgData name="Liang Liu" userId="0e13c7e15f5ceadc" providerId="LiveId" clId="{982460EE-7E74-47C4-BE43-B40FA0754069}" dt="2021-08-13T17:00:26.165" v="5976" actId="26606"/>
          <ac:cxnSpMkLst>
            <pc:docMk/>
            <pc:sldMk cId="4094002316" sldId="296"/>
            <ac:cxnSpMk id="26" creationId="{3DB5118D-852B-4A8F-93C1-C1806CC1AA72}"/>
          </ac:cxnSpMkLst>
        </pc:cxnChg>
        <pc:cxnChg chg="add">
          <ac:chgData name="Liang Liu" userId="0e13c7e15f5ceadc" providerId="LiveId" clId="{982460EE-7E74-47C4-BE43-B40FA0754069}" dt="2021-08-13T17:00:26.207" v="5977" actId="26606"/>
          <ac:cxnSpMkLst>
            <pc:docMk/>
            <pc:sldMk cId="4094002316" sldId="296"/>
            <ac:cxnSpMk id="39" creationId="{DDC3FEB8-86B9-47F1-8E16-75E817C58682}"/>
          </ac:cxnSpMkLst>
        </pc:cxnChg>
      </pc:sldChg>
      <pc:sldChg chg="modSp add">
        <pc:chgData name="Liang Liu" userId="0e13c7e15f5ceadc" providerId="LiveId" clId="{982460EE-7E74-47C4-BE43-B40FA0754069}" dt="2021-08-13T17:08:13.317" v="6373" actId="20577"/>
        <pc:sldMkLst>
          <pc:docMk/>
          <pc:sldMk cId="3573959966" sldId="297"/>
        </pc:sldMkLst>
        <pc:spChg chg="mod">
          <ac:chgData name="Liang Liu" userId="0e13c7e15f5ceadc" providerId="LiveId" clId="{982460EE-7E74-47C4-BE43-B40FA0754069}" dt="2021-08-13T17:04:21.643" v="6059" actId="5793"/>
          <ac:spMkLst>
            <pc:docMk/>
            <pc:sldMk cId="3573959966" sldId="297"/>
            <ac:spMk id="2" creationId="{00892286-E509-4024-8A2E-538497AF14AB}"/>
          </ac:spMkLst>
        </pc:spChg>
        <pc:spChg chg="mod">
          <ac:chgData name="Liang Liu" userId="0e13c7e15f5ceadc" providerId="LiveId" clId="{982460EE-7E74-47C4-BE43-B40FA0754069}" dt="2021-08-13T17:08:13.317" v="6373" actId="20577"/>
          <ac:spMkLst>
            <pc:docMk/>
            <pc:sldMk cId="3573959966" sldId="297"/>
            <ac:spMk id="3" creationId="{8E51BCF3-6795-4E79-B598-EDD324592B1A}"/>
          </ac:spMkLst>
        </pc:spChg>
      </pc:sldChg>
      <pc:sldChg chg="modSp add">
        <pc:chgData name="Liang Liu" userId="0e13c7e15f5ceadc" providerId="LiveId" clId="{982460EE-7E74-47C4-BE43-B40FA0754069}" dt="2021-08-13T17:19:52.635" v="6603" actId="27636"/>
        <pc:sldMkLst>
          <pc:docMk/>
          <pc:sldMk cId="2280019583" sldId="298"/>
        </pc:sldMkLst>
        <pc:spChg chg="mod">
          <ac:chgData name="Liang Liu" userId="0e13c7e15f5ceadc" providerId="LiveId" clId="{982460EE-7E74-47C4-BE43-B40FA0754069}" dt="2021-08-13T17:08:57.909" v="6375" actId="108"/>
          <ac:spMkLst>
            <pc:docMk/>
            <pc:sldMk cId="2280019583" sldId="298"/>
            <ac:spMk id="2" creationId="{FBEC193A-F5C8-4279-B517-BE9D58C0831D}"/>
          </ac:spMkLst>
        </pc:spChg>
        <pc:spChg chg="mod">
          <ac:chgData name="Liang Liu" userId="0e13c7e15f5ceadc" providerId="LiveId" clId="{982460EE-7E74-47C4-BE43-B40FA0754069}" dt="2021-08-13T17:19:52.635" v="6603" actId="27636"/>
          <ac:spMkLst>
            <pc:docMk/>
            <pc:sldMk cId="2280019583" sldId="298"/>
            <ac:spMk id="3" creationId="{B4424929-9FCB-4852-BDBB-778017E5E30F}"/>
          </ac:spMkLst>
        </pc:spChg>
      </pc:sldChg>
      <pc:sldChg chg="addSp delSp modSp add">
        <pc:chgData name="Liang Liu" userId="0e13c7e15f5ceadc" providerId="LiveId" clId="{982460EE-7E74-47C4-BE43-B40FA0754069}" dt="2021-08-14T02:24:38.901" v="6632" actId="478"/>
        <pc:sldMkLst>
          <pc:docMk/>
          <pc:sldMk cId="108891742" sldId="299"/>
        </pc:sldMkLst>
        <pc:spChg chg="mod">
          <ac:chgData name="Liang Liu" userId="0e13c7e15f5ceadc" providerId="LiveId" clId="{982460EE-7E74-47C4-BE43-B40FA0754069}" dt="2021-08-13T17:21:31.467" v="6621" actId="20577"/>
          <ac:spMkLst>
            <pc:docMk/>
            <pc:sldMk cId="108891742" sldId="299"/>
            <ac:spMk id="2" creationId="{1E25C2BB-B03F-472E-BA8E-4B713538303C}"/>
          </ac:spMkLst>
        </pc:spChg>
        <pc:spChg chg="del">
          <ac:chgData name="Liang Liu" userId="0e13c7e15f5ceadc" providerId="LiveId" clId="{982460EE-7E74-47C4-BE43-B40FA0754069}" dt="2021-08-14T02:24:38.901" v="6632" actId="478"/>
          <ac:spMkLst>
            <pc:docMk/>
            <pc:sldMk cId="108891742" sldId="299"/>
            <ac:spMk id="3" creationId="{90408322-9888-4951-BBF4-6D1544146607}"/>
          </ac:spMkLst>
        </pc:spChg>
        <pc:picChg chg="add mod">
          <ac:chgData name="Liang Liu" userId="0e13c7e15f5ceadc" providerId="LiveId" clId="{982460EE-7E74-47C4-BE43-B40FA0754069}" dt="2021-08-14T02:20:59.924" v="6631" actId="1076"/>
          <ac:picMkLst>
            <pc:docMk/>
            <pc:sldMk cId="108891742" sldId="299"/>
            <ac:picMk id="4" creationId="{34B260A2-CFC8-458D-BAC4-55FE83FF947B}"/>
          </ac:picMkLst>
        </pc:picChg>
      </pc:sldChg>
      <pc:sldChg chg="addSp modSp add mod setBg">
        <pc:chgData name="Liang Liu" userId="0e13c7e15f5ceadc" providerId="LiveId" clId="{982460EE-7E74-47C4-BE43-B40FA0754069}" dt="2021-08-14T02:54:57.799" v="6922" actId="26606"/>
        <pc:sldMkLst>
          <pc:docMk/>
          <pc:sldMk cId="1883865699" sldId="300"/>
        </pc:sldMkLst>
        <pc:spChg chg="mod">
          <ac:chgData name="Liang Liu" userId="0e13c7e15f5ceadc" providerId="LiveId" clId="{982460EE-7E74-47C4-BE43-B40FA0754069}" dt="2021-08-14T02:54:57.799" v="6922" actId="26606"/>
          <ac:spMkLst>
            <pc:docMk/>
            <pc:sldMk cId="1883865699" sldId="300"/>
            <ac:spMk id="2" creationId="{6EF111ED-10E0-45A2-8E6C-87324E96152E}"/>
          </ac:spMkLst>
        </pc:spChg>
        <pc:spChg chg="mod">
          <ac:chgData name="Liang Liu" userId="0e13c7e15f5ceadc" providerId="LiveId" clId="{982460EE-7E74-47C4-BE43-B40FA0754069}" dt="2021-08-14T02:54:57.799" v="6922" actId="26606"/>
          <ac:spMkLst>
            <pc:docMk/>
            <pc:sldMk cId="1883865699" sldId="300"/>
            <ac:spMk id="3" creationId="{19AC8941-1B15-4680-8C40-BACB4182EDD6}"/>
          </ac:spMkLst>
        </pc:spChg>
        <pc:picChg chg="add mod">
          <ac:chgData name="Liang Liu" userId="0e13c7e15f5ceadc" providerId="LiveId" clId="{982460EE-7E74-47C4-BE43-B40FA0754069}" dt="2021-08-14T02:54:57.799" v="6922" actId="26606"/>
          <ac:picMkLst>
            <pc:docMk/>
            <pc:sldMk cId="1883865699" sldId="300"/>
            <ac:picMk id="4" creationId="{61CEABCD-9E40-4953-B25B-0DD776355157}"/>
          </ac:picMkLst>
        </pc:picChg>
      </pc:sldChg>
      <pc:sldChg chg="modSp add">
        <pc:chgData name="Liang Liu" userId="0e13c7e15f5ceadc" providerId="LiveId" clId="{982460EE-7E74-47C4-BE43-B40FA0754069}" dt="2021-08-14T03:07:42.455" v="7470" actId="27636"/>
        <pc:sldMkLst>
          <pc:docMk/>
          <pc:sldMk cId="126982535" sldId="301"/>
        </pc:sldMkLst>
        <pc:spChg chg="mod">
          <ac:chgData name="Liang Liu" userId="0e13c7e15f5ceadc" providerId="LiveId" clId="{982460EE-7E74-47C4-BE43-B40FA0754069}" dt="2021-08-14T02:51:58.255" v="6896" actId="20577"/>
          <ac:spMkLst>
            <pc:docMk/>
            <pc:sldMk cId="126982535" sldId="301"/>
            <ac:spMk id="2" creationId="{F0244888-9277-4558-B6F9-B543D73856D8}"/>
          </ac:spMkLst>
        </pc:spChg>
        <pc:spChg chg="mod">
          <ac:chgData name="Liang Liu" userId="0e13c7e15f5ceadc" providerId="LiveId" clId="{982460EE-7E74-47C4-BE43-B40FA0754069}" dt="2021-08-14T03:07:42.455" v="7470" actId="27636"/>
          <ac:spMkLst>
            <pc:docMk/>
            <pc:sldMk cId="126982535" sldId="301"/>
            <ac:spMk id="3" creationId="{DE7A655C-948F-474C-B47F-CBDF3343030F}"/>
          </ac:spMkLst>
        </pc:spChg>
      </pc:sldChg>
      <pc:sldChg chg="addSp delSp modSp add mod setBg">
        <pc:chgData name="Liang Liu" userId="0e13c7e15f5ceadc" providerId="LiveId" clId="{982460EE-7E74-47C4-BE43-B40FA0754069}" dt="2021-08-14T12:05:32.542" v="7807" actId="20577"/>
        <pc:sldMkLst>
          <pc:docMk/>
          <pc:sldMk cId="2363522186" sldId="302"/>
        </pc:sldMkLst>
        <pc:spChg chg="mod">
          <ac:chgData name="Liang Liu" userId="0e13c7e15f5ceadc" providerId="LiveId" clId="{982460EE-7E74-47C4-BE43-B40FA0754069}" dt="2021-08-14T03:19:51.535" v="7598" actId="26606"/>
          <ac:spMkLst>
            <pc:docMk/>
            <pc:sldMk cId="2363522186" sldId="302"/>
            <ac:spMk id="2" creationId="{01BA30B2-3BE0-40F9-AD2B-B230C7A1D76D}"/>
          </ac:spMkLst>
        </pc:spChg>
        <pc:spChg chg="mod">
          <ac:chgData name="Liang Liu" userId="0e13c7e15f5ceadc" providerId="LiveId" clId="{982460EE-7E74-47C4-BE43-B40FA0754069}" dt="2021-08-14T12:05:32.542" v="7807" actId="20577"/>
          <ac:spMkLst>
            <pc:docMk/>
            <pc:sldMk cId="2363522186" sldId="302"/>
            <ac:spMk id="3" creationId="{B8D1411E-CE4C-4859-B548-2CBCF4243DF1}"/>
          </ac:spMkLst>
        </pc:spChg>
        <pc:picChg chg="add mod">
          <ac:chgData name="Liang Liu" userId="0e13c7e15f5ceadc" providerId="LiveId" clId="{982460EE-7E74-47C4-BE43-B40FA0754069}" dt="2021-08-14T11:56:45.640" v="7624" actId="1076"/>
          <ac:picMkLst>
            <pc:docMk/>
            <pc:sldMk cId="2363522186" sldId="302"/>
            <ac:picMk id="4" creationId="{33CB52B0-A7AC-4D15-A009-8C81D5CB0E66}"/>
          </ac:picMkLst>
        </pc:picChg>
        <pc:picChg chg="add mod">
          <ac:chgData name="Liang Liu" userId="0e13c7e15f5ceadc" providerId="LiveId" clId="{982460EE-7E74-47C4-BE43-B40FA0754069}" dt="2021-08-14T11:56:46.907" v="7625" actId="1076"/>
          <ac:picMkLst>
            <pc:docMk/>
            <pc:sldMk cId="2363522186" sldId="302"/>
            <ac:picMk id="5" creationId="{730DD177-B0AD-4C2A-8284-5A905B18DC37}"/>
          </ac:picMkLst>
        </pc:picChg>
        <pc:picChg chg="add del mod">
          <ac:chgData name="Liang Liu" userId="0e13c7e15f5ceadc" providerId="LiveId" clId="{982460EE-7E74-47C4-BE43-B40FA0754069}" dt="2021-08-14T11:56:30.370" v="7617"/>
          <ac:picMkLst>
            <pc:docMk/>
            <pc:sldMk cId="2363522186" sldId="302"/>
            <ac:picMk id="6" creationId="{01E3DACC-77C0-4DFE-8787-10CA97B4250A}"/>
          </ac:picMkLst>
        </pc:picChg>
        <pc:picChg chg="add">
          <ac:chgData name="Liang Liu" userId="0e13c7e15f5ceadc" providerId="LiveId" clId="{982460EE-7E74-47C4-BE43-B40FA0754069}" dt="2021-08-14T03:19:51.535" v="7598" actId="26606"/>
          <ac:picMkLst>
            <pc:docMk/>
            <pc:sldMk cId="2363522186" sldId="302"/>
            <ac:picMk id="9" creationId="{292E7AF0-A589-43B3-A1DE-8807EC76976B}"/>
          </ac:picMkLst>
        </pc:picChg>
        <pc:cxnChg chg="add">
          <ac:chgData name="Liang Liu" userId="0e13c7e15f5ceadc" providerId="LiveId" clId="{982460EE-7E74-47C4-BE43-B40FA0754069}" dt="2021-08-14T03:19:51.535" v="7598" actId="26606"/>
          <ac:cxnSpMkLst>
            <pc:docMk/>
            <pc:sldMk cId="2363522186" sldId="302"/>
            <ac:cxnSpMk id="11" creationId="{29BCDD02-D5E3-4D30-8587-66036C8910BF}"/>
          </ac:cxnSpMkLst>
        </pc:cxnChg>
      </pc:sldChg>
      <pc:sldChg chg="addSp modSp add mod setBg">
        <pc:chgData name="Liang Liu" userId="0e13c7e15f5ceadc" providerId="LiveId" clId="{982460EE-7E74-47C4-BE43-B40FA0754069}" dt="2021-08-14T12:24:52.674" v="8485" actId="20577"/>
        <pc:sldMkLst>
          <pc:docMk/>
          <pc:sldMk cId="532579439" sldId="303"/>
        </pc:sldMkLst>
        <pc:spChg chg="mod">
          <ac:chgData name="Liang Liu" userId="0e13c7e15f5ceadc" providerId="LiveId" clId="{982460EE-7E74-47C4-BE43-B40FA0754069}" dt="2021-08-14T11:58:41.518" v="7638" actId="26606"/>
          <ac:spMkLst>
            <pc:docMk/>
            <pc:sldMk cId="532579439" sldId="303"/>
            <ac:spMk id="2" creationId="{315CB020-AE21-4A99-BC6E-70A0FF037AB9}"/>
          </ac:spMkLst>
        </pc:spChg>
        <pc:spChg chg="mod">
          <ac:chgData name="Liang Liu" userId="0e13c7e15f5ceadc" providerId="LiveId" clId="{982460EE-7E74-47C4-BE43-B40FA0754069}" dt="2021-08-14T12:24:52.674" v="8485" actId="20577"/>
          <ac:spMkLst>
            <pc:docMk/>
            <pc:sldMk cId="532579439" sldId="303"/>
            <ac:spMk id="3" creationId="{ADA7F761-6AD7-4FD2-9A41-58739822E816}"/>
          </ac:spMkLst>
        </pc:spChg>
        <pc:picChg chg="add mod">
          <ac:chgData name="Liang Liu" userId="0e13c7e15f5ceadc" providerId="LiveId" clId="{982460EE-7E74-47C4-BE43-B40FA0754069}" dt="2021-08-14T12:08:30.698" v="7882" actId="1076"/>
          <ac:picMkLst>
            <pc:docMk/>
            <pc:sldMk cId="532579439" sldId="303"/>
            <ac:picMk id="4" creationId="{811EB85D-2DE9-4B37-904F-C5E4F46E470C}"/>
          </ac:picMkLst>
        </pc:picChg>
        <pc:picChg chg="add">
          <ac:chgData name="Liang Liu" userId="0e13c7e15f5ceadc" providerId="LiveId" clId="{982460EE-7E74-47C4-BE43-B40FA0754069}" dt="2021-08-14T11:58:41.518" v="7638" actId="26606"/>
          <ac:picMkLst>
            <pc:docMk/>
            <pc:sldMk cId="532579439" sldId="303"/>
            <ac:picMk id="9" creationId="{292E7AF0-A589-43B3-A1DE-8807EC76976B}"/>
          </ac:picMkLst>
        </pc:picChg>
        <pc:cxnChg chg="add">
          <ac:chgData name="Liang Liu" userId="0e13c7e15f5ceadc" providerId="LiveId" clId="{982460EE-7E74-47C4-BE43-B40FA0754069}" dt="2021-08-14T11:58:41.518" v="7638" actId="26606"/>
          <ac:cxnSpMkLst>
            <pc:docMk/>
            <pc:sldMk cId="532579439" sldId="303"/>
            <ac:cxnSpMk id="11" creationId="{29BCDD02-D5E3-4D30-8587-66036C8910BF}"/>
          </ac:cxnSpMkLst>
        </pc:cxnChg>
      </pc:sldChg>
      <pc:sldChg chg="modSp add">
        <pc:chgData name="Liang Liu" userId="0e13c7e15f5ceadc" providerId="LiveId" clId="{982460EE-7E74-47C4-BE43-B40FA0754069}" dt="2021-08-14T12:40:43.311" v="9040" actId="20577"/>
        <pc:sldMkLst>
          <pc:docMk/>
          <pc:sldMk cId="614514084" sldId="304"/>
        </pc:sldMkLst>
        <pc:spChg chg="mod">
          <ac:chgData name="Liang Liu" userId="0e13c7e15f5ceadc" providerId="LiveId" clId="{982460EE-7E74-47C4-BE43-B40FA0754069}" dt="2021-08-14T12:12:50.163" v="8027" actId="20577"/>
          <ac:spMkLst>
            <pc:docMk/>
            <pc:sldMk cId="614514084" sldId="304"/>
            <ac:spMk id="2" creationId="{11F464E9-A7A2-43FE-89EA-9FFD54826D3E}"/>
          </ac:spMkLst>
        </pc:spChg>
        <pc:spChg chg="mod">
          <ac:chgData name="Liang Liu" userId="0e13c7e15f5ceadc" providerId="LiveId" clId="{982460EE-7E74-47C4-BE43-B40FA0754069}" dt="2021-08-14T12:40:43.311" v="9040" actId="20577"/>
          <ac:spMkLst>
            <pc:docMk/>
            <pc:sldMk cId="614514084" sldId="304"/>
            <ac:spMk id="3" creationId="{F93649B4-4209-477C-B5E7-E56CA41AC9EC}"/>
          </ac:spMkLst>
        </pc:spChg>
      </pc:sldChg>
      <pc:sldChg chg="modSp add">
        <pc:chgData name="Liang Liu" userId="0e13c7e15f5ceadc" providerId="LiveId" clId="{982460EE-7E74-47C4-BE43-B40FA0754069}" dt="2021-08-14T13:03:58.379" v="9394" actId="20577"/>
        <pc:sldMkLst>
          <pc:docMk/>
          <pc:sldMk cId="2797367994" sldId="305"/>
        </pc:sldMkLst>
        <pc:spChg chg="mod">
          <ac:chgData name="Liang Liu" userId="0e13c7e15f5ceadc" providerId="LiveId" clId="{982460EE-7E74-47C4-BE43-B40FA0754069}" dt="2021-08-14T12:46:48.906" v="9062" actId="20577"/>
          <ac:spMkLst>
            <pc:docMk/>
            <pc:sldMk cId="2797367994" sldId="305"/>
            <ac:spMk id="2" creationId="{E881F86B-9B1C-4A4D-856B-AAFC55D66CC4}"/>
          </ac:spMkLst>
        </pc:spChg>
        <pc:spChg chg="mod">
          <ac:chgData name="Liang Liu" userId="0e13c7e15f5ceadc" providerId="LiveId" clId="{982460EE-7E74-47C4-BE43-B40FA0754069}" dt="2021-08-14T13:03:58.379" v="9394" actId="20577"/>
          <ac:spMkLst>
            <pc:docMk/>
            <pc:sldMk cId="2797367994" sldId="305"/>
            <ac:spMk id="3" creationId="{FF428717-77C8-4C05-BED0-54E7B6E3B5A3}"/>
          </ac:spMkLst>
        </pc:spChg>
      </pc:sldChg>
      <pc:sldChg chg="add del">
        <pc:chgData name="Liang Liu" userId="0e13c7e15f5ceadc" providerId="LiveId" clId="{982460EE-7E74-47C4-BE43-B40FA0754069}" dt="2021-08-14T13:53:15.039" v="10412" actId="2696"/>
        <pc:sldMkLst>
          <pc:docMk/>
          <pc:sldMk cId="3934390733" sldId="306"/>
        </pc:sldMkLst>
      </pc:sldChg>
      <pc:sldChg chg="add del">
        <pc:chgData name="Liang Liu" userId="0e13c7e15f5ceadc" providerId="LiveId" clId="{982460EE-7E74-47C4-BE43-B40FA0754069}" dt="2021-08-14T13:53:16.806" v="10413" actId="2696"/>
        <pc:sldMkLst>
          <pc:docMk/>
          <pc:sldMk cId="2582466568" sldId="307"/>
        </pc:sldMkLst>
      </pc:sldChg>
      <pc:sldChg chg="addSp modSp add">
        <pc:chgData name="Liang Liu" userId="0e13c7e15f5ceadc" providerId="LiveId" clId="{982460EE-7E74-47C4-BE43-B40FA0754069}" dt="2021-08-14T14:03:48.876" v="10795" actId="20577"/>
        <pc:sldMkLst>
          <pc:docMk/>
          <pc:sldMk cId="4257904392" sldId="308"/>
        </pc:sldMkLst>
        <pc:spChg chg="mod">
          <ac:chgData name="Liang Liu" userId="0e13c7e15f5ceadc" providerId="LiveId" clId="{982460EE-7E74-47C4-BE43-B40FA0754069}" dt="2021-08-14T13:04:47.824" v="9398"/>
          <ac:spMkLst>
            <pc:docMk/>
            <pc:sldMk cId="4257904392" sldId="308"/>
            <ac:spMk id="2" creationId="{B5113A11-1987-4D93-AE5D-D8B478CF2BBC}"/>
          </ac:spMkLst>
        </pc:spChg>
        <pc:spChg chg="mod">
          <ac:chgData name="Liang Liu" userId="0e13c7e15f5ceadc" providerId="LiveId" clId="{982460EE-7E74-47C4-BE43-B40FA0754069}" dt="2021-08-14T13:53:25.181" v="10414" actId="20577"/>
          <ac:spMkLst>
            <pc:docMk/>
            <pc:sldMk cId="4257904392" sldId="308"/>
            <ac:spMk id="3" creationId="{BC0E1E7E-B245-4BFA-A5A9-A17FC3808E6D}"/>
          </ac:spMkLst>
        </pc:spChg>
        <pc:spChg chg="add mod">
          <ac:chgData name="Liang Liu" userId="0e13c7e15f5ceadc" providerId="LiveId" clId="{982460EE-7E74-47C4-BE43-B40FA0754069}" dt="2021-08-14T14:03:48.876" v="10795" actId="20577"/>
          <ac:spMkLst>
            <pc:docMk/>
            <pc:sldMk cId="4257904392" sldId="308"/>
            <ac:spMk id="4" creationId="{DB30BE6C-8A88-4B71-98C2-3BE572675617}"/>
          </ac:spMkLst>
        </pc:spChg>
      </pc:sldChg>
      <pc:sldChg chg="addSp modSp add">
        <pc:chgData name="Liang Liu" userId="0e13c7e15f5ceadc" providerId="LiveId" clId="{982460EE-7E74-47C4-BE43-B40FA0754069}" dt="2021-08-14T14:18:06.322" v="11242" actId="1076"/>
        <pc:sldMkLst>
          <pc:docMk/>
          <pc:sldMk cId="3285923281" sldId="309"/>
        </pc:sldMkLst>
        <pc:spChg chg="mod">
          <ac:chgData name="Liang Liu" userId="0e13c7e15f5ceadc" providerId="LiveId" clId="{982460EE-7E74-47C4-BE43-B40FA0754069}" dt="2021-08-14T13:53:34.327" v="10429" actId="5793"/>
          <ac:spMkLst>
            <pc:docMk/>
            <pc:sldMk cId="3285923281" sldId="309"/>
            <ac:spMk id="2" creationId="{2A3897AC-44F6-4781-848B-277A2F683A3C}"/>
          </ac:spMkLst>
        </pc:spChg>
        <pc:spChg chg="mod">
          <ac:chgData name="Liang Liu" userId="0e13c7e15f5ceadc" providerId="LiveId" clId="{982460EE-7E74-47C4-BE43-B40FA0754069}" dt="2021-08-14T14:17:16.132" v="11241" actId="27636"/>
          <ac:spMkLst>
            <pc:docMk/>
            <pc:sldMk cId="3285923281" sldId="309"/>
            <ac:spMk id="3" creationId="{09350660-CB5F-4D9A-8FA6-7507FB7A482C}"/>
          </ac:spMkLst>
        </pc:spChg>
        <pc:spChg chg="add mod">
          <ac:chgData name="Liang Liu" userId="0e13c7e15f5ceadc" providerId="LiveId" clId="{982460EE-7E74-47C4-BE43-B40FA0754069}" dt="2021-08-14T14:18:06.322" v="11242" actId="1076"/>
          <ac:spMkLst>
            <pc:docMk/>
            <pc:sldMk cId="3285923281" sldId="309"/>
            <ac:spMk id="4" creationId="{D297C68A-7BE3-452D-9AEA-B2FD8BA03AF2}"/>
          </ac:spMkLst>
        </pc:spChg>
      </pc:sldChg>
    </pc:docChg>
  </pc:docChgLst>
  <pc:docChgLst>
    <pc:chgData name="Liang Liu" userId="a0b4b0b2-d6fe-46ad-b065-8f54ac39cd16" providerId="ADAL" clId="{E8CBE158-2825-40BD-A7B1-489EFF764C05}"/>
    <pc:docChg chg="undo custSel addSld modSld">
      <pc:chgData name="Liang Liu" userId="a0b4b0b2-d6fe-46ad-b065-8f54ac39cd16" providerId="ADAL" clId="{E8CBE158-2825-40BD-A7B1-489EFF764C05}" dt="2021-08-12T19:23:02.879" v="3827" actId="20577"/>
      <pc:docMkLst>
        <pc:docMk/>
      </pc:docMkLst>
      <pc:sldChg chg="modSp mod">
        <pc:chgData name="Liang Liu" userId="a0b4b0b2-d6fe-46ad-b065-8f54ac39cd16" providerId="ADAL" clId="{E8CBE158-2825-40BD-A7B1-489EFF764C05}" dt="2021-08-12T13:58:51.504" v="145" actId="20577"/>
        <pc:sldMkLst>
          <pc:docMk/>
          <pc:sldMk cId="1914120800" sldId="259"/>
        </pc:sldMkLst>
        <pc:spChg chg="mod">
          <ac:chgData name="Liang Liu" userId="a0b4b0b2-d6fe-46ad-b065-8f54ac39cd16" providerId="ADAL" clId="{E8CBE158-2825-40BD-A7B1-489EFF764C05}" dt="2021-08-12T13:58:51.504" v="145" actId="20577"/>
          <ac:spMkLst>
            <pc:docMk/>
            <pc:sldMk cId="1914120800" sldId="259"/>
            <ac:spMk id="3" creationId="{6A560455-AC60-42CF-ACE2-786724D751C4}"/>
          </ac:spMkLst>
        </pc:spChg>
      </pc:sldChg>
      <pc:sldChg chg="modSp mod">
        <pc:chgData name="Liang Liu" userId="a0b4b0b2-d6fe-46ad-b065-8f54ac39cd16" providerId="ADAL" clId="{E8CBE158-2825-40BD-A7B1-489EFF764C05}" dt="2021-08-12T14:02:02.239" v="259"/>
        <pc:sldMkLst>
          <pc:docMk/>
          <pc:sldMk cId="3539515063" sldId="260"/>
        </pc:sldMkLst>
        <pc:spChg chg="mod">
          <ac:chgData name="Liang Liu" userId="a0b4b0b2-d6fe-46ad-b065-8f54ac39cd16" providerId="ADAL" clId="{E8CBE158-2825-40BD-A7B1-489EFF764C05}" dt="2021-08-12T14:02:02.239" v="259"/>
          <ac:spMkLst>
            <pc:docMk/>
            <pc:sldMk cId="3539515063" sldId="260"/>
            <ac:spMk id="3" creationId="{D2DBAC9D-1D23-4976-9C01-FC22F865ECDF}"/>
          </ac:spMkLst>
        </pc:spChg>
      </pc:sldChg>
      <pc:sldChg chg="addSp delSp modSp mod">
        <pc:chgData name="Liang Liu" userId="a0b4b0b2-d6fe-46ad-b065-8f54ac39cd16" providerId="ADAL" clId="{E8CBE158-2825-40BD-A7B1-489EFF764C05}" dt="2021-08-12T16:18:15.329" v="521" actId="20577"/>
        <pc:sldMkLst>
          <pc:docMk/>
          <pc:sldMk cId="417334851" sldId="261"/>
        </pc:sldMkLst>
        <pc:spChg chg="mod">
          <ac:chgData name="Liang Liu" userId="a0b4b0b2-d6fe-46ad-b065-8f54ac39cd16" providerId="ADAL" clId="{E8CBE158-2825-40BD-A7B1-489EFF764C05}" dt="2021-08-12T16:18:15.329" v="521" actId="20577"/>
          <ac:spMkLst>
            <pc:docMk/>
            <pc:sldMk cId="417334851" sldId="261"/>
            <ac:spMk id="3" creationId="{0E87D835-920C-4F1B-B49F-0A9FD89503C7}"/>
          </ac:spMkLst>
        </pc:spChg>
        <pc:spChg chg="add del">
          <ac:chgData name="Liang Liu" userId="a0b4b0b2-d6fe-46ad-b065-8f54ac39cd16" providerId="ADAL" clId="{E8CBE158-2825-40BD-A7B1-489EFF764C05}" dt="2021-08-12T14:07:52.185" v="342" actId="478"/>
          <ac:spMkLst>
            <pc:docMk/>
            <pc:sldMk cId="417334851" sldId="261"/>
            <ac:spMk id="8" creationId="{B2ECC95C-D9F0-4FA3-BCD3-D40533C97A54}"/>
          </ac:spMkLst>
        </pc:spChg>
        <pc:spChg chg="add">
          <ac:chgData name="Liang Liu" userId="a0b4b0b2-d6fe-46ad-b065-8f54ac39cd16" providerId="ADAL" clId="{E8CBE158-2825-40BD-A7B1-489EFF764C05}" dt="2021-08-12T14:08:10.654" v="343" actId="11529"/>
          <ac:spMkLst>
            <pc:docMk/>
            <pc:sldMk cId="417334851" sldId="261"/>
            <ac:spMk id="9" creationId="{64FE491F-1CAB-468F-B1EA-84F0F09C3A61}"/>
          </ac:spMkLst>
        </pc:spChg>
        <pc:spChg chg="add mod">
          <ac:chgData name="Liang Liu" userId="a0b4b0b2-d6fe-46ad-b065-8f54ac39cd16" providerId="ADAL" clId="{E8CBE158-2825-40BD-A7B1-489EFF764C05}" dt="2021-08-12T14:10:44.292" v="422" actId="1035"/>
          <ac:spMkLst>
            <pc:docMk/>
            <pc:sldMk cId="417334851" sldId="261"/>
            <ac:spMk id="32" creationId="{09AB6F9F-7984-4790-9331-63E49CDF3AD4}"/>
          </ac:spMkLst>
        </pc:spChg>
        <pc:spChg chg="add mod">
          <ac:chgData name="Liang Liu" userId="a0b4b0b2-d6fe-46ad-b065-8f54ac39cd16" providerId="ADAL" clId="{E8CBE158-2825-40BD-A7B1-489EFF764C05}" dt="2021-08-12T14:11:43.524" v="433" actId="13822"/>
          <ac:spMkLst>
            <pc:docMk/>
            <pc:sldMk cId="417334851" sldId="261"/>
            <ac:spMk id="33" creationId="{2A76F69F-859E-4ACF-A7B9-42BA5FE418E5}"/>
          </ac:spMkLst>
        </pc:spChg>
        <pc:spChg chg="add mod">
          <ac:chgData name="Liang Liu" userId="a0b4b0b2-d6fe-46ad-b065-8f54ac39cd16" providerId="ADAL" clId="{E8CBE158-2825-40BD-A7B1-489EFF764C05}" dt="2021-08-12T14:12:06.393" v="451" actId="1035"/>
          <ac:spMkLst>
            <pc:docMk/>
            <pc:sldMk cId="417334851" sldId="261"/>
            <ac:spMk id="34" creationId="{235B4DAB-98BE-43FE-8B5F-54EA297A115E}"/>
          </ac:spMkLst>
        </pc:spChg>
        <pc:cxnChg chg="add">
          <ac:chgData name="Liang Liu" userId="a0b4b0b2-d6fe-46ad-b065-8f54ac39cd16" providerId="ADAL" clId="{E8CBE158-2825-40BD-A7B1-489EFF764C05}" dt="2021-08-12T14:07:27.796" v="339" actId="11529"/>
          <ac:cxnSpMkLst>
            <pc:docMk/>
            <pc:sldMk cId="417334851" sldId="261"/>
            <ac:cxnSpMk id="5" creationId="{49588490-B28B-4727-B826-045B97311068}"/>
          </ac:cxnSpMkLst>
        </pc:cxnChg>
        <pc:cxnChg chg="add">
          <ac:chgData name="Liang Liu" userId="a0b4b0b2-d6fe-46ad-b065-8f54ac39cd16" providerId="ADAL" clId="{E8CBE158-2825-40BD-A7B1-489EFF764C05}" dt="2021-08-12T14:07:41.201" v="340" actId="11529"/>
          <ac:cxnSpMkLst>
            <pc:docMk/>
            <pc:sldMk cId="417334851" sldId="261"/>
            <ac:cxnSpMk id="7" creationId="{E154DA5F-003D-4A23-BA52-B4720A5D0FBF}"/>
          </ac:cxnSpMkLst>
        </pc:cxnChg>
        <pc:cxnChg chg="add mod">
          <ac:chgData name="Liang Liu" userId="a0b4b0b2-d6fe-46ad-b065-8f54ac39cd16" providerId="ADAL" clId="{E8CBE158-2825-40BD-A7B1-489EFF764C05}" dt="2021-08-12T14:08:43.877" v="347" actId="14100"/>
          <ac:cxnSpMkLst>
            <pc:docMk/>
            <pc:sldMk cId="417334851" sldId="261"/>
            <ac:cxnSpMk id="11" creationId="{1C38D29E-1F5D-4BED-964F-A1E8E1955BF0}"/>
          </ac:cxnSpMkLst>
        </pc:cxnChg>
        <pc:cxnChg chg="add mod">
          <ac:chgData name="Liang Liu" userId="a0b4b0b2-d6fe-46ad-b065-8f54ac39cd16" providerId="ADAL" clId="{E8CBE158-2825-40BD-A7B1-489EFF764C05}" dt="2021-08-12T14:10:13.602" v="379" actId="14100"/>
          <ac:cxnSpMkLst>
            <pc:docMk/>
            <pc:sldMk cId="417334851" sldId="261"/>
            <ac:cxnSpMk id="13" creationId="{8780CA2C-CE2B-4024-AA0B-F60483CC3B36}"/>
          </ac:cxnSpMkLst>
        </pc:cxnChg>
        <pc:cxnChg chg="add">
          <ac:chgData name="Liang Liu" userId="a0b4b0b2-d6fe-46ad-b065-8f54ac39cd16" providerId="ADAL" clId="{E8CBE158-2825-40BD-A7B1-489EFF764C05}" dt="2021-08-12T14:08:57.530" v="348" actId="11529"/>
          <ac:cxnSpMkLst>
            <pc:docMk/>
            <pc:sldMk cId="417334851" sldId="261"/>
            <ac:cxnSpMk id="17" creationId="{E3266282-ED5B-4C94-B607-73DF1BBDFE50}"/>
          </ac:cxnSpMkLst>
        </pc:cxnChg>
        <pc:cxnChg chg="add mod">
          <ac:chgData name="Liang Liu" userId="a0b4b0b2-d6fe-46ad-b065-8f54ac39cd16" providerId="ADAL" clId="{E8CBE158-2825-40BD-A7B1-489EFF764C05}" dt="2021-08-12T14:10:05.953" v="378" actId="14100"/>
          <ac:cxnSpMkLst>
            <pc:docMk/>
            <pc:sldMk cId="417334851" sldId="261"/>
            <ac:cxnSpMk id="19" creationId="{2487DBD1-6DA1-418D-A470-2DE847616951}"/>
          </ac:cxnSpMkLst>
        </pc:cxnChg>
        <pc:cxnChg chg="add mod">
          <ac:chgData name="Liang Liu" userId="a0b4b0b2-d6fe-46ad-b065-8f54ac39cd16" providerId="ADAL" clId="{E8CBE158-2825-40BD-A7B1-489EFF764C05}" dt="2021-08-12T14:09:42.586" v="360" actId="14100"/>
          <ac:cxnSpMkLst>
            <pc:docMk/>
            <pc:sldMk cId="417334851" sldId="261"/>
            <ac:cxnSpMk id="21" creationId="{4E804CAE-FC62-4BD9-AC5C-7AF5F921A655}"/>
          </ac:cxnSpMkLst>
        </pc:cxnChg>
        <pc:cxnChg chg="add mod">
          <ac:chgData name="Liang Liu" userId="a0b4b0b2-d6fe-46ad-b065-8f54ac39cd16" providerId="ADAL" clId="{E8CBE158-2825-40BD-A7B1-489EFF764C05}" dt="2021-08-12T14:09:51.699" v="362" actId="14100"/>
          <ac:cxnSpMkLst>
            <pc:docMk/>
            <pc:sldMk cId="417334851" sldId="261"/>
            <ac:cxnSpMk id="28" creationId="{41B0334C-4E28-485B-A4E3-FB22CE759D71}"/>
          </ac:cxnSpMkLst>
        </pc:cxnChg>
      </pc:sldChg>
      <pc:sldChg chg="modSp mod">
        <pc:chgData name="Liang Liu" userId="a0b4b0b2-d6fe-46ad-b065-8f54ac39cd16" providerId="ADAL" clId="{E8CBE158-2825-40BD-A7B1-489EFF764C05}" dt="2021-08-12T17:07:09.499" v="1117" actId="20577"/>
        <pc:sldMkLst>
          <pc:docMk/>
          <pc:sldMk cId="3397499729" sldId="262"/>
        </pc:sldMkLst>
        <pc:spChg chg="mod">
          <ac:chgData name="Liang Liu" userId="a0b4b0b2-d6fe-46ad-b065-8f54ac39cd16" providerId="ADAL" clId="{E8CBE158-2825-40BD-A7B1-489EFF764C05}" dt="2021-08-12T17:07:09.499" v="1117" actId="20577"/>
          <ac:spMkLst>
            <pc:docMk/>
            <pc:sldMk cId="3397499729" sldId="262"/>
            <ac:spMk id="3" creationId="{A6EF2C8F-B395-4068-AD36-A8CF4C3C66DD}"/>
          </ac:spMkLst>
        </pc:spChg>
      </pc:sldChg>
      <pc:sldChg chg="addSp modSp mod">
        <pc:chgData name="Liang Liu" userId="a0b4b0b2-d6fe-46ad-b065-8f54ac39cd16" providerId="ADAL" clId="{E8CBE158-2825-40BD-A7B1-489EFF764C05}" dt="2021-08-12T17:12:46.105" v="1291" actId="11529"/>
        <pc:sldMkLst>
          <pc:docMk/>
          <pc:sldMk cId="3689047456" sldId="263"/>
        </pc:sldMkLst>
        <pc:spChg chg="mod">
          <ac:chgData name="Liang Liu" userId="a0b4b0b2-d6fe-46ad-b065-8f54ac39cd16" providerId="ADAL" clId="{E8CBE158-2825-40BD-A7B1-489EFF764C05}" dt="2021-08-12T17:07:24.171" v="1148" actId="20577"/>
          <ac:spMkLst>
            <pc:docMk/>
            <pc:sldMk cId="3689047456" sldId="263"/>
            <ac:spMk id="2" creationId="{7763E6FB-8255-4CE4-900B-DE2B8346998B}"/>
          </ac:spMkLst>
        </pc:spChg>
        <pc:spChg chg="mod">
          <ac:chgData name="Liang Liu" userId="a0b4b0b2-d6fe-46ad-b065-8f54ac39cd16" providerId="ADAL" clId="{E8CBE158-2825-40BD-A7B1-489EFF764C05}" dt="2021-08-12T17:11:26.132" v="1290" actId="20577"/>
          <ac:spMkLst>
            <pc:docMk/>
            <pc:sldMk cId="3689047456" sldId="263"/>
            <ac:spMk id="3" creationId="{DFB47EE6-D4F3-4582-A794-53CF0EA52B0B}"/>
          </ac:spMkLst>
        </pc:spChg>
        <pc:spChg chg="add">
          <ac:chgData name="Liang Liu" userId="a0b4b0b2-d6fe-46ad-b065-8f54ac39cd16" providerId="ADAL" clId="{E8CBE158-2825-40BD-A7B1-489EFF764C05}" dt="2021-08-12T17:12:46.105" v="1291" actId="11529"/>
          <ac:spMkLst>
            <pc:docMk/>
            <pc:sldMk cId="3689047456" sldId="263"/>
            <ac:spMk id="4" creationId="{3351D6EF-026D-4F37-A19F-DE68B8E7B902}"/>
          </ac:spMkLst>
        </pc:spChg>
      </pc:sldChg>
      <pc:sldChg chg="modSp mod">
        <pc:chgData name="Liang Liu" userId="a0b4b0b2-d6fe-46ad-b065-8f54ac39cd16" providerId="ADAL" clId="{E8CBE158-2825-40BD-A7B1-489EFF764C05}" dt="2021-08-12T17:16:58.148" v="1649" actId="20577"/>
        <pc:sldMkLst>
          <pc:docMk/>
          <pc:sldMk cId="775116324" sldId="264"/>
        </pc:sldMkLst>
        <pc:spChg chg="mod">
          <ac:chgData name="Liang Liu" userId="a0b4b0b2-d6fe-46ad-b065-8f54ac39cd16" providerId="ADAL" clId="{E8CBE158-2825-40BD-A7B1-489EFF764C05}" dt="2021-08-12T17:13:23.119" v="1303" actId="5793"/>
          <ac:spMkLst>
            <pc:docMk/>
            <pc:sldMk cId="775116324" sldId="264"/>
            <ac:spMk id="2" creationId="{58FE18F9-5FB3-4C64-8348-B2B9FB722BE6}"/>
          </ac:spMkLst>
        </pc:spChg>
        <pc:spChg chg="mod">
          <ac:chgData name="Liang Liu" userId="a0b4b0b2-d6fe-46ad-b065-8f54ac39cd16" providerId="ADAL" clId="{E8CBE158-2825-40BD-A7B1-489EFF764C05}" dt="2021-08-12T17:16:58.148" v="1649" actId="20577"/>
          <ac:spMkLst>
            <pc:docMk/>
            <pc:sldMk cId="775116324" sldId="264"/>
            <ac:spMk id="3" creationId="{7A1C7A8D-4421-414E-A06E-F3C989C47C0A}"/>
          </ac:spMkLst>
        </pc:spChg>
      </pc:sldChg>
      <pc:sldChg chg="modSp mod">
        <pc:chgData name="Liang Liu" userId="a0b4b0b2-d6fe-46ad-b065-8f54ac39cd16" providerId="ADAL" clId="{E8CBE158-2825-40BD-A7B1-489EFF764C05}" dt="2021-08-12T17:18:40.988" v="1765" actId="20577"/>
        <pc:sldMkLst>
          <pc:docMk/>
          <pc:sldMk cId="3197225773" sldId="265"/>
        </pc:sldMkLst>
        <pc:spChg chg="mod">
          <ac:chgData name="Liang Liu" userId="a0b4b0b2-d6fe-46ad-b065-8f54ac39cd16" providerId="ADAL" clId="{E8CBE158-2825-40BD-A7B1-489EFF764C05}" dt="2021-08-12T17:17:52.880" v="1676" actId="20577"/>
          <ac:spMkLst>
            <pc:docMk/>
            <pc:sldMk cId="3197225773" sldId="265"/>
            <ac:spMk id="2" creationId="{43C85D98-E6A2-4B1A-95F4-CD78A17A0FD5}"/>
          </ac:spMkLst>
        </pc:spChg>
        <pc:spChg chg="mod">
          <ac:chgData name="Liang Liu" userId="a0b4b0b2-d6fe-46ad-b065-8f54ac39cd16" providerId="ADAL" clId="{E8CBE158-2825-40BD-A7B1-489EFF764C05}" dt="2021-08-12T17:18:40.988" v="1765" actId="20577"/>
          <ac:spMkLst>
            <pc:docMk/>
            <pc:sldMk cId="3197225773" sldId="265"/>
            <ac:spMk id="3" creationId="{BEACF0E1-1D91-4D0F-B2BC-72EF6BE71AD3}"/>
          </ac:spMkLst>
        </pc:spChg>
      </pc:sldChg>
      <pc:sldChg chg="modSp mod">
        <pc:chgData name="Liang Liu" userId="a0b4b0b2-d6fe-46ad-b065-8f54ac39cd16" providerId="ADAL" clId="{E8CBE158-2825-40BD-A7B1-489EFF764C05}" dt="2021-08-12T19:17:39.483" v="3621" actId="20577"/>
        <pc:sldMkLst>
          <pc:docMk/>
          <pc:sldMk cId="4156861948" sldId="266"/>
        </pc:sldMkLst>
        <pc:spChg chg="mod">
          <ac:chgData name="Liang Liu" userId="a0b4b0b2-d6fe-46ad-b065-8f54ac39cd16" providerId="ADAL" clId="{E8CBE158-2825-40BD-A7B1-489EFF764C05}" dt="2021-08-12T17:19:09.909" v="1811" actId="20577"/>
          <ac:spMkLst>
            <pc:docMk/>
            <pc:sldMk cId="4156861948" sldId="266"/>
            <ac:spMk id="2" creationId="{833D8944-1646-4DC3-9247-16861AF9B070}"/>
          </ac:spMkLst>
        </pc:spChg>
        <pc:spChg chg="mod">
          <ac:chgData name="Liang Liu" userId="a0b4b0b2-d6fe-46ad-b065-8f54ac39cd16" providerId="ADAL" clId="{E8CBE158-2825-40BD-A7B1-489EFF764C05}" dt="2021-08-12T19:17:39.483" v="3621" actId="20577"/>
          <ac:spMkLst>
            <pc:docMk/>
            <pc:sldMk cId="4156861948" sldId="266"/>
            <ac:spMk id="3" creationId="{E741D3FF-EEF4-40B8-9D64-A142879AA17C}"/>
          </ac:spMkLst>
        </pc:spChg>
      </pc:sldChg>
      <pc:sldChg chg="modSp mod">
        <pc:chgData name="Liang Liu" userId="a0b4b0b2-d6fe-46ad-b065-8f54ac39cd16" providerId="ADAL" clId="{E8CBE158-2825-40BD-A7B1-489EFF764C05}" dt="2021-08-12T17:44:34.042" v="2806" actId="20577"/>
        <pc:sldMkLst>
          <pc:docMk/>
          <pc:sldMk cId="4291501401" sldId="267"/>
        </pc:sldMkLst>
        <pc:spChg chg="mod">
          <ac:chgData name="Liang Liu" userId="a0b4b0b2-d6fe-46ad-b065-8f54ac39cd16" providerId="ADAL" clId="{E8CBE158-2825-40BD-A7B1-489EFF764C05}" dt="2021-08-12T17:34:14.728" v="1992" actId="20577"/>
          <ac:spMkLst>
            <pc:docMk/>
            <pc:sldMk cId="4291501401" sldId="267"/>
            <ac:spMk id="2" creationId="{24BBF0F4-3566-4EAF-8A7D-C03EA5C27F9A}"/>
          </ac:spMkLst>
        </pc:spChg>
        <pc:spChg chg="mod">
          <ac:chgData name="Liang Liu" userId="a0b4b0b2-d6fe-46ad-b065-8f54ac39cd16" providerId="ADAL" clId="{E8CBE158-2825-40BD-A7B1-489EFF764C05}" dt="2021-08-12T17:44:34.042" v="2806" actId="20577"/>
          <ac:spMkLst>
            <pc:docMk/>
            <pc:sldMk cId="4291501401" sldId="267"/>
            <ac:spMk id="3" creationId="{53CF4B0A-A326-4BCD-9DC0-8C53542BF026}"/>
          </ac:spMkLst>
        </pc:spChg>
      </pc:sldChg>
      <pc:sldChg chg="modSp mod">
        <pc:chgData name="Liang Liu" userId="a0b4b0b2-d6fe-46ad-b065-8f54ac39cd16" providerId="ADAL" clId="{E8CBE158-2825-40BD-A7B1-489EFF764C05}" dt="2021-08-12T18:59:37.594" v="3126" actId="13926"/>
        <pc:sldMkLst>
          <pc:docMk/>
          <pc:sldMk cId="3194277903" sldId="268"/>
        </pc:sldMkLst>
        <pc:spChg chg="mod">
          <ac:chgData name="Liang Liu" userId="a0b4b0b2-d6fe-46ad-b065-8f54ac39cd16" providerId="ADAL" clId="{E8CBE158-2825-40BD-A7B1-489EFF764C05}" dt="2021-08-12T17:44:47.902" v="2826" actId="20577"/>
          <ac:spMkLst>
            <pc:docMk/>
            <pc:sldMk cId="3194277903" sldId="268"/>
            <ac:spMk id="2" creationId="{B850BD00-A3A7-40C0-9548-68D15849EEF5}"/>
          </ac:spMkLst>
        </pc:spChg>
        <pc:spChg chg="mod">
          <ac:chgData name="Liang Liu" userId="a0b4b0b2-d6fe-46ad-b065-8f54ac39cd16" providerId="ADAL" clId="{E8CBE158-2825-40BD-A7B1-489EFF764C05}" dt="2021-08-12T18:59:37.594" v="3126" actId="13926"/>
          <ac:spMkLst>
            <pc:docMk/>
            <pc:sldMk cId="3194277903" sldId="268"/>
            <ac:spMk id="3" creationId="{41560CA0-A75F-4058-B40B-AE6DE867A73A}"/>
          </ac:spMkLst>
        </pc:spChg>
      </pc:sldChg>
      <pc:sldChg chg="addSp delSp modSp mod">
        <pc:chgData name="Liang Liu" userId="a0b4b0b2-d6fe-46ad-b065-8f54ac39cd16" providerId="ADAL" clId="{E8CBE158-2825-40BD-A7B1-489EFF764C05}" dt="2021-08-12T19:13:34.224" v="3432" actId="20577"/>
        <pc:sldMkLst>
          <pc:docMk/>
          <pc:sldMk cId="3332920310" sldId="269"/>
        </pc:sldMkLst>
        <pc:spChg chg="mod">
          <ac:chgData name="Liang Liu" userId="a0b4b0b2-d6fe-46ad-b065-8f54ac39cd16" providerId="ADAL" clId="{E8CBE158-2825-40BD-A7B1-489EFF764C05}" dt="2021-08-12T19:00:56.579" v="3154" actId="20577"/>
          <ac:spMkLst>
            <pc:docMk/>
            <pc:sldMk cId="3332920310" sldId="269"/>
            <ac:spMk id="2" creationId="{C1A4A841-3C53-4A19-8CBD-52715AAA3555}"/>
          </ac:spMkLst>
        </pc:spChg>
        <pc:spChg chg="mod">
          <ac:chgData name="Liang Liu" userId="a0b4b0b2-d6fe-46ad-b065-8f54ac39cd16" providerId="ADAL" clId="{E8CBE158-2825-40BD-A7B1-489EFF764C05}" dt="2021-08-12T19:13:34.224" v="3432" actId="20577"/>
          <ac:spMkLst>
            <pc:docMk/>
            <pc:sldMk cId="3332920310" sldId="269"/>
            <ac:spMk id="3" creationId="{621A78CF-76C3-496B-AAD2-1A3FA55CF22F}"/>
          </ac:spMkLst>
        </pc:spChg>
        <pc:spChg chg="add mod">
          <ac:chgData name="Liang Liu" userId="a0b4b0b2-d6fe-46ad-b065-8f54ac39cd16" providerId="ADAL" clId="{E8CBE158-2825-40BD-A7B1-489EFF764C05}" dt="2021-08-12T19:12:50.396" v="3430" actId="1076"/>
          <ac:spMkLst>
            <pc:docMk/>
            <pc:sldMk cId="3332920310" sldId="269"/>
            <ac:spMk id="6" creationId="{AF7C8984-8998-4A81-A4AD-BA5688C2BEBC}"/>
          </ac:spMkLst>
        </pc:spChg>
        <pc:spChg chg="add del">
          <ac:chgData name="Liang Liu" userId="a0b4b0b2-d6fe-46ad-b065-8f54ac39cd16" providerId="ADAL" clId="{E8CBE158-2825-40BD-A7B1-489EFF764C05}" dt="2021-08-12T19:07:31.220" v="3264" actId="478"/>
          <ac:spMkLst>
            <pc:docMk/>
            <pc:sldMk cId="3332920310" sldId="269"/>
            <ac:spMk id="7" creationId="{0EBE84D7-C9F5-401A-8356-2758086E57EF}"/>
          </ac:spMkLst>
        </pc:spChg>
        <pc:spChg chg="add del mod">
          <ac:chgData name="Liang Liu" userId="a0b4b0b2-d6fe-46ad-b065-8f54ac39cd16" providerId="ADAL" clId="{E8CBE158-2825-40BD-A7B1-489EFF764C05}" dt="2021-08-12T19:07:29.041" v="3263" actId="478"/>
          <ac:spMkLst>
            <pc:docMk/>
            <pc:sldMk cId="3332920310" sldId="269"/>
            <ac:spMk id="8" creationId="{FC3D21EA-37CC-453A-BEA6-121CE94EFD37}"/>
          </ac:spMkLst>
        </pc:spChg>
        <pc:spChg chg="add del mod">
          <ac:chgData name="Liang Liu" userId="a0b4b0b2-d6fe-46ad-b065-8f54ac39cd16" providerId="ADAL" clId="{E8CBE158-2825-40BD-A7B1-489EFF764C05}" dt="2021-08-12T19:07:26.752" v="3262" actId="478"/>
          <ac:spMkLst>
            <pc:docMk/>
            <pc:sldMk cId="3332920310" sldId="269"/>
            <ac:spMk id="9" creationId="{A54D7A4C-654B-46E5-AFA6-66687C8E7017}"/>
          </ac:spMkLst>
        </pc:spChg>
        <pc:spChg chg="add del">
          <ac:chgData name="Liang Liu" userId="a0b4b0b2-d6fe-46ad-b065-8f54ac39cd16" providerId="ADAL" clId="{E8CBE158-2825-40BD-A7B1-489EFF764C05}" dt="2021-08-12T19:07:44.969" v="3265" actId="478"/>
          <ac:spMkLst>
            <pc:docMk/>
            <pc:sldMk cId="3332920310" sldId="269"/>
            <ac:spMk id="10" creationId="{E63301B5-DE94-4043-9419-3BAC299E251F}"/>
          </ac:spMkLst>
        </pc:spChg>
        <pc:picChg chg="add mod">
          <ac:chgData name="Liang Liu" userId="a0b4b0b2-d6fe-46ad-b065-8f54ac39cd16" providerId="ADAL" clId="{E8CBE158-2825-40BD-A7B1-489EFF764C05}" dt="2021-08-12T19:05:32.328" v="3253" actId="1076"/>
          <ac:picMkLst>
            <pc:docMk/>
            <pc:sldMk cId="3332920310" sldId="269"/>
            <ac:picMk id="5" creationId="{5E9F91AB-931E-47ED-A273-1408548DBA02}"/>
          </ac:picMkLst>
        </pc:picChg>
      </pc:sldChg>
      <pc:sldChg chg="addSp delSp modSp mod">
        <pc:chgData name="Liang Liu" userId="a0b4b0b2-d6fe-46ad-b065-8f54ac39cd16" providerId="ADAL" clId="{E8CBE158-2825-40BD-A7B1-489EFF764C05}" dt="2021-08-12T19:15:43.154" v="3550" actId="1076"/>
        <pc:sldMkLst>
          <pc:docMk/>
          <pc:sldMk cId="2443882384" sldId="270"/>
        </pc:sldMkLst>
        <pc:spChg chg="mod">
          <ac:chgData name="Liang Liu" userId="a0b4b0b2-d6fe-46ad-b065-8f54ac39cd16" providerId="ADAL" clId="{E8CBE158-2825-40BD-A7B1-489EFF764C05}" dt="2021-08-12T19:12:15.308" v="3397" actId="20577"/>
          <ac:spMkLst>
            <pc:docMk/>
            <pc:sldMk cId="2443882384" sldId="270"/>
            <ac:spMk id="2" creationId="{A782E608-1795-4835-B00D-7C2AD1066FB2}"/>
          </ac:spMkLst>
        </pc:spChg>
        <pc:spChg chg="mod">
          <ac:chgData name="Liang Liu" userId="a0b4b0b2-d6fe-46ad-b065-8f54ac39cd16" providerId="ADAL" clId="{E8CBE158-2825-40BD-A7B1-489EFF764C05}" dt="2021-08-12T19:14:31.830" v="3512" actId="20577"/>
          <ac:spMkLst>
            <pc:docMk/>
            <pc:sldMk cId="2443882384" sldId="270"/>
            <ac:spMk id="3" creationId="{6E577543-2481-489D-B73C-E636588BD440}"/>
          </ac:spMkLst>
        </pc:spChg>
        <pc:spChg chg="add del mod">
          <ac:chgData name="Liang Liu" userId="a0b4b0b2-d6fe-46ad-b065-8f54ac39cd16" providerId="ADAL" clId="{E8CBE158-2825-40BD-A7B1-489EFF764C05}" dt="2021-08-12T19:14:44.642" v="3517"/>
          <ac:spMkLst>
            <pc:docMk/>
            <pc:sldMk cId="2443882384" sldId="270"/>
            <ac:spMk id="4" creationId="{D5101900-2A2D-4EC3-896A-F967D406C80F}"/>
          </ac:spMkLst>
        </pc:spChg>
        <pc:spChg chg="add del">
          <ac:chgData name="Liang Liu" userId="a0b4b0b2-d6fe-46ad-b065-8f54ac39cd16" providerId="ADAL" clId="{E8CBE158-2825-40BD-A7B1-489EFF764C05}" dt="2021-08-12T19:14:44.642" v="3515" actId="478"/>
          <ac:spMkLst>
            <pc:docMk/>
            <pc:sldMk cId="2443882384" sldId="270"/>
            <ac:spMk id="5" creationId="{6EC481FE-57B7-4804-B7F9-8FFE7EE110FF}"/>
          </ac:spMkLst>
        </pc:spChg>
        <pc:spChg chg="add mod">
          <ac:chgData name="Liang Liu" userId="a0b4b0b2-d6fe-46ad-b065-8f54ac39cd16" providerId="ADAL" clId="{E8CBE158-2825-40BD-A7B1-489EFF764C05}" dt="2021-08-12T19:15:43.154" v="3550" actId="1076"/>
          <ac:spMkLst>
            <pc:docMk/>
            <pc:sldMk cId="2443882384" sldId="270"/>
            <ac:spMk id="6" creationId="{6CEA7645-40C7-4226-89FA-B641E0BD6B5A}"/>
          </ac:spMkLst>
        </pc:spChg>
      </pc:sldChg>
      <pc:sldChg chg="modSp mod">
        <pc:chgData name="Liang Liu" userId="a0b4b0b2-d6fe-46ad-b065-8f54ac39cd16" providerId="ADAL" clId="{E8CBE158-2825-40BD-A7B1-489EFF764C05}" dt="2021-08-12T19:23:02.879" v="3827" actId="20577"/>
        <pc:sldMkLst>
          <pc:docMk/>
          <pc:sldMk cId="1559130451" sldId="271"/>
        </pc:sldMkLst>
        <pc:spChg chg="mod">
          <ac:chgData name="Liang Liu" userId="a0b4b0b2-d6fe-46ad-b065-8f54ac39cd16" providerId="ADAL" clId="{E8CBE158-2825-40BD-A7B1-489EFF764C05}" dt="2021-08-12T19:16:08.119" v="3571" actId="20577"/>
          <ac:spMkLst>
            <pc:docMk/>
            <pc:sldMk cId="1559130451" sldId="271"/>
            <ac:spMk id="2" creationId="{D32064B2-7926-4AD3-9FF5-F027554EFD1D}"/>
          </ac:spMkLst>
        </pc:spChg>
        <pc:spChg chg="mod">
          <ac:chgData name="Liang Liu" userId="a0b4b0b2-d6fe-46ad-b065-8f54ac39cd16" providerId="ADAL" clId="{E8CBE158-2825-40BD-A7B1-489EFF764C05}" dt="2021-08-12T19:23:02.879" v="3827" actId="20577"/>
          <ac:spMkLst>
            <pc:docMk/>
            <pc:sldMk cId="1559130451" sldId="271"/>
            <ac:spMk id="3" creationId="{03207A86-F67D-41E4-ADB2-C650C0F936AC}"/>
          </ac:spMkLst>
        </pc:spChg>
      </pc:sldChg>
      <pc:sldChg chg="modSp new mod">
        <pc:chgData name="Liang Liu" userId="a0b4b0b2-d6fe-46ad-b065-8f54ac39cd16" providerId="ADAL" clId="{E8CBE158-2825-40BD-A7B1-489EFF764C05}" dt="2021-08-12T16:23:36.526" v="896" actId="20577"/>
        <pc:sldMkLst>
          <pc:docMk/>
          <pc:sldMk cId="2281614388" sldId="276"/>
        </pc:sldMkLst>
        <pc:spChg chg="mod">
          <ac:chgData name="Liang Liu" userId="a0b4b0b2-d6fe-46ad-b065-8f54ac39cd16" providerId="ADAL" clId="{E8CBE158-2825-40BD-A7B1-489EFF764C05}" dt="2021-08-12T16:17:23.956" v="513" actId="20577"/>
          <ac:spMkLst>
            <pc:docMk/>
            <pc:sldMk cId="2281614388" sldId="276"/>
            <ac:spMk id="2" creationId="{24157755-9B26-49A7-ADAC-A732233BE627}"/>
          </ac:spMkLst>
        </pc:spChg>
        <pc:spChg chg="mod">
          <ac:chgData name="Liang Liu" userId="a0b4b0b2-d6fe-46ad-b065-8f54ac39cd16" providerId="ADAL" clId="{E8CBE158-2825-40BD-A7B1-489EFF764C05}" dt="2021-08-12T16:23:36.526" v="896" actId="20577"/>
          <ac:spMkLst>
            <pc:docMk/>
            <pc:sldMk cId="2281614388" sldId="276"/>
            <ac:spMk id="3" creationId="{445C089B-6AA9-4EB3-B16B-E6AB57042381}"/>
          </ac:spMkLst>
        </pc:spChg>
      </pc:sldChg>
    </pc:docChg>
  </pc:docChgLst>
  <pc:docChgLst>
    <pc:chgData name="Liang Liu" userId="S::lliu@uga.edu::a0b4b0b2-d6fe-46ad-b065-8f54ac39cd16" providerId="AD" clId="Web-{9F919C9B-09E9-39C2-D9EF-655CEE1032D5}"/>
    <pc:docChg chg="modSld">
      <pc:chgData name="Liang Liu" userId="S::lliu@uga.edu::a0b4b0b2-d6fe-46ad-b065-8f54ac39cd16" providerId="AD" clId="Web-{9F919C9B-09E9-39C2-D9EF-655CEE1032D5}" dt="2021-08-09T03:16:08.639" v="1" actId="20577"/>
      <pc:docMkLst>
        <pc:docMk/>
      </pc:docMkLst>
      <pc:sldChg chg="modSp">
        <pc:chgData name="Liang Liu" userId="S::lliu@uga.edu::a0b4b0b2-d6fe-46ad-b065-8f54ac39cd16" providerId="AD" clId="Web-{9F919C9B-09E9-39C2-D9EF-655CEE1032D5}" dt="2021-08-09T03:16:08.639" v="1" actId="20577"/>
        <pc:sldMkLst>
          <pc:docMk/>
          <pc:sldMk cId="822928006" sldId="258"/>
        </pc:sldMkLst>
        <pc:spChg chg="mod">
          <ac:chgData name="Liang Liu" userId="S::lliu@uga.edu::a0b4b0b2-d6fe-46ad-b065-8f54ac39cd16" providerId="AD" clId="Web-{9F919C9B-09E9-39C2-D9EF-655CEE1032D5}" dt="2021-08-09T03:16:08.639" v="1" actId="20577"/>
          <ac:spMkLst>
            <pc:docMk/>
            <pc:sldMk cId="822928006" sldId="258"/>
            <ac:spMk id="6" creationId="{A2C460BA-04E3-4245-BFEB-E09BD3CC169D}"/>
          </ac:spMkLst>
        </pc:spChg>
      </pc:sldChg>
    </pc:docChg>
  </pc:docChgLst>
  <pc:docChgLst>
    <pc:chgData name="Liang Liu" userId="S::lliu@uga.edu::a0b4b0b2-d6fe-46ad-b065-8f54ac39cd16" providerId="AD" clId="Web-{7DED78B4-AD10-429F-3EDE-FAFDA5FB7781}"/>
    <pc:docChg chg="modSld">
      <pc:chgData name="Liang Liu" userId="S::lliu@uga.edu::a0b4b0b2-d6fe-46ad-b065-8f54ac39cd16" providerId="AD" clId="Web-{7DED78B4-AD10-429F-3EDE-FAFDA5FB7781}" dt="2021-08-09T22:00:30.502" v="16" actId="20577"/>
      <pc:docMkLst>
        <pc:docMk/>
      </pc:docMkLst>
      <pc:sldChg chg="modSp">
        <pc:chgData name="Liang Liu" userId="S::lliu@uga.edu::a0b4b0b2-d6fe-46ad-b065-8f54ac39cd16" providerId="AD" clId="Web-{7DED78B4-AD10-429F-3EDE-FAFDA5FB7781}" dt="2021-08-09T22:00:30.502" v="16" actId="20577"/>
        <pc:sldMkLst>
          <pc:docMk/>
          <pc:sldMk cId="822928006" sldId="258"/>
        </pc:sldMkLst>
        <pc:spChg chg="mod">
          <ac:chgData name="Liang Liu" userId="S::lliu@uga.edu::a0b4b0b2-d6fe-46ad-b065-8f54ac39cd16" providerId="AD" clId="Web-{7DED78B4-AD10-429F-3EDE-FAFDA5FB7781}" dt="2021-08-09T22:00:30.502" v="16" actId="20577"/>
          <ac:spMkLst>
            <pc:docMk/>
            <pc:sldMk cId="822928006" sldId="258"/>
            <ac:spMk id="3" creationId="{7C3EA22D-B1DC-4A71-B355-1E122C7636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2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11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4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3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056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2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4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4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7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8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54D430-0E44-4171-8F1C-C89E31F1BE4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emf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216B-8CB0-4902-87A1-90FC2A1C6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8060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7D49-7E9A-452E-9643-78708E1E7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MWF 10:20 – 11:10</a:t>
            </a:r>
          </a:p>
          <a:p>
            <a:r>
              <a:rPr lang="en-US" dirty="0"/>
              <a:t>Sanford Hall 312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350219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7CED-8735-4BB4-B943-66A20DC5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err="1"/>
              <a:t>Crout’s</a:t>
            </a:r>
            <a:r>
              <a:rPr lang="en-US" dirty="0"/>
              <a:t>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A724-DA94-491E-8C7F-C5F681A9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4" y="2667842"/>
            <a:ext cx="5627972" cy="339290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9A4C6-7A7C-4A55-A96C-FF21807FB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498" y="2667842"/>
            <a:ext cx="4037124" cy="33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9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4A6E-10FA-4430-B0BB-3F57BCA1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4C3DD-3512-47AF-A902-E9A8B0BDD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5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may put all unknown parameters in a single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dirty="0"/>
                  <a:t>, we have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Similarly, we can find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4C3DD-3512-47AF-A902-E9A8B0BDD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83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8A67-B048-4BAD-8FE0-8F3BC8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LU decomposition solving a system of linear equations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728AB-5116-41C3-8235-9A6E19DF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1" y="2619021"/>
            <a:ext cx="2373881" cy="809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6BA8F-C2C3-448A-8217-8C173B716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393" y="2619021"/>
            <a:ext cx="7413585" cy="34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293B-D8D0-40B2-9C2B-894AB9EC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LU decomposition to find matrix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7F81C-28C1-437B-BAF0-BF112955C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First, we find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by forward substitution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3/2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1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1   0   0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11/2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Next, we find the matrix C by backward substitution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5/6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−1/6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7/2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5/2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7F81C-28C1-437B-BAF0-BF112955C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C221D-CFEC-4808-892C-342E718CFA3B}"/>
              </a:ext>
            </a:extLst>
          </p:cNvPr>
          <p:cNvCxnSpPr>
            <a:cxnSpLocks/>
          </p:cNvCxnSpPr>
          <p:nvPr/>
        </p:nvCxnSpPr>
        <p:spPr>
          <a:xfrm>
            <a:off x="2901820" y="3834881"/>
            <a:ext cx="0" cy="769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C8209-0282-4244-95AD-FDDFF9AB0816}"/>
              </a:ext>
            </a:extLst>
          </p:cNvPr>
          <p:cNvCxnSpPr>
            <a:cxnSpLocks/>
          </p:cNvCxnSpPr>
          <p:nvPr/>
        </p:nvCxnSpPr>
        <p:spPr>
          <a:xfrm>
            <a:off x="4780385" y="3858208"/>
            <a:ext cx="0" cy="746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5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83C-AE2D-487A-A6C1-D4A5E69A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LU to find the determinant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31D36-B63C-4B60-8EFC-990489F5D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31D36-B63C-4B60-8EFC-990489F5D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07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5B0-9C35-4DFB-831B-DAA62FF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Cholesky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54E7DB-FEE3-4413-9B8E-B2D42808E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square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symmetric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positive definite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Cholesky decomposition: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54E7DB-FEE3-4413-9B8E-B2D42808E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73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C75A6-47DC-45AC-BE5B-F63C2903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dirty="0"/>
              <a:t>Cholesky decomposition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AFA861-356A-40FC-AE24-69A087069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493774"/>
                <a:ext cx="3660057" cy="3382094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/>
                  <a:t> linear equations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/>
                  <a:t>, and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/>
                  <a:t> unknown parameters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Cholesky decomposition is about twice as fast as the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sz="1600" dirty="0"/>
                  <a:t> decomposit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AFA861-356A-40FC-AE24-69A087069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493774"/>
                <a:ext cx="3660057" cy="3382094"/>
              </a:xfrm>
              <a:blipFill>
                <a:blip r:embed="rId4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48E84EC-FBDF-4597-BC75-CCF5BF2CF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429769"/>
            <a:ext cx="5469466" cy="199845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7291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24B37-A4A3-48A8-AEED-5F43558E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dirty="0"/>
              <a:t>Cholesky algorithm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F5DF7-B21D-4618-B36A-A1850876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1600" dirty="0"/>
              <a:t>Solving a system of linear equations</a:t>
            </a:r>
          </a:p>
          <a:p>
            <a:r>
              <a:rPr lang="en-US" sz="1600" dirty="0"/>
              <a:t>Matrix inverse</a:t>
            </a:r>
          </a:p>
          <a:p>
            <a:r>
              <a:rPr lang="en-US" sz="1600" dirty="0"/>
              <a:t>Determinant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04DB9-9C90-4017-AAF1-91BFCBC8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608" y="982131"/>
            <a:ext cx="510358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5712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359C-9EA5-47BB-8677-7A35A43F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48BDA-24D3-4463-B876-867259C0F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can be decomposed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dirty="0"/>
                  <a:t> where R is an upper-triangular matrix and Q is an </a:t>
                </a:r>
                <a:r>
                  <a:rPr lang="en-US" i="1" dirty="0"/>
                  <a:t>orthonormal </a:t>
                </a:r>
                <a:r>
                  <a:rPr lang="en-US" dirty="0"/>
                  <a:t>matrix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Any</a:t>
                </a:r>
                <a:r>
                  <a:rPr lang="en-US" i="1" dirty="0"/>
                  <a:t> </a:t>
                </a:r>
                <a:r>
                  <a:rPr lang="en-US" dirty="0"/>
                  <a:t>matrix, in fact, can be decomposed into an orthonormal matrix and an upper triangular type of matrix, though there are some very nice properties for the decomposition of a square positive-definite matrix</a:t>
                </a:r>
              </a:p>
              <a:p>
                <a:r>
                  <a:rPr lang="en-US" dirty="0"/>
                  <a:t>This can be used to solve a linear system of equations in the following: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Then we can apply backward substitution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find the solution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48BDA-24D3-4463-B876-867259C0F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 r="-381" b="-4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09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9347DC-CD2E-4890-B967-9641B2204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C3589C-0399-4763-BBBD-D6C6D70A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>
            <a:normAutofit/>
          </a:bodyPr>
          <a:lstStyle/>
          <a:p>
            <a:r>
              <a:rPr lang="en-US" sz="2800" dirty="0"/>
              <a:t>The Gram-Schmidt Orthogonalization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A0D2B-3455-4D8D-8D16-C4E313CF9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4194" y="1092200"/>
                <a:ext cx="6546426" cy="294885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200"/>
                  <a:t>Two vectors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/>
                  <a:t> are orthogonal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/>
              </a:p>
              <a:p>
                <a:pPr>
                  <a:lnSpc>
                    <a:spcPct val="90000"/>
                  </a:lnSpc>
                </a:pPr>
                <a:r>
                  <a:rPr lang="en-US" sz="220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/>
                  <a:t> be a basis for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/>
                  <a:t>. Then we rotate the vectors until they are mutually orthogonal, forming the new orthogonal basis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/>
              </a:p>
              <a:p>
                <a:pPr>
                  <a:lnSpc>
                    <a:spcPct val="90000"/>
                  </a:lnSpc>
                </a:pPr>
                <a:r>
                  <a:rPr lang="en-US" sz="2200"/>
                  <a:t>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/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/>
                  <a:t> is 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/>
                  <a:t>. If we subtract this projection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/>
                  <a:t>, then the result is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/>
                  <a:t>: </a:t>
                </a:r>
              </a:p>
              <a:p>
                <a:pPr>
                  <a:lnSpc>
                    <a:spcPct val="90000"/>
                  </a:lnSpc>
                </a:pPr>
                <a:endParaRPr lang="en-US" sz="2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A0D2B-3455-4D8D-8D16-C4E313CF9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4194" y="1092200"/>
                <a:ext cx="6546426" cy="2948858"/>
              </a:xfrm>
              <a:blipFill>
                <a:blip r:embed="rId4"/>
                <a:stretch>
                  <a:fillRect l="-1397" t="-3926" r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42FBB1-EE49-4B24-BEBF-785CF76BE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313" y="4227218"/>
            <a:ext cx="4783923" cy="1399552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6628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5BD6-F7CA-411C-BBD7-CD0E3AC0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96778-F32E-4752-A5D5-C699B5FF7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square matrix (n by 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The goal is to calculate its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 is small, it is straightforward to calculate the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algn="l"/>
                <a:r>
                  <a:rPr lang="en-US" dirty="0"/>
                  <a:t>If n is large, then roundoff error is a serious concern</a:t>
                </a:r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96778-F32E-4752-A5D5-C699B5FF7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11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D2CB0-385E-47FA-81B8-8AD1D29D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dirty="0"/>
              <a:t>The Gram-Schmidt Orthogonalization Process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80DB7-723A-4969-A417-AEEBE027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493774"/>
                <a:ext cx="3660057" cy="338209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Gram-Schmidt orthogonalization procedure is successive projections onto vectors already orthogonalized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an orthogonal basis for the space expanded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You make the orthogonal basis an </a:t>
                </a:r>
                <a:r>
                  <a:rPr lang="en-US" i="1" dirty="0"/>
                  <a:t>orthonormal basis </a:t>
                </a:r>
                <a:r>
                  <a:rPr lang="en-US" dirty="0"/>
                  <a:t>simply by normalizing (length = 1) all of the elements of the basis.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80DB7-723A-4969-A417-AEEBE027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493774"/>
                <a:ext cx="3660057" cy="3382094"/>
              </a:xfrm>
              <a:blipFill>
                <a:blip r:embed="rId4"/>
                <a:stretch>
                  <a:fillRect l="-2000" t="-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DAEF825-9BA4-4010-B9F6-F9829C9B8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172073"/>
            <a:ext cx="5469466" cy="251385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255170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6694EC-DC63-4B93-ABC6-2C479242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dirty="0"/>
              <a:t>Example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7E28-4F09-48D9-B58C-15EE89DD0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493774"/>
                <a:ext cx="3660057" cy="3382094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1600" dirty="0"/>
                  <a:t>How do we find the orthonormal matrix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600" b="0" dirty="0"/>
                  <a:t> for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1600" b="0" dirty="0"/>
                  <a:t>?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−3/2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/>
                <a:r>
                  <a:rPr lang="en-US" sz="1600" dirty="0"/>
                  <a:t>We can check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600" dirty="0"/>
              </a:p>
              <a:p>
                <a:pPr/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7E28-4F09-48D9-B58C-15EE89DD0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493774"/>
                <a:ext cx="3660057" cy="3382094"/>
              </a:xfrm>
              <a:blipFill>
                <a:blip r:embed="rId4"/>
                <a:stretch>
                  <a:fillRect l="-1167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7C834D-A619-46CE-A3BE-81A86BEA8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414" y="982131"/>
            <a:ext cx="5247973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5235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0BAB49-521A-4847-8CD2-806C48DFA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8F1179-1183-4919-9064-D6B26021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441B39E-9CEC-491F-9A5D-487DED644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79C985-2B24-4FA3-B1E7-1886A72902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13290" y="1041401"/>
                <a:ext cx="3079006" cy="234526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400"/>
                  <a:t>How do we find </a:t>
                </a:r>
                <a14:m>
                  <m:oMath xmlns:m="http://schemas.openxmlformats.org/officeDocument/2006/math">
                    <m:r>
                      <a:rPr lang="en-US" sz="5400" b="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540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79C985-2B24-4FA3-B1E7-1886A72902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13290" y="1041401"/>
                <a:ext cx="3079006" cy="2345264"/>
              </a:xfrm>
              <a:blipFill>
                <a:blip r:embed="rId5"/>
                <a:stretch>
                  <a:fillRect l="-10099" r="-9703" b="-16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357AC-E051-47D4-8008-A736A4A1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9431" y="3657596"/>
                <a:ext cx="3092865" cy="193346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1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357AC-E051-47D4-8008-A736A4A1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9431" y="3657596"/>
                <a:ext cx="3092865" cy="1933463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5572A79-1801-44EB-BDC2-BAEE6B473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5DA52-0252-41E8-BE72-62215B2F6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683" y="1909295"/>
            <a:ext cx="5784083" cy="28606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D37111-10AC-4926-81AC-9AD3968F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2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1BFA-3259-46CB-BE03-C69DF2F4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rotation method for QR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F54D9-982C-4347-B5FB-42ECFDB72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2" y="2556932"/>
                <a:ext cx="5999272" cy="3318936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i="1" dirty="0"/>
                  <a:t>Givens rotation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designed to zero-out a particular element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F54D9-982C-4347-B5FB-42ECFDB72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2556932"/>
                <a:ext cx="5999272" cy="3318936"/>
              </a:xfrm>
              <a:blipFill>
                <a:blip r:embed="rId2"/>
                <a:stretch>
                  <a:fillRect l="-1829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D11C9BBF-17B0-4779-8398-DC23E757FBD8}"/>
              </a:ext>
            </a:extLst>
          </p:cNvPr>
          <p:cNvSpPr/>
          <p:nvPr/>
        </p:nvSpPr>
        <p:spPr>
          <a:xfrm>
            <a:off x="9715251" y="4232615"/>
            <a:ext cx="481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47604B-B7D8-4978-8D12-59115488D7E4}"/>
              </a:ext>
            </a:extLst>
          </p:cNvPr>
          <p:cNvGrpSpPr/>
          <p:nvPr/>
        </p:nvGrpSpPr>
        <p:grpSpPr>
          <a:xfrm>
            <a:off x="7906140" y="3064136"/>
            <a:ext cx="2740089" cy="2086362"/>
            <a:chOff x="6907764" y="3334724"/>
            <a:chExt cx="2740089" cy="208636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2720FB-41F1-4B74-AA40-F7150B502A55}"/>
                </a:ext>
              </a:extLst>
            </p:cNvPr>
            <p:cNvGrpSpPr/>
            <p:nvPr/>
          </p:nvGrpSpPr>
          <p:grpSpPr>
            <a:xfrm>
              <a:off x="7147249" y="3359021"/>
              <a:ext cx="2500604" cy="2062065"/>
              <a:chOff x="7147249" y="3359021"/>
              <a:chExt cx="2500604" cy="206206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79600A2-7228-433E-B01A-054773AB3D05}"/>
                  </a:ext>
                </a:extLst>
              </p:cNvPr>
              <p:cNvCxnSpPr/>
              <p:nvPr/>
            </p:nvCxnSpPr>
            <p:spPr>
              <a:xfrm>
                <a:off x="7147249" y="4823927"/>
                <a:ext cx="25006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DD812E2-707E-4234-B6C2-84C63CACE2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0269" y="3359021"/>
                <a:ext cx="1" cy="2062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AE0EAE-93B7-4B98-93EA-A09F4959CE2D}"/>
                </a:ext>
              </a:extLst>
            </p:cNvPr>
            <p:cNvGrpSpPr/>
            <p:nvPr/>
          </p:nvGrpSpPr>
          <p:grpSpPr>
            <a:xfrm rot="19791543">
              <a:off x="6907764" y="3334724"/>
              <a:ext cx="2500604" cy="2062065"/>
              <a:chOff x="7147249" y="3359021"/>
              <a:chExt cx="2500604" cy="2062065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8613256-7470-410F-A944-42106773AAE6}"/>
                  </a:ext>
                </a:extLst>
              </p:cNvPr>
              <p:cNvCxnSpPr/>
              <p:nvPr/>
            </p:nvCxnSpPr>
            <p:spPr>
              <a:xfrm>
                <a:off x="7147249" y="4823927"/>
                <a:ext cx="250060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CD80AEB-CA65-4041-B425-0BE69C4DD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0269" y="3359021"/>
                <a:ext cx="1" cy="206206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333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7C7A-B7A5-4E6C-8C16-5B6928DE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rotation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382F7-70F7-4C2D-BD70-D6703C5FD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So, we can insert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matrix into a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identity matrix to zero-out a chosen element below the diagonal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matrix. And that matrix is orthonormal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382F7-70F7-4C2D-BD70-D6703C5FD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860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14EBF3F1-F72B-4311-ABB2-CD049A6A4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3">
            <a:extLst>
              <a:ext uri="{FF2B5EF4-FFF2-40B4-BE49-F238E27FC236}">
                <a16:creationId xmlns:a16="http://schemas.microsoft.com/office/drawing/2014/main" id="{930016B1-4D34-4E1C-9254-2CC48C7FA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A1AAE-F62B-43D5-B217-599BC07E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225" y="982132"/>
            <a:ext cx="6836663" cy="1303867"/>
          </a:xfrm>
        </p:spPr>
        <p:txBody>
          <a:bodyPr>
            <a:normAutofit/>
          </a:bodyPr>
          <a:lstStyle/>
          <a:p>
            <a:r>
              <a:rPr lang="en-US"/>
              <a:t>Example </a:t>
            </a:r>
            <a:endParaRPr lang="en-US" dirty="0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D646627F-95E1-4533-B978-2F65D28B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2626428" cy="453542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D9FAC-AFC1-479A-912F-40B68ABDA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36" y="1933445"/>
            <a:ext cx="2268802" cy="623487"/>
          </a:xfrm>
          <a:prstGeom prst="rect">
            <a:avLst/>
          </a:prstGeom>
        </p:spPr>
      </p:pic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DDC3FEB8-86B9-47F1-8E16-75E817C58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596" y="2400639"/>
            <a:ext cx="6217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6BB853-D83A-47AA-9F4E-DDA6A065C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236" y="3133824"/>
            <a:ext cx="2268802" cy="590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BC5B1-0A5F-430D-952C-18D4DF05D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236" y="4167307"/>
            <a:ext cx="2268802" cy="553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BB97B-A431-4AA4-84F4-0AE238266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73857" y="2556932"/>
                <a:ext cx="6841398" cy="3318936"/>
              </a:xfrm>
            </p:spPr>
            <p:txBody>
              <a:bodyPr>
                <a:normAutofit/>
              </a:bodyPr>
              <a:lstStyle/>
              <a:p>
                <a:r>
                  <a:rPr lang="en-US" sz="2000" b="0" dirty="0"/>
                  <a:t>Transform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into an upper triangular matrix</a:t>
                </a:r>
              </a:p>
              <a:p>
                <a:r>
                  <a:rPr lang="en-US" sz="2000" dirty="0"/>
                  <a:t>Zero-out the (4,1) element using a rotation matrix</a:t>
                </a:r>
              </a:p>
              <a:p>
                <a:r>
                  <a:rPr lang="en-US" sz="2000" dirty="0"/>
                  <a:t>Zero-out the (3,1) element using a rotation matrix </a:t>
                </a:r>
              </a:p>
              <a:p>
                <a:r>
                  <a:rPr lang="en-US" sz="2000" dirty="0"/>
                  <a:t>Zero-out the (2,1) element using a rotation matrix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BB97B-A431-4AA4-84F4-0AE238266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3857" y="2556932"/>
                <a:ext cx="6841398" cy="3318936"/>
              </a:xfrm>
              <a:blipFill>
                <a:blip r:embed="rId7"/>
                <a:stretch>
                  <a:fillRect l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0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2286-E509-4024-8A2E-538497AF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rotation method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1BCF3-6795-4E79-B598-EDD324592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rotation method produces an upper triangular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which is identical to the upper triangular matrix using Gram-Schmidt. Thus, the rotation method is another approach to QR decomposition</a:t>
                </a:r>
              </a:p>
              <a:p>
                <a:r>
                  <a:rPr lang="en-US" dirty="0"/>
                  <a:t>Using rotations is more computationally expensive than doing Gram-Schmidt</a:t>
                </a:r>
              </a:p>
              <a:p>
                <a:r>
                  <a:rPr lang="en-US" dirty="0"/>
                  <a:t>The rotation method is very popular among those who are into parallel programming, as it is clearly well-suited to </a:t>
                </a:r>
                <a:r>
                  <a:rPr lang="en-US" dirty="0" err="1"/>
                  <a:t>parallellizing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1BCF3-6795-4E79-B598-EDD324592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959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193A-F5C8-4279-B517-BE9D58C0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Singular-Value Decomposition (SVD)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24929-9FCB-4852-BDBB-778017E5E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are decomposing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are both orthonormal matrices,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is a diagonal matrix </a:t>
                </a:r>
              </a:p>
              <a:p>
                <a:r>
                  <a:rPr lang="en-US" dirty="0"/>
                  <a:t>The elements on the diagonal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are called the </a:t>
                </a:r>
                <a:r>
                  <a:rPr lang="en-US" i="1" dirty="0"/>
                  <a:t>singular values </a:t>
                </a:r>
                <a:r>
                  <a:rPr lang="en-US" dirty="0"/>
                  <a:t>of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column 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the normed eigenvectors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and the column 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are the normed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They are also called the </a:t>
                </a:r>
                <a:r>
                  <a:rPr lang="en-US" i="1" dirty="0"/>
                  <a:t>left </a:t>
                </a:r>
                <a:r>
                  <a:rPr lang="en-US" dirty="0"/>
                  <a:t>and </a:t>
                </a:r>
                <a:r>
                  <a:rPr lang="en-US" i="1" dirty="0"/>
                  <a:t>right </a:t>
                </a:r>
                <a:r>
                  <a:rPr lang="en-US" dirty="0"/>
                  <a:t>singular 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singular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then are the square roots of the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24929-9FCB-4852-BDBB-778017E5E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3303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019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C2BB-B03F-472E-BA8E-4B713538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SVD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260A2-CFC8-458D-BAC4-55FE83FF9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88" y="2621850"/>
            <a:ext cx="6471447" cy="32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11ED-10E0-45A2-8E6C-87324E96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Jacobi rotations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8941-1B15-4680-8C40-BACB4182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>Jacobi </a:t>
            </a:r>
            <a:r>
              <a:rPr lang="en-US" dirty="0"/>
              <a:t>rotations can zero-out a particular element of the matrix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Jacobi rotations are specifically for square symmetric matrix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Successive applications of the Jacobi rotations will converge to a diagonal matrix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To find eigenvalues, we may do a series of </a:t>
            </a:r>
            <a:r>
              <a:rPr lang="en-US" i="1" dirty="0"/>
              <a:t>Jacobi </a:t>
            </a:r>
            <a:r>
              <a:rPr lang="en-US" dirty="0"/>
              <a:t>rotations 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EABCD-9E40-4953-B25B-0DD77635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26" y="2982010"/>
            <a:ext cx="2739728" cy="2290979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8386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7F9C2-ECCF-4C35-AAAE-99B971A2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dirty="0"/>
              <a:t>Gaussian Elimination with Backward Substitution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B2C41-F8A9-4999-A063-EB403101B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493774"/>
                <a:ext cx="5884332" cy="3382094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Systems of equations =&gt; Augmented matrix =&gt; Upper-triangular matrix</a:t>
                </a:r>
              </a:p>
              <a:p>
                <a:r>
                  <a:rPr lang="en-US" sz="1600" dirty="0"/>
                  <a:t>Backward substitution: solve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working from the bottom up but using the row manipulations from above to accomplish that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B2C41-F8A9-4999-A063-EB403101B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493774"/>
                <a:ext cx="5884332" cy="3382094"/>
              </a:xfrm>
              <a:blipFill>
                <a:blip r:embed="rId4"/>
                <a:stretch>
                  <a:fillRect l="-725" t="-1081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05DC7B-26A1-4B18-AC72-ACD1A0D59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081" y="1267520"/>
            <a:ext cx="3580001" cy="113312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4C371-51C8-45C4-92AA-A68E7FE5E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992" y="2677124"/>
            <a:ext cx="3728177" cy="1148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3AC618-500B-4573-8B46-D37FFE4C1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0993" y="3953631"/>
            <a:ext cx="2993678" cy="11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4888-9277-4558-B6F9-B543D738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 rotations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A655C-948F-474C-B47F-CBDF33430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want to zero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𝑞𝑝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𝑡𝑐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sgn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placed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dirty="0"/>
                  <a:t> elements,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𝑞𝑝</m:t>
                    </m:r>
                  </m:oMath>
                </a14:m>
                <a:r>
                  <a:rPr lang="en-US" dirty="0"/>
                  <a:t> elements  into the identity matrix. Call this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𝐽𝐴𝐽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will zero-out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𝑞𝑝</m:t>
                    </m:r>
                  </m:oMath>
                </a14:m>
                <a:r>
                  <a:rPr lang="en-US" dirty="0"/>
                  <a:t>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zero-out all off-diagonal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we have a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are eigenvectors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A655C-948F-474C-B47F-CBDF33430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82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BA30B2-3BE0-40F9-AD2B-B230C7A1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/>
              <a:t>Example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1411E-CE4C-4859-B548-2CBCF4243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493774"/>
                <a:ext cx="4713513" cy="3382094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Find the eigenvalues and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when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600" dirty="0"/>
                  <a:t>To zero-out the elements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sz="1600" dirty="0"/>
                  <a:t>, i.e.,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1411E-CE4C-4859-B548-2CBCF4243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493774"/>
                <a:ext cx="4713513" cy="3382094"/>
              </a:xfrm>
              <a:blipFill>
                <a:blip r:embed="rId4"/>
                <a:stretch>
                  <a:fillRect l="-906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3CB52B0-A7AC-4D15-A009-8C81D5CB0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943" y="982132"/>
            <a:ext cx="3855288" cy="236291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0DD177-B0AD-4C2A-8284-5A905B18D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859" y="3619418"/>
            <a:ext cx="3998708" cy="23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22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CB020-AE21-4A99-BC6E-70A0FF03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dirty="0"/>
              <a:t>Continue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7F761-6AD7-4FD2-9A41-58739822E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493774"/>
                <a:ext cx="5105399" cy="3382094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Consider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Eventually, we have the diagonal matrix (eigenvalues)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7.8916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0.7859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0.3225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and the eigenvectors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0.6793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−0.6312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.3744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.5932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1720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−0.7864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.4320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.7563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4913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7F761-6AD7-4FD2-9A41-58739822E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493774"/>
                <a:ext cx="5105399" cy="3382094"/>
              </a:xfrm>
              <a:blipFill>
                <a:blip r:embed="rId4"/>
                <a:stretch>
                  <a:fillRect l="-836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1EB85D-2DE9-4B37-904F-C5E4F46E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153" y="2075977"/>
            <a:ext cx="3728445" cy="169401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32579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64E9-A7A2-43FE-89EA-9FFD548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649B4-4209-477C-B5E7-E56CA41AC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Find the SVD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First, we find the</a:t>
                </a:r>
                <a:r>
                  <a:rPr lang="en-US" b="0" dirty="0"/>
                  <a:t> 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4×3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ra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2.8092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.8865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5679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Then we find the orthonormal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.6793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−0.6312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.3744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.5932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1720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−0.7864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.4320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.7563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4913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Find the first 3 column vectors of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0.2418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0.4530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0.6068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0.6068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−0.712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−0.518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0.3352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0.3352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0.6592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0.7256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0.1395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0.1395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We complete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the Gram-Schmidt orthogonalization procedure,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−0.7071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0.7071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649B4-4209-477C-B5E7-E56CA41AC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514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F86B-9B1C-4A4D-856B-AAFC55D6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28717-77C8-4C05-BED0-54E7B6E3B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the least square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𝑉𝐷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𝑈𝐷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0</m:t>
                        </m:r>
                      </m:e>
                    </m:d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method can deal with sets of equations that are not of full rank (i.e., </a:t>
                </a:r>
                <a:r>
                  <a:rPr lang="en-US" i="1" dirty="0"/>
                  <a:t>singular</a:t>
                </a:r>
                <a:r>
                  <a:rPr lang="en-US" dirty="0"/>
                  <a:t>), or are very close to being so. Once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determined, you can just check those diagonal elements: If any are zero or close to zero, then your original matrix is singular or close to it. The SVD can provide you with a solution where other methods can't because of the full-rank requirement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28717-77C8-4C05-BED0-54E7B6E3B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367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3A11-1987-4D93-AE5D-D8B478CF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Method for Finding Eigensystems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E1E7E-B245-4BFA-A5A9-A17FC3808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4676191" cy="331893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This assumes that A is square and symmetric, so that all of the eigenvalues of A are real.</a:t>
                </a:r>
              </a:p>
              <a:p>
                <a:r>
                  <a:rPr lang="en-US" dirty="0"/>
                  <a:t>This method converges to an upper-triangular matrix where the diagonal entries are the eigenvalues of A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Similarly,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As n goes to infinity, the off-diagonal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converges to 0. Eventually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becomes a diagonal matrix and the diagonal values are eigenvalues, while the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eigenvectors</a:t>
                </a:r>
              </a:p>
              <a:p>
                <a:r>
                  <a:rPr lang="en-US" dirty="0"/>
                  <a:t>This method </a:t>
                </a:r>
                <a:r>
                  <a:rPr lang="en-US" i="1" dirty="0"/>
                  <a:t>can </a:t>
                </a:r>
                <a:r>
                  <a:rPr lang="en-US" dirty="0"/>
                  <a:t>fail to converge, and it can be extremely slow! But we can add a modification that will speed up convergence and is usually more stable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E1E7E-B245-4BFA-A5A9-A17FC380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4676191" cy="3318936"/>
              </a:xfrm>
              <a:blipFill>
                <a:blip r:embed="rId2"/>
                <a:stretch>
                  <a:fillRect l="-782" t="-2385" r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30BE6C-8A88-4B71-98C2-3BE572675617}"/>
                  </a:ext>
                </a:extLst>
              </p:cNvPr>
              <p:cNvSpPr txBox="1"/>
              <p:nvPr/>
            </p:nvSpPr>
            <p:spPr>
              <a:xfrm>
                <a:off x="6195527" y="2556932"/>
                <a:ext cx="47010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Algorithm </a:t>
                </a:r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QR decomposition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Repeat 2 until the lower triangular elements are very small or never converge to small values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30BE6C-8A88-4B71-98C2-3BE572675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527" y="2556932"/>
                <a:ext cx="4701071" cy="2031325"/>
              </a:xfrm>
              <a:prstGeom prst="rect">
                <a:avLst/>
              </a:prstGeom>
              <a:blipFill>
                <a:blip r:embed="rId3"/>
                <a:stretch>
                  <a:fillRect l="-1038" t="-1497" r="-1038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904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97AC-44F6-4781-848B-277A2F68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50660-CB5F-4D9A-8FA6-7507FB7A48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4800599" cy="33189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be an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c is a scalar constant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Perform QR decomposition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𝑐𝐼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 </a:t>
                </a:r>
                <a:r>
                  <a:rPr lang="en-US" dirty="0">
                    <a:latin typeface="Cambria Math" panose="02040503050406030204" pitchFamily="18" charset="0"/>
                  </a:rPr>
                  <a:t>Then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50660-CB5F-4D9A-8FA6-7507FB7A4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4800599" cy="3318936"/>
              </a:xfrm>
              <a:blipFill>
                <a:blip r:embed="rId2"/>
                <a:stretch>
                  <a:fillRect l="-2287" t="-2936" r="-3177" b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97C68A-7BE3-452D-9AEA-B2FD8BA03AF2}"/>
                  </a:ext>
                </a:extLst>
              </p:cNvPr>
              <p:cNvSpPr txBox="1"/>
              <p:nvPr/>
            </p:nvSpPr>
            <p:spPr>
              <a:xfrm>
                <a:off x="6326155" y="2556932"/>
                <a:ext cx="5057192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Algorithm </a:t>
                </a:r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sz="14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be the last diagonal entry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AutoNum type="arabicPeriod"/>
                </a:pPr>
                <a:r>
                  <a:rPr lang="en-US" sz="1400" b="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/>
                  <a:t> is the QR decomposition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/>
                  <a:t> be the last diagonal entry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AutoNum type="arabicPeriod"/>
                </a:pPr>
                <a:r>
                  <a:rPr lang="en-US" sz="1400" dirty="0"/>
                  <a:t>When all entries on the </a:t>
                </a:r>
                <a:r>
                  <a:rPr lang="en-US" sz="1400" i="1" dirty="0"/>
                  <a:t>final row </a:t>
                </a:r>
                <a:r>
                  <a:rPr lang="en-US" sz="1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except the last entry, are close to zero, deflate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 by removing the final row and column. The final entry in the row/column just removed is an eigenvalue.</a:t>
                </a:r>
              </a:p>
              <a:p>
                <a:pPr marL="342900" indent="-342900">
                  <a:buAutoNum type="arabicPeriod"/>
                </a:pPr>
                <a:r>
                  <a:rPr lang="en-US" sz="1400" dirty="0"/>
                  <a:t>Repeat 2-4 on the deflated matrix until all the eigenvalues have been found or never converges</a:t>
                </a:r>
              </a:p>
              <a:p>
                <a:pPr marL="342900" indent="-342900">
                  <a:buAutoNum type="arabicPeriod"/>
                </a:pPr>
                <a:r>
                  <a:rPr lang="en-US" sz="1400" dirty="0"/>
                  <a:t>For each eigenvalue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400" dirty="0"/>
                  <a:t>, we can find the corresponding eigenvector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/>
                  <a:t> by solving the equation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97C68A-7BE3-452D-9AEA-B2FD8BA03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55" y="2556932"/>
                <a:ext cx="5057192" cy="3724096"/>
              </a:xfrm>
              <a:prstGeom prst="rect">
                <a:avLst/>
              </a:prstGeom>
              <a:blipFill>
                <a:blip r:embed="rId3"/>
                <a:stretch>
                  <a:fillRect l="-1086" t="-818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92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86A4-53EE-4D85-8ADD-BBCBD60D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AutoShape 2" descr="{\displaystyle \left[{\begin{array}{rrr|r}1&amp;0&amp;0&amp;2\\0&amp;1&amp;0&amp;3\\0&amp;0&amp;1&amp;-1\end{array}}\right]}">
            <a:extLst>
              <a:ext uri="{FF2B5EF4-FFF2-40B4-BE49-F238E27FC236}">
                <a16:creationId xmlns:a16="http://schemas.microsoft.com/office/drawing/2014/main" id="{B4A5EE3C-8764-4463-8401-E07FD5C158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E8597-4B51-4887-9BA2-574D132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13" y="2677724"/>
            <a:ext cx="1944509" cy="903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5790D-BCFA-4D33-82A8-B966A7F4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75" y="2596877"/>
            <a:ext cx="1744791" cy="984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EE683-399E-469E-BDF0-E47D0BB9A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765" y="2636568"/>
            <a:ext cx="1880943" cy="998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D223B-C8F8-49E0-AAC9-8BD58098F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41" y="2596877"/>
            <a:ext cx="1822697" cy="998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E5394F-69A5-453B-8DD1-A62ED6FE6CAF}"/>
              </a:ext>
            </a:extLst>
          </p:cNvPr>
          <p:cNvSpPr txBox="1"/>
          <p:nvPr/>
        </p:nvSpPr>
        <p:spPr>
          <a:xfrm>
            <a:off x="1588913" y="3635383"/>
            <a:ext cx="9307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equations                    augmented matrix            Gaussian elimination            backward substitution</a:t>
            </a:r>
          </a:p>
          <a:p>
            <a:endParaRPr lang="en-US" dirty="0"/>
          </a:p>
          <a:p>
            <a:r>
              <a:rPr lang="en-US" dirty="0"/>
              <a:t>      solution: x = 0, y = 3, z = -1 </a:t>
            </a:r>
          </a:p>
          <a:p>
            <a:endParaRPr lang="en-US" dirty="0"/>
          </a:p>
          <a:p>
            <a:r>
              <a:rPr lang="en-US" dirty="0"/>
              <a:t>If there were not a unique solution, then the row reduction would have arrived at</a:t>
            </a:r>
          </a:p>
          <a:p>
            <a:r>
              <a:rPr lang="en-US" dirty="0"/>
              <a:t>zeros in one row, with the rest determining the set of solutions.</a:t>
            </a:r>
          </a:p>
          <a:p>
            <a:endParaRPr lang="en-US" dirty="0"/>
          </a:p>
          <a:p>
            <a:r>
              <a:rPr lang="en-US" dirty="0"/>
              <a:t>If row reduction gives us a row with elements on the left all zero, but a non-zero</a:t>
            </a:r>
          </a:p>
          <a:p>
            <a:r>
              <a:rPr lang="en-US" dirty="0"/>
              <a:t>element on the right, then that means there is no solution.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DF0D70-BC68-4185-B5C5-9FBE1FE591FF}"/>
              </a:ext>
            </a:extLst>
          </p:cNvPr>
          <p:cNvSpPr/>
          <p:nvPr/>
        </p:nvSpPr>
        <p:spPr>
          <a:xfrm>
            <a:off x="3399359" y="3071245"/>
            <a:ext cx="555333" cy="12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CA08E0D-6F66-4086-8499-B00BAF0E2FE8}"/>
              </a:ext>
            </a:extLst>
          </p:cNvPr>
          <p:cNvSpPr/>
          <p:nvPr/>
        </p:nvSpPr>
        <p:spPr>
          <a:xfrm>
            <a:off x="5747449" y="3055417"/>
            <a:ext cx="555333" cy="12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D5A3B19-4D51-4A07-945A-D6A95E5FA781}"/>
              </a:ext>
            </a:extLst>
          </p:cNvPr>
          <p:cNvSpPr/>
          <p:nvPr/>
        </p:nvSpPr>
        <p:spPr>
          <a:xfrm>
            <a:off x="8207708" y="3031553"/>
            <a:ext cx="555333" cy="12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D839-E991-4C19-A388-34B3B33F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Pivoting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147D-4736-4FBB-B249-A1446A55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pivot element is the element on diagonal. This is also the element that you'd divide the row by to achieve a 1 in the diagonal element</a:t>
            </a:r>
          </a:p>
          <a:p>
            <a:r>
              <a:rPr lang="en-US" dirty="0"/>
              <a:t>If the pivot element is 0, just swap that row with one of the rows that has a better potential pivot element. This sort of swapping rows is called </a:t>
            </a:r>
            <a:r>
              <a:rPr lang="en-US" i="1" dirty="0"/>
              <a:t>partial pivoting</a:t>
            </a:r>
          </a:p>
          <a:p>
            <a:r>
              <a:rPr lang="en-US" dirty="0"/>
              <a:t>Partial pivoting is also necessary when the pivot element is very small (i.e., large roundoff error)</a:t>
            </a:r>
          </a:p>
          <a:p>
            <a:r>
              <a:rPr lang="en-US" dirty="0"/>
              <a:t>Fully pivoting is when we swap columns and also rows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0D0A3-680E-49BE-B5EE-6A32179CC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160" y="2781599"/>
            <a:ext cx="2739728" cy="1294802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C29B5-2939-4A7E-8542-B41997095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160" y="4470401"/>
            <a:ext cx="2845438" cy="11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2D2F-684D-4748-8A20-A3C9FE26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for matrix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54365-47B1-4668-AC3C-64DCDBA10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0" y="2556932"/>
                <a:ext cx="9601196" cy="331893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  −1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  2   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−1   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3/4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3/4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54365-47B1-4668-AC3C-64DCDBA10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0" y="2556932"/>
                <a:ext cx="9601196" cy="33189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{\displaystyle A={\begin{bmatrix}2&amp;-1&amp;0\\-1&amp;2&amp;-1\\0&amp;-1&amp;2\end{bmatrix}}.}">
            <a:extLst>
              <a:ext uri="{FF2B5EF4-FFF2-40B4-BE49-F238E27FC236}">
                <a16:creationId xmlns:a16="http://schemas.microsoft.com/office/drawing/2014/main" id="{753458F1-C77A-4373-803E-89570AA5AF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{\displaystyle [A|I]=\left[{\begin{array}{ccc|ccc}2&amp;-1&amp;0&amp;1&amp;0&amp;0\\-1&amp;2&amp;-1&amp;0&amp;1&amp;0\\0&amp;-1&amp;2&amp;0&amp;0&amp;1\end{array}}\right].}">
            <a:extLst>
              <a:ext uri="{FF2B5EF4-FFF2-40B4-BE49-F238E27FC236}">
                <a16:creationId xmlns:a16="http://schemas.microsoft.com/office/drawing/2014/main" id="{09A83B58-AEC7-42C8-8B06-92C212DC6F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78CE1D-4F1B-4D8B-B8EB-81C7F91E820C}"/>
              </a:ext>
            </a:extLst>
          </p:cNvPr>
          <p:cNvCxnSpPr/>
          <p:nvPr/>
        </p:nvCxnSpPr>
        <p:spPr>
          <a:xfrm>
            <a:off x="6531429" y="2603241"/>
            <a:ext cx="0" cy="978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782B7F-558D-4320-BF02-8C5347E4546C}"/>
              </a:ext>
            </a:extLst>
          </p:cNvPr>
          <p:cNvCxnSpPr/>
          <p:nvPr/>
        </p:nvCxnSpPr>
        <p:spPr>
          <a:xfrm>
            <a:off x="3548743" y="4491135"/>
            <a:ext cx="0" cy="978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5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947F-6FA3-4676-8653-0ADF07C6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Gauss-Jordan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54159-5851-40CB-9EA9-C152E1C8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 dirty="0"/>
              <a:t>Gauss-Jordan elimination differs slightly from Gaussian elimination with backward substitution. </a:t>
            </a:r>
          </a:p>
          <a:p>
            <a:r>
              <a:rPr lang="en-US" dirty="0"/>
              <a:t>In Gauss-Jordan, the pivot element is used to zero out </a:t>
            </a:r>
            <a:r>
              <a:rPr lang="en-US" i="1" dirty="0"/>
              <a:t>all </a:t>
            </a:r>
            <a:r>
              <a:rPr lang="en-US" dirty="0"/>
              <a:t>elements in that column, rather than just those elements below the diagonal. </a:t>
            </a:r>
          </a:p>
          <a:p>
            <a:r>
              <a:rPr lang="en-US" dirty="0"/>
              <a:t>Gaussian elimination with backward substitution is faster and more stable than Gauss-Jordan.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E8CC5-D53B-4DBE-9EF9-64E9527A6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26" y="3353229"/>
            <a:ext cx="2739728" cy="1548541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3056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3184-2EE8-4D11-8EA9-3D8CEC5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L-U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01784-EB1A-4901-85AF-5D53C7015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2" y="2556932"/>
                <a:ext cx="6256866" cy="33189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we can write a square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as the product of two square matrices,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b="0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is a lower triangular matrix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0" dirty="0"/>
                  <a:t> is an upper triangular matrix, then solving systems of equations is just simple forward and backward substitution</a:t>
                </a:r>
              </a:p>
              <a:p>
                <a:r>
                  <a:rPr lang="en-US" dirty="0"/>
                  <a:t>We may first solve the third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 using forward substitution, and then solve the fourth equation using backward substitution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01784-EB1A-4901-85AF-5D53C7015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2556932"/>
                <a:ext cx="6256866" cy="3318936"/>
              </a:xfrm>
              <a:blipFill>
                <a:blip r:embed="rId3"/>
                <a:stretch>
                  <a:fillRect l="-1754" t="-3853" r="-2534" b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727EC3-D4DC-4137-9F79-D8356342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026" y="2863010"/>
            <a:ext cx="2739728" cy="2528979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9089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9347DC-CD2E-4890-B967-9641B2204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5D300A-66B2-4E21-9CA6-E970145463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2643" y="1092200"/>
                <a:ext cx="2928751" cy="44988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5D300A-66B2-4E21-9CA6-E97014546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2643" y="1092200"/>
                <a:ext cx="2928751" cy="4498860"/>
              </a:xfrm>
              <a:blipFill>
                <a:blip r:embed="rId4"/>
                <a:stretch>
                  <a:fillRect l="-7277" r="-1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FFD03-4602-4904-B8C3-321F08EF4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4194" y="1092200"/>
                <a:ext cx="6546426" cy="29488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matrix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a lower triangular matrix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an upper triangular matrix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linear equations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unknown parameters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Restrictions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FFD03-4602-4904-B8C3-321F08EF4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4194" y="1092200"/>
                <a:ext cx="6546426" cy="2948858"/>
              </a:xfrm>
              <a:blipFill>
                <a:blip r:embed="rId5"/>
                <a:stretch>
                  <a:fillRect l="-1676" t="-3306" r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202B41F-144A-429D-8733-721AF8D6F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194" y="4369681"/>
            <a:ext cx="6562162" cy="111462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4698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2107</Words>
  <Application>Microsoft Office PowerPoint</Application>
  <PresentationFormat>Widescreen</PresentationFormat>
  <Paragraphs>155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Cambria Math</vt:lpstr>
      <vt:lpstr>Garamond</vt:lpstr>
      <vt:lpstr>Organic</vt:lpstr>
      <vt:lpstr>STAT 8060</vt:lpstr>
      <vt:lpstr>Matrix inverse</vt:lpstr>
      <vt:lpstr>Gaussian Elimination with Backward Substitution</vt:lpstr>
      <vt:lpstr>Example </vt:lpstr>
      <vt:lpstr>Pivoting </vt:lpstr>
      <vt:lpstr>Applications for matrix inverse</vt:lpstr>
      <vt:lpstr>Gauss-Jordan elimination</vt:lpstr>
      <vt:lpstr>L-U Decomposition</vt:lpstr>
      <vt:lpstr>How to find L and U</vt:lpstr>
      <vt:lpstr>Crout’s algorithm</vt:lpstr>
      <vt:lpstr>Example </vt:lpstr>
      <vt:lpstr>LU decomposition solving a system of linear equations </vt:lpstr>
      <vt:lpstr>Using LU decomposition to find matrix inverse</vt:lpstr>
      <vt:lpstr>Using LU to find the determinant </vt:lpstr>
      <vt:lpstr>Cholesky Decomposition</vt:lpstr>
      <vt:lpstr>Cholesky decomposition</vt:lpstr>
      <vt:lpstr>Cholesky algorithm</vt:lpstr>
      <vt:lpstr>QR decomposition</vt:lpstr>
      <vt:lpstr>The Gram-Schmidt Orthogonalization Process</vt:lpstr>
      <vt:lpstr>The Gram-Schmidt Orthogonalization Process</vt:lpstr>
      <vt:lpstr>Example </vt:lpstr>
      <vt:lpstr>How do we find R?</vt:lpstr>
      <vt:lpstr>A rotation method for QR decomposition</vt:lpstr>
      <vt:lpstr>A rotation method</vt:lpstr>
      <vt:lpstr>Example </vt:lpstr>
      <vt:lpstr>A rotation method </vt:lpstr>
      <vt:lpstr>Singular-Value Decomposition (SVD)</vt:lpstr>
      <vt:lpstr>Algorithm for SVD</vt:lpstr>
      <vt:lpstr>Jacobi rotations </vt:lpstr>
      <vt:lpstr>Jacobi rotations</vt:lpstr>
      <vt:lpstr>Example </vt:lpstr>
      <vt:lpstr>Continue </vt:lpstr>
      <vt:lpstr>Example for SVD</vt:lpstr>
      <vt:lpstr>Applications of SVD</vt:lpstr>
      <vt:lpstr>QR Method for Finding Eigensystems</vt:lpstr>
      <vt:lpstr>Modification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8060</dc:title>
  <dc:creator>Liang Liu</dc:creator>
  <cp:lastModifiedBy>Liang Liu</cp:lastModifiedBy>
  <cp:revision>1</cp:revision>
  <dcterms:created xsi:type="dcterms:W3CDTF">2021-08-14T11:58:41Z</dcterms:created>
  <dcterms:modified xsi:type="dcterms:W3CDTF">2021-08-14T14:18:16Z</dcterms:modified>
</cp:coreProperties>
</file>