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16"/>
  </p:notesMasterIdLst>
  <p:sldIdLst>
    <p:sldId id="256" r:id="rId2"/>
    <p:sldId id="257" r:id="rId3"/>
    <p:sldId id="260" r:id="rId4"/>
    <p:sldId id="279" r:id="rId5"/>
    <p:sldId id="287" r:id="rId6"/>
    <p:sldId id="288" r:id="rId7"/>
    <p:sldId id="278" r:id="rId8"/>
    <p:sldId id="280" r:id="rId9"/>
    <p:sldId id="282" r:id="rId10"/>
    <p:sldId id="283" r:id="rId11"/>
    <p:sldId id="281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6F6373-E972-5F48-B4EB-8B782A7ADAAA}" type="doc">
      <dgm:prSet loTypeId="urn:microsoft.com/office/officeart/2008/layout/VerticalAccentList" loCatId="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3E7DC65-F412-6A4D-BD64-A547B0372021}">
      <dgm:prSet phldrT="[Text]" phldr="1"/>
      <dgm:spPr/>
      <dgm:t>
        <a:bodyPr/>
        <a:lstStyle/>
        <a:p>
          <a:endParaRPr lang="en-US" dirty="0"/>
        </a:p>
      </dgm:t>
    </dgm:pt>
    <dgm:pt modelId="{6E26474C-A451-C54E-90F7-45CC9049DF3C}" type="parTrans" cxnId="{B95A8776-550B-2D4D-8AD4-3F00D3117BAA}">
      <dgm:prSet/>
      <dgm:spPr/>
      <dgm:t>
        <a:bodyPr/>
        <a:lstStyle/>
        <a:p>
          <a:endParaRPr lang="en-US"/>
        </a:p>
      </dgm:t>
    </dgm:pt>
    <dgm:pt modelId="{F0C505E7-CF64-E54C-A13D-77D60A347E55}" type="sibTrans" cxnId="{B95A8776-550B-2D4D-8AD4-3F00D3117BAA}">
      <dgm:prSet/>
      <dgm:spPr/>
      <dgm:t>
        <a:bodyPr/>
        <a:lstStyle/>
        <a:p>
          <a:endParaRPr lang="en-US"/>
        </a:p>
      </dgm:t>
    </dgm:pt>
    <dgm:pt modelId="{1150BE94-DD41-ED4E-9969-F42C19A695EB}">
      <dgm:prSet phldrT="[Text]"/>
      <dgm:spPr/>
      <dgm:t>
        <a:bodyPr/>
        <a:lstStyle/>
        <a:p>
          <a:r>
            <a:rPr lang="en-US" dirty="0"/>
            <a:t>Demonstrate the lifestyle of people in LA and the San Francisco</a:t>
          </a:r>
        </a:p>
      </dgm:t>
    </dgm:pt>
    <dgm:pt modelId="{907682DF-A4AC-E947-9D1E-610840C04C3F}" type="parTrans" cxnId="{17786F1A-143E-7B46-A1A2-5401EBBDC846}">
      <dgm:prSet/>
      <dgm:spPr/>
      <dgm:t>
        <a:bodyPr/>
        <a:lstStyle/>
        <a:p>
          <a:endParaRPr lang="en-US"/>
        </a:p>
      </dgm:t>
    </dgm:pt>
    <dgm:pt modelId="{4754C3D8-13CF-C548-BA26-D4DBDFDB587A}" type="sibTrans" cxnId="{17786F1A-143E-7B46-A1A2-5401EBBDC846}">
      <dgm:prSet/>
      <dgm:spPr/>
      <dgm:t>
        <a:bodyPr/>
        <a:lstStyle/>
        <a:p>
          <a:endParaRPr lang="en-US"/>
        </a:p>
      </dgm:t>
    </dgm:pt>
    <dgm:pt modelId="{478AB6D4-0F20-D342-90D8-B26A2BC9B66F}">
      <dgm:prSet phldrT="[Text]" phldr="1"/>
      <dgm:spPr/>
      <dgm:t>
        <a:bodyPr/>
        <a:lstStyle/>
        <a:p>
          <a:endParaRPr lang="en-US" dirty="0"/>
        </a:p>
      </dgm:t>
    </dgm:pt>
    <dgm:pt modelId="{1286E2D0-0EEA-B247-8235-5D6633F85443}" type="parTrans" cxnId="{6099C7EB-6EAE-BB4D-9F43-B155AA167C31}">
      <dgm:prSet/>
      <dgm:spPr/>
      <dgm:t>
        <a:bodyPr/>
        <a:lstStyle/>
        <a:p>
          <a:endParaRPr lang="en-US"/>
        </a:p>
      </dgm:t>
    </dgm:pt>
    <dgm:pt modelId="{832A45E7-78FA-5740-8B53-61720D676047}" type="sibTrans" cxnId="{6099C7EB-6EAE-BB4D-9F43-B155AA167C31}">
      <dgm:prSet/>
      <dgm:spPr/>
      <dgm:t>
        <a:bodyPr/>
        <a:lstStyle/>
        <a:p>
          <a:endParaRPr lang="en-US"/>
        </a:p>
      </dgm:t>
    </dgm:pt>
    <dgm:pt modelId="{0F7F4061-B8C4-5749-93F4-11D2DED1ED5D}">
      <dgm:prSet phldrT="[Text]"/>
      <dgm:spPr/>
      <dgm:t>
        <a:bodyPr/>
        <a:lstStyle/>
        <a:p>
          <a:r>
            <a:rPr lang="en-US" dirty="0"/>
            <a:t>Housing-The median prices for homes, medium income, and diversity between these two cities.</a:t>
          </a:r>
        </a:p>
      </dgm:t>
    </dgm:pt>
    <dgm:pt modelId="{03328B62-94C6-0C48-95AA-C567039A6F2C}" type="parTrans" cxnId="{D2AFC1A1-8B3F-AB4B-BE92-2B3F4ADD62FF}">
      <dgm:prSet/>
      <dgm:spPr/>
      <dgm:t>
        <a:bodyPr/>
        <a:lstStyle/>
        <a:p>
          <a:endParaRPr lang="en-US"/>
        </a:p>
      </dgm:t>
    </dgm:pt>
    <dgm:pt modelId="{C7327647-52D7-7844-AA8C-7FD3F6BB4E2C}" type="sibTrans" cxnId="{D2AFC1A1-8B3F-AB4B-BE92-2B3F4ADD62FF}">
      <dgm:prSet/>
      <dgm:spPr/>
      <dgm:t>
        <a:bodyPr/>
        <a:lstStyle/>
        <a:p>
          <a:endParaRPr lang="en-US"/>
        </a:p>
      </dgm:t>
    </dgm:pt>
    <dgm:pt modelId="{F12C3032-1B6C-8940-93F2-725D479A96CE}">
      <dgm:prSet phldrT="[Text]" phldr="1"/>
      <dgm:spPr/>
      <dgm:t>
        <a:bodyPr/>
        <a:lstStyle/>
        <a:p>
          <a:endParaRPr lang="en-US"/>
        </a:p>
      </dgm:t>
    </dgm:pt>
    <dgm:pt modelId="{B2B75BE9-7ED3-0740-9D9A-243F4F590967}" type="parTrans" cxnId="{8F55F37F-1B66-374C-8C2F-797BBD571BAF}">
      <dgm:prSet/>
      <dgm:spPr/>
      <dgm:t>
        <a:bodyPr/>
        <a:lstStyle/>
        <a:p>
          <a:endParaRPr lang="en-US"/>
        </a:p>
      </dgm:t>
    </dgm:pt>
    <dgm:pt modelId="{317B213A-A01B-0D4C-AD37-26298136AA30}" type="sibTrans" cxnId="{8F55F37F-1B66-374C-8C2F-797BBD571BAF}">
      <dgm:prSet/>
      <dgm:spPr/>
      <dgm:t>
        <a:bodyPr/>
        <a:lstStyle/>
        <a:p>
          <a:endParaRPr lang="en-US"/>
        </a:p>
      </dgm:t>
    </dgm:pt>
    <dgm:pt modelId="{EB6EC4FD-D892-E74C-9F5C-BBEF52FD953A}">
      <dgm:prSet phldrT="[Text]"/>
      <dgm:spPr/>
      <dgm:t>
        <a:bodyPr/>
        <a:lstStyle/>
        <a:p>
          <a:r>
            <a:rPr lang="en-US" dirty="0"/>
            <a:t>Crime Rate: To visualize crime and crime hotspots in both cities.</a:t>
          </a:r>
        </a:p>
      </dgm:t>
    </dgm:pt>
    <dgm:pt modelId="{81C7027A-5978-F545-A612-6C610591D910}" type="parTrans" cxnId="{BE28A045-A91F-284A-A250-1302415FCB16}">
      <dgm:prSet/>
      <dgm:spPr/>
      <dgm:t>
        <a:bodyPr/>
        <a:lstStyle/>
        <a:p>
          <a:endParaRPr lang="en-US"/>
        </a:p>
      </dgm:t>
    </dgm:pt>
    <dgm:pt modelId="{EA945F41-62F5-7C4D-9418-2CC3F6D9A317}" type="sibTrans" cxnId="{BE28A045-A91F-284A-A250-1302415FCB16}">
      <dgm:prSet/>
      <dgm:spPr/>
      <dgm:t>
        <a:bodyPr/>
        <a:lstStyle/>
        <a:p>
          <a:endParaRPr lang="en-US"/>
        </a:p>
      </dgm:t>
    </dgm:pt>
    <dgm:pt modelId="{819856D3-5F9B-45FC-B8C0-AF2E86688F8D}" type="pres">
      <dgm:prSet presAssocID="{2B6F6373-E972-5F48-B4EB-8B782A7ADAAA}" presName="Name0" presStyleCnt="0">
        <dgm:presLayoutVars>
          <dgm:chMax/>
          <dgm:chPref/>
          <dgm:dir/>
        </dgm:presLayoutVars>
      </dgm:prSet>
      <dgm:spPr/>
    </dgm:pt>
    <dgm:pt modelId="{703665B7-DE6E-4B64-A116-1CC8874264AA}" type="pres">
      <dgm:prSet presAssocID="{13E7DC65-F412-6A4D-BD64-A547B0372021}" presName="parenttextcomposite" presStyleCnt="0"/>
      <dgm:spPr/>
    </dgm:pt>
    <dgm:pt modelId="{EE6E463F-87DA-48E3-9631-ACA918C9F1C9}" type="pres">
      <dgm:prSet presAssocID="{13E7DC65-F412-6A4D-BD64-A547B0372021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3730366F-B564-4727-862D-CF9B96DBFC2B}" type="pres">
      <dgm:prSet presAssocID="{13E7DC65-F412-6A4D-BD64-A547B0372021}" presName="composite" presStyleCnt="0"/>
      <dgm:spPr/>
    </dgm:pt>
    <dgm:pt modelId="{F884F41E-6C10-4AC5-8A8F-37CC791DA1E9}" type="pres">
      <dgm:prSet presAssocID="{13E7DC65-F412-6A4D-BD64-A547B0372021}" presName="chevron1" presStyleLbl="alignNode1" presStyleIdx="0" presStyleCnt="21"/>
      <dgm:spPr/>
    </dgm:pt>
    <dgm:pt modelId="{AE6162B7-61BC-4D67-BCF0-31993D79BB5C}" type="pres">
      <dgm:prSet presAssocID="{13E7DC65-F412-6A4D-BD64-A547B0372021}" presName="chevron2" presStyleLbl="alignNode1" presStyleIdx="1" presStyleCnt="21"/>
      <dgm:spPr/>
    </dgm:pt>
    <dgm:pt modelId="{DAD947A2-7A53-4DE1-87F2-26DF868EA0F3}" type="pres">
      <dgm:prSet presAssocID="{13E7DC65-F412-6A4D-BD64-A547B0372021}" presName="chevron3" presStyleLbl="alignNode1" presStyleIdx="2" presStyleCnt="21"/>
      <dgm:spPr/>
    </dgm:pt>
    <dgm:pt modelId="{764F1F7C-C5D2-4E7A-8F54-8DC591DD18D2}" type="pres">
      <dgm:prSet presAssocID="{13E7DC65-F412-6A4D-BD64-A547B0372021}" presName="chevron4" presStyleLbl="alignNode1" presStyleIdx="3" presStyleCnt="21"/>
      <dgm:spPr/>
    </dgm:pt>
    <dgm:pt modelId="{22343A22-C897-4A17-BF82-4AF0C5E20DC9}" type="pres">
      <dgm:prSet presAssocID="{13E7DC65-F412-6A4D-BD64-A547B0372021}" presName="chevron5" presStyleLbl="alignNode1" presStyleIdx="4" presStyleCnt="21"/>
      <dgm:spPr/>
    </dgm:pt>
    <dgm:pt modelId="{AE086267-BE47-475D-81B3-36D2DE003F75}" type="pres">
      <dgm:prSet presAssocID="{13E7DC65-F412-6A4D-BD64-A547B0372021}" presName="chevron6" presStyleLbl="alignNode1" presStyleIdx="5" presStyleCnt="21"/>
      <dgm:spPr/>
    </dgm:pt>
    <dgm:pt modelId="{30CF50E7-E80B-4858-840A-69214FCACBAD}" type="pres">
      <dgm:prSet presAssocID="{13E7DC65-F412-6A4D-BD64-A547B0372021}" presName="chevron7" presStyleLbl="alignNode1" presStyleIdx="6" presStyleCnt="21"/>
      <dgm:spPr/>
    </dgm:pt>
    <dgm:pt modelId="{7E2A8827-F8F2-4C2B-8AC7-90AF01F09355}" type="pres">
      <dgm:prSet presAssocID="{13E7DC65-F412-6A4D-BD64-A547B0372021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1491AED4-45CB-4A22-A9AB-365F4AA4DCAA}" type="pres">
      <dgm:prSet presAssocID="{F0C505E7-CF64-E54C-A13D-77D60A347E55}" presName="sibTrans" presStyleCnt="0"/>
      <dgm:spPr/>
    </dgm:pt>
    <dgm:pt modelId="{2F377A4F-BA00-4EDF-AA21-11CCEAD77116}" type="pres">
      <dgm:prSet presAssocID="{478AB6D4-0F20-D342-90D8-B26A2BC9B66F}" presName="parenttextcomposite" presStyleCnt="0"/>
      <dgm:spPr/>
    </dgm:pt>
    <dgm:pt modelId="{570DDC88-BDFD-4915-A138-75907FDF0618}" type="pres">
      <dgm:prSet presAssocID="{478AB6D4-0F20-D342-90D8-B26A2BC9B66F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247F043D-6EEE-4C40-9344-535B26EF692F}" type="pres">
      <dgm:prSet presAssocID="{478AB6D4-0F20-D342-90D8-B26A2BC9B66F}" presName="composite" presStyleCnt="0"/>
      <dgm:spPr/>
    </dgm:pt>
    <dgm:pt modelId="{6C691E78-58DD-4954-B7B2-EBB646B27C39}" type="pres">
      <dgm:prSet presAssocID="{478AB6D4-0F20-D342-90D8-B26A2BC9B66F}" presName="chevron1" presStyleLbl="alignNode1" presStyleIdx="7" presStyleCnt="21"/>
      <dgm:spPr/>
    </dgm:pt>
    <dgm:pt modelId="{0B032304-E86D-45E8-9125-8B9E4B2D20FA}" type="pres">
      <dgm:prSet presAssocID="{478AB6D4-0F20-D342-90D8-B26A2BC9B66F}" presName="chevron2" presStyleLbl="alignNode1" presStyleIdx="8" presStyleCnt="21"/>
      <dgm:spPr/>
    </dgm:pt>
    <dgm:pt modelId="{4D33ABA6-85AC-4757-97E7-01DA0F5B1B73}" type="pres">
      <dgm:prSet presAssocID="{478AB6D4-0F20-D342-90D8-B26A2BC9B66F}" presName="chevron3" presStyleLbl="alignNode1" presStyleIdx="9" presStyleCnt="21"/>
      <dgm:spPr/>
    </dgm:pt>
    <dgm:pt modelId="{5C9671D5-64A7-47D2-B669-8D037F2123BB}" type="pres">
      <dgm:prSet presAssocID="{478AB6D4-0F20-D342-90D8-B26A2BC9B66F}" presName="chevron4" presStyleLbl="alignNode1" presStyleIdx="10" presStyleCnt="21"/>
      <dgm:spPr/>
    </dgm:pt>
    <dgm:pt modelId="{E40DE718-665D-41AD-A34B-10C2EFD6C55F}" type="pres">
      <dgm:prSet presAssocID="{478AB6D4-0F20-D342-90D8-B26A2BC9B66F}" presName="chevron5" presStyleLbl="alignNode1" presStyleIdx="11" presStyleCnt="21"/>
      <dgm:spPr/>
    </dgm:pt>
    <dgm:pt modelId="{B53F94BF-EDE2-463E-8FC1-BAE6F5A9D5A5}" type="pres">
      <dgm:prSet presAssocID="{478AB6D4-0F20-D342-90D8-B26A2BC9B66F}" presName="chevron6" presStyleLbl="alignNode1" presStyleIdx="12" presStyleCnt="21"/>
      <dgm:spPr/>
    </dgm:pt>
    <dgm:pt modelId="{14EA249E-94DE-4EC4-91C7-4BE34AEB55C2}" type="pres">
      <dgm:prSet presAssocID="{478AB6D4-0F20-D342-90D8-B26A2BC9B66F}" presName="chevron7" presStyleLbl="alignNode1" presStyleIdx="13" presStyleCnt="21"/>
      <dgm:spPr/>
    </dgm:pt>
    <dgm:pt modelId="{99D476C3-3341-4ECA-8A7C-446A56DFD6E6}" type="pres">
      <dgm:prSet presAssocID="{478AB6D4-0F20-D342-90D8-B26A2BC9B66F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117C7A70-756B-47F9-8727-B544746B9BB5}" type="pres">
      <dgm:prSet presAssocID="{832A45E7-78FA-5740-8B53-61720D676047}" presName="sibTrans" presStyleCnt="0"/>
      <dgm:spPr/>
    </dgm:pt>
    <dgm:pt modelId="{A9A2A5D7-06B3-4D6D-920E-4D01E0F5501D}" type="pres">
      <dgm:prSet presAssocID="{F12C3032-1B6C-8940-93F2-725D479A96CE}" presName="parenttextcomposite" presStyleCnt="0"/>
      <dgm:spPr/>
    </dgm:pt>
    <dgm:pt modelId="{01C30FAB-45EC-4A8C-BE25-C5FC6B94903F}" type="pres">
      <dgm:prSet presAssocID="{F12C3032-1B6C-8940-93F2-725D479A96CE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6943A5DF-0574-4408-B049-1689F2DCCC3C}" type="pres">
      <dgm:prSet presAssocID="{F12C3032-1B6C-8940-93F2-725D479A96CE}" presName="composite" presStyleCnt="0"/>
      <dgm:spPr/>
    </dgm:pt>
    <dgm:pt modelId="{553ED36C-F617-41DC-96C0-9C328BF2BC6D}" type="pres">
      <dgm:prSet presAssocID="{F12C3032-1B6C-8940-93F2-725D479A96CE}" presName="chevron1" presStyleLbl="alignNode1" presStyleIdx="14" presStyleCnt="21"/>
      <dgm:spPr/>
    </dgm:pt>
    <dgm:pt modelId="{B0262DF9-3C40-424F-8D06-AD67199E8887}" type="pres">
      <dgm:prSet presAssocID="{F12C3032-1B6C-8940-93F2-725D479A96CE}" presName="chevron2" presStyleLbl="alignNode1" presStyleIdx="15" presStyleCnt="21"/>
      <dgm:spPr/>
    </dgm:pt>
    <dgm:pt modelId="{D9E2EFCB-81B6-4F6F-A52E-2B394AAE5EF0}" type="pres">
      <dgm:prSet presAssocID="{F12C3032-1B6C-8940-93F2-725D479A96CE}" presName="chevron3" presStyleLbl="alignNode1" presStyleIdx="16" presStyleCnt="21"/>
      <dgm:spPr/>
    </dgm:pt>
    <dgm:pt modelId="{4F4DD4BB-3828-4BE9-80C1-7D9771AC9560}" type="pres">
      <dgm:prSet presAssocID="{F12C3032-1B6C-8940-93F2-725D479A96CE}" presName="chevron4" presStyleLbl="alignNode1" presStyleIdx="17" presStyleCnt="21"/>
      <dgm:spPr/>
    </dgm:pt>
    <dgm:pt modelId="{56D34A22-E41A-4F2E-8CC7-0367DEF01E83}" type="pres">
      <dgm:prSet presAssocID="{F12C3032-1B6C-8940-93F2-725D479A96CE}" presName="chevron5" presStyleLbl="alignNode1" presStyleIdx="18" presStyleCnt="21"/>
      <dgm:spPr/>
    </dgm:pt>
    <dgm:pt modelId="{51C356AB-64FE-4E32-8767-312D599BACEE}" type="pres">
      <dgm:prSet presAssocID="{F12C3032-1B6C-8940-93F2-725D479A96CE}" presName="chevron6" presStyleLbl="alignNode1" presStyleIdx="19" presStyleCnt="21"/>
      <dgm:spPr/>
    </dgm:pt>
    <dgm:pt modelId="{E0F267B2-D67D-4C2E-B52E-96824C7755EA}" type="pres">
      <dgm:prSet presAssocID="{F12C3032-1B6C-8940-93F2-725D479A96CE}" presName="chevron7" presStyleLbl="alignNode1" presStyleIdx="20" presStyleCnt="21"/>
      <dgm:spPr/>
    </dgm:pt>
    <dgm:pt modelId="{BCFC7BE0-097B-47A4-AA46-719C072F447D}" type="pres">
      <dgm:prSet presAssocID="{F12C3032-1B6C-8940-93F2-725D479A96CE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C814E07-9C2A-4BA5-919A-356CFD5B9E39}" type="presOf" srcId="{13E7DC65-F412-6A4D-BD64-A547B0372021}" destId="{EE6E463F-87DA-48E3-9631-ACA918C9F1C9}" srcOrd="0" destOrd="0" presId="urn:microsoft.com/office/officeart/2008/layout/VerticalAccentList"/>
    <dgm:cxn modelId="{17786F1A-143E-7B46-A1A2-5401EBBDC846}" srcId="{13E7DC65-F412-6A4D-BD64-A547B0372021}" destId="{1150BE94-DD41-ED4E-9969-F42C19A695EB}" srcOrd="0" destOrd="0" parTransId="{907682DF-A4AC-E947-9D1E-610840C04C3F}" sibTransId="{4754C3D8-13CF-C548-BA26-D4DBDFDB587A}"/>
    <dgm:cxn modelId="{2510291B-36B1-4197-854C-989AED21C270}" type="presOf" srcId="{478AB6D4-0F20-D342-90D8-B26A2BC9B66F}" destId="{570DDC88-BDFD-4915-A138-75907FDF0618}" srcOrd="0" destOrd="0" presId="urn:microsoft.com/office/officeart/2008/layout/VerticalAccentList"/>
    <dgm:cxn modelId="{0FCBC222-769B-4E05-8D03-72F96D2E8C53}" type="presOf" srcId="{0F7F4061-B8C4-5749-93F4-11D2DED1ED5D}" destId="{99D476C3-3341-4ECA-8A7C-446A56DFD6E6}" srcOrd="0" destOrd="0" presId="urn:microsoft.com/office/officeart/2008/layout/VerticalAccentList"/>
    <dgm:cxn modelId="{9B3BE92D-4704-4FE5-88DB-9916F65087F5}" type="presOf" srcId="{EB6EC4FD-D892-E74C-9F5C-BBEF52FD953A}" destId="{BCFC7BE0-097B-47A4-AA46-719C072F447D}" srcOrd="0" destOrd="0" presId="urn:microsoft.com/office/officeart/2008/layout/VerticalAccentList"/>
    <dgm:cxn modelId="{DD67C632-A5F9-4E55-9A0E-66913585C6F5}" type="presOf" srcId="{1150BE94-DD41-ED4E-9969-F42C19A695EB}" destId="{7E2A8827-F8F2-4C2B-8AC7-90AF01F09355}" srcOrd="0" destOrd="0" presId="urn:microsoft.com/office/officeart/2008/layout/VerticalAccentList"/>
    <dgm:cxn modelId="{BE28A045-A91F-284A-A250-1302415FCB16}" srcId="{F12C3032-1B6C-8940-93F2-725D479A96CE}" destId="{EB6EC4FD-D892-E74C-9F5C-BBEF52FD953A}" srcOrd="0" destOrd="0" parTransId="{81C7027A-5978-F545-A612-6C610591D910}" sibTransId="{EA945F41-62F5-7C4D-9418-2CC3F6D9A317}"/>
    <dgm:cxn modelId="{B58D4D69-6B59-4DCC-9267-6E365CA185D3}" type="presOf" srcId="{2B6F6373-E972-5F48-B4EB-8B782A7ADAAA}" destId="{819856D3-5F9B-45FC-B8C0-AF2E86688F8D}" srcOrd="0" destOrd="0" presId="urn:microsoft.com/office/officeart/2008/layout/VerticalAccentList"/>
    <dgm:cxn modelId="{B95A8776-550B-2D4D-8AD4-3F00D3117BAA}" srcId="{2B6F6373-E972-5F48-B4EB-8B782A7ADAAA}" destId="{13E7DC65-F412-6A4D-BD64-A547B0372021}" srcOrd="0" destOrd="0" parTransId="{6E26474C-A451-C54E-90F7-45CC9049DF3C}" sibTransId="{F0C505E7-CF64-E54C-A13D-77D60A347E55}"/>
    <dgm:cxn modelId="{8F55F37F-1B66-374C-8C2F-797BBD571BAF}" srcId="{2B6F6373-E972-5F48-B4EB-8B782A7ADAAA}" destId="{F12C3032-1B6C-8940-93F2-725D479A96CE}" srcOrd="2" destOrd="0" parTransId="{B2B75BE9-7ED3-0740-9D9A-243F4F590967}" sibTransId="{317B213A-A01B-0D4C-AD37-26298136AA30}"/>
    <dgm:cxn modelId="{D2AFC1A1-8B3F-AB4B-BE92-2B3F4ADD62FF}" srcId="{478AB6D4-0F20-D342-90D8-B26A2BC9B66F}" destId="{0F7F4061-B8C4-5749-93F4-11D2DED1ED5D}" srcOrd="0" destOrd="0" parTransId="{03328B62-94C6-0C48-95AA-C567039A6F2C}" sibTransId="{C7327647-52D7-7844-AA8C-7FD3F6BB4E2C}"/>
    <dgm:cxn modelId="{D9D0BAAA-7035-486A-BA5C-DE3186C76D20}" type="presOf" srcId="{F12C3032-1B6C-8940-93F2-725D479A96CE}" destId="{01C30FAB-45EC-4A8C-BE25-C5FC6B94903F}" srcOrd="0" destOrd="0" presId="urn:microsoft.com/office/officeart/2008/layout/VerticalAccentList"/>
    <dgm:cxn modelId="{6099C7EB-6EAE-BB4D-9F43-B155AA167C31}" srcId="{2B6F6373-E972-5F48-B4EB-8B782A7ADAAA}" destId="{478AB6D4-0F20-D342-90D8-B26A2BC9B66F}" srcOrd="1" destOrd="0" parTransId="{1286E2D0-0EEA-B247-8235-5D6633F85443}" sibTransId="{832A45E7-78FA-5740-8B53-61720D676047}"/>
    <dgm:cxn modelId="{597D76EC-53BF-4696-B077-E03921C6E997}" type="presParOf" srcId="{819856D3-5F9B-45FC-B8C0-AF2E86688F8D}" destId="{703665B7-DE6E-4B64-A116-1CC8874264AA}" srcOrd="0" destOrd="0" presId="urn:microsoft.com/office/officeart/2008/layout/VerticalAccentList"/>
    <dgm:cxn modelId="{40351BEC-DA7F-462B-A882-CF259AB05E39}" type="presParOf" srcId="{703665B7-DE6E-4B64-A116-1CC8874264AA}" destId="{EE6E463F-87DA-48E3-9631-ACA918C9F1C9}" srcOrd="0" destOrd="0" presId="urn:microsoft.com/office/officeart/2008/layout/VerticalAccentList"/>
    <dgm:cxn modelId="{A2197A43-CE1E-4D26-BF53-80A0B42822B1}" type="presParOf" srcId="{819856D3-5F9B-45FC-B8C0-AF2E86688F8D}" destId="{3730366F-B564-4727-862D-CF9B96DBFC2B}" srcOrd="1" destOrd="0" presId="urn:microsoft.com/office/officeart/2008/layout/VerticalAccentList"/>
    <dgm:cxn modelId="{AF2D7893-9A8B-4EFA-B615-5E2D6310C636}" type="presParOf" srcId="{3730366F-B564-4727-862D-CF9B96DBFC2B}" destId="{F884F41E-6C10-4AC5-8A8F-37CC791DA1E9}" srcOrd="0" destOrd="0" presId="urn:microsoft.com/office/officeart/2008/layout/VerticalAccentList"/>
    <dgm:cxn modelId="{46989267-8B5F-4E3B-82B9-BEF5FB68303D}" type="presParOf" srcId="{3730366F-B564-4727-862D-CF9B96DBFC2B}" destId="{AE6162B7-61BC-4D67-BCF0-31993D79BB5C}" srcOrd="1" destOrd="0" presId="urn:microsoft.com/office/officeart/2008/layout/VerticalAccentList"/>
    <dgm:cxn modelId="{EBE11F47-807A-42EB-9B14-13C0FE49699E}" type="presParOf" srcId="{3730366F-B564-4727-862D-CF9B96DBFC2B}" destId="{DAD947A2-7A53-4DE1-87F2-26DF868EA0F3}" srcOrd="2" destOrd="0" presId="urn:microsoft.com/office/officeart/2008/layout/VerticalAccentList"/>
    <dgm:cxn modelId="{3ABF2EE4-D496-4610-936F-31A971E9CC5B}" type="presParOf" srcId="{3730366F-B564-4727-862D-CF9B96DBFC2B}" destId="{764F1F7C-C5D2-4E7A-8F54-8DC591DD18D2}" srcOrd="3" destOrd="0" presId="urn:microsoft.com/office/officeart/2008/layout/VerticalAccentList"/>
    <dgm:cxn modelId="{B8DC1E90-076A-41AF-943C-E33F09BF6E77}" type="presParOf" srcId="{3730366F-B564-4727-862D-CF9B96DBFC2B}" destId="{22343A22-C897-4A17-BF82-4AF0C5E20DC9}" srcOrd="4" destOrd="0" presId="urn:microsoft.com/office/officeart/2008/layout/VerticalAccentList"/>
    <dgm:cxn modelId="{87DACA11-C7A9-4514-B3C7-FFEF90FCD912}" type="presParOf" srcId="{3730366F-B564-4727-862D-CF9B96DBFC2B}" destId="{AE086267-BE47-475D-81B3-36D2DE003F75}" srcOrd="5" destOrd="0" presId="urn:microsoft.com/office/officeart/2008/layout/VerticalAccentList"/>
    <dgm:cxn modelId="{2075E707-463D-4949-83F3-8E12D1EDE8D6}" type="presParOf" srcId="{3730366F-B564-4727-862D-CF9B96DBFC2B}" destId="{30CF50E7-E80B-4858-840A-69214FCACBAD}" srcOrd="6" destOrd="0" presId="urn:microsoft.com/office/officeart/2008/layout/VerticalAccentList"/>
    <dgm:cxn modelId="{8FE0A5FC-56A1-42D1-9222-B1F5A7A23015}" type="presParOf" srcId="{3730366F-B564-4727-862D-CF9B96DBFC2B}" destId="{7E2A8827-F8F2-4C2B-8AC7-90AF01F09355}" srcOrd="7" destOrd="0" presId="urn:microsoft.com/office/officeart/2008/layout/VerticalAccentList"/>
    <dgm:cxn modelId="{819D0778-A99A-4CF6-892F-AAE28945E9C6}" type="presParOf" srcId="{819856D3-5F9B-45FC-B8C0-AF2E86688F8D}" destId="{1491AED4-45CB-4A22-A9AB-365F4AA4DCAA}" srcOrd="2" destOrd="0" presId="urn:microsoft.com/office/officeart/2008/layout/VerticalAccentList"/>
    <dgm:cxn modelId="{36CEEFF7-C570-409D-B5E6-3CC1D177AEED}" type="presParOf" srcId="{819856D3-5F9B-45FC-B8C0-AF2E86688F8D}" destId="{2F377A4F-BA00-4EDF-AA21-11CCEAD77116}" srcOrd="3" destOrd="0" presId="urn:microsoft.com/office/officeart/2008/layout/VerticalAccentList"/>
    <dgm:cxn modelId="{A672B0E9-98B8-45A3-93CE-1B09926A0722}" type="presParOf" srcId="{2F377A4F-BA00-4EDF-AA21-11CCEAD77116}" destId="{570DDC88-BDFD-4915-A138-75907FDF0618}" srcOrd="0" destOrd="0" presId="urn:microsoft.com/office/officeart/2008/layout/VerticalAccentList"/>
    <dgm:cxn modelId="{C04CFBD7-A7C9-4753-A938-4E3A6A738730}" type="presParOf" srcId="{819856D3-5F9B-45FC-B8C0-AF2E86688F8D}" destId="{247F043D-6EEE-4C40-9344-535B26EF692F}" srcOrd="4" destOrd="0" presId="urn:microsoft.com/office/officeart/2008/layout/VerticalAccentList"/>
    <dgm:cxn modelId="{A60A5409-ECBF-4D27-9CC5-00478E4B5EE4}" type="presParOf" srcId="{247F043D-6EEE-4C40-9344-535B26EF692F}" destId="{6C691E78-58DD-4954-B7B2-EBB646B27C39}" srcOrd="0" destOrd="0" presId="urn:microsoft.com/office/officeart/2008/layout/VerticalAccentList"/>
    <dgm:cxn modelId="{CC1D7FF3-4987-46B7-AB2F-B9C241E521CC}" type="presParOf" srcId="{247F043D-6EEE-4C40-9344-535B26EF692F}" destId="{0B032304-E86D-45E8-9125-8B9E4B2D20FA}" srcOrd="1" destOrd="0" presId="urn:microsoft.com/office/officeart/2008/layout/VerticalAccentList"/>
    <dgm:cxn modelId="{04B9756A-3378-4E33-9AC5-00A1687D47E3}" type="presParOf" srcId="{247F043D-6EEE-4C40-9344-535B26EF692F}" destId="{4D33ABA6-85AC-4757-97E7-01DA0F5B1B73}" srcOrd="2" destOrd="0" presId="urn:microsoft.com/office/officeart/2008/layout/VerticalAccentList"/>
    <dgm:cxn modelId="{F9C7679E-9C43-449D-8C64-0226421592F2}" type="presParOf" srcId="{247F043D-6EEE-4C40-9344-535B26EF692F}" destId="{5C9671D5-64A7-47D2-B669-8D037F2123BB}" srcOrd="3" destOrd="0" presId="urn:microsoft.com/office/officeart/2008/layout/VerticalAccentList"/>
    <dgm:cxn modelId="{F5A3DF0E-F2F6-4340-BA1F-1249043AD338}" type="presParOf" srcId="{247F043D-6EEE-4C40-9344-535B26EF692F}" destId="{E40DE718-665D-41AD-A34B-10C2EFD6C55F}" srcOrd="4" destOrd="0" presId="urn:microsoft.com/office/officeart/2008/layout/VerticalAccentList"/>
    <dgm:cxn modelId="{FB715127-3665-4F37-BCCC-EFF927251EB0}" type="presParOf" srcId="{247F043D-6EEE-4C40-9344-535B26EF692F}" destId="{B53F94BF-EDE2-463E-8FC1-BAE6F5A9D5A5}" srcOrd="5" destOrd="0" presId="urn:microsoft.com/office/officeart/2008/layout/VerticalAccentList"/>
    <dgm:cxn modelId="{D84905A2-FF5D-423C-8769-0FB7D38201B4}" type="presParOf" srcId="{247F043D-6EEE-4C40-9344-535B26EF692F}" destId="{14EA249E-94DE-4EC4-91C7-4BE34AEB55C2}" srcOrd="6" destOrd="0" presId="urn:microsoft.com/office/officeart/2008/layout/VerticalAccentList"/>
    <dgm:cxn modelId="{5C26F7A9-923E-46A6-9CC5-714101863467}" type="presParOf" srcId="{247F043D-6EEE-4C40-9344-535B26EF692F}" destId="{99D476C3-3341-4ECA-8A7C-446A56DFD6E6}" srcOrd="7" destOrd="0" presId="urn:microsoft.com/office/officeart/2008/layout/VerticalAccentList"/>
    <dgm:cxn modelId="{72A70BFC-E690-4CA2-A692-D79D30E6FFED}" type="presParOf" srcId="{819856D3-5F9B-45FC-B8C0-AF2E86688F8D}" destId="{117C7A70-756B-47F9-8727-B544746B9BB5}" srcOrd="5" destOrd="0" presId="urn:microsoft.com/office/officeart/2008/layout/VerticalAccentList"/>
    <dgm:cxn modelId="{B1C7C3F3-32FA-4508-98F9-78F473A6408E}" type="presParOf" srcId="{819856D3-5F9B-45FC-B8C0-AF2E86688F8D}" destId="{A9A2A5D7-06B3-4D6D-920E-4D01E0F5501D}" srcOrd="6" destOrd="0" presId="urn:microsoft.com/office/officeart/2008/layout/VerticalAccentList"/>
    <dgm:cxn modelId="{6FD14F3F-4ACD-40B9-BB8A-361EF45507C3}" type="presParOf" srcId="{A9A2A5D7-06B3-4D6D-920E-4D01E0F5501D}" destId="{01C30FAB-45EC-4A8C-BE25-C5FC6B94903F}" srcOrd="0" destOrd="0" presId="urn:microsoft.com/office/officeart/2008/layout/VerticalAccentList"/>
    <dgm:cxn modelId="{1F0CC68F-C262-489E-9A78-6E42C5EC6DAC}" type="presParOf" srcId="{819856D3-5F9B-45FC-B8C0-AF2E86688F8D}" destId="{6943A5DF-0574-4408-B049-1689F2DCCC3C}" srcOrd="7" destOrd="0" presId="urn:microsoft.com/office/officeart/2008/layout/VerticalAccentList"/>
    <dgm:cxn modelId="{35B74DEA-BD23-4418-9140-D656971B32F8}" type="presParOf" srcId="{6943A5DF-0574-4408-B049-1689F2DCCC3C}" destId="{553ED36C-F617-41DC-96C0-9C328BF2BC6D}" srcOrd="0" destOrd="0" presId="urn:microsoft.com/office/officeart/2008/layout/VerticalAccentList"/>
    <dgm:cxn modelId="{69E08FC7-AC55-4399-98E2-6A23679DF921}" type="presParOf" srcId="{6943A5DF-0574-4408-B049-1689F2DCCC3C}" destId="{B0262DF9-3C40-424F-8D06-AD67199E8887}" srcOrd="1" destOrd="0" presId="urn:microsoft.com/office/officeart/2008/layout/VerticalAccentList"/>
    <dgm:cxn modelId="{976C2FC4-C37C-4F95-AD07-0C0B03D22397}" type="presParOf" srcId="{6943A5DF-0574-4408-B049-1689F2DCCC3C}" destId="{D9E2EFCB-81B6-4F6F-A52E-2B394AAE5EF0}" srcOrd="2" destOrd="0" presId="urn:microsoft.com/office/officeart/2008/layout/VerticalAccentList"/>
    <dgm:cxn modelId="{F1E611E7-6989-49AB-87D7-CD30B3978218}" type="presParOf" srcId="{6943A5DF-0574-4408-B049-1689F2DCCC3C}" destId="{4F4DD4BB-3828-4BE9-80C1-7D9771AC9560}" srcOrd="3" destOrd="0" presId="urn:microsoft.com/office/officeart/2008/layout/VerticalAccentList"/>
    <dgm:cxn modelId="{66974A4C-4BF8-477A-9F88-4B8446235BE9}" type="presParOf" srcId="{6943A5DF-0574-4408-B049-1689F2DCCC3C}" destId="{56D34A22-E41A-4F2E-8CC7-0367DEF01E83}" srcOrd="4" destOrd="0" presId="urn:microsoft.com/office/officeart/2008/layout/VerticalAccentList"/>
    <dgm:cxn modelId="{1FCAE3FF-EE95-4A5F-BD2F-34303C779597}" type="presParOf" srcId="{6943A5DF-0574-4408-B049-1689F2DCCC3C}" destId="{51C356AB-64FE-4E32-8767-312D599BACEE}" srcOrd="5" destOrd="0" presId="urn:microsoft.com/office/officeart/2008/layout/VerticalAccentList"/>
    <dgm:cxn modelId="{10B827FB-E2DE-48A8-AC5D-C4875466B6B7}" type="presParOf" srcId="{6943A5DF-0574-4408-B049-1689F2DCCC3C}" destId="{E0F267B2-D67D-4C2E-B52E-96824C7755EA}" srcOrd="6" destOrd="0" presId="urn:microsoft.com/office/officeart/2008/layout/VerticalAccentList"/>
    <dgm:cxn modelId="{BBAB180B-6DC5-4C5E-9FE6-3A4C4372E666}" type="presParOf" srcId="{6943A5DF-0574-4408-B049-1689F2DCCC3C}" destId="{BCFC7BE0-097B-47A4-AA46-719C072F447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E781D-5081-4ED9-B866-91DD65EE73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9CDBD83-53C8-49A5-BEB9-0F0083B3101A}">
      <dgm:prSet/>
      <dgm:spPr/>
      <dgm:t>
        <a:bodyPr/>
        <a:lstStyle/>
        <a:p>
          <a:r>
            <a:rPr lang="en-US"/>
            <a:t>Not being able to access and use various published APIs; Zillow, Trulia</a:t>
          </a:r>
        </a:p>
      </dgm:t>
    </dgm:pt>
    <dgm:pt modelId="{71C7032E-96BB-487E-B2CE-267DDBC6A215}" type="parTrans" cxnId="{BBF9E512-C853-44B5-BE00-299F164809FD}">
      <dgm:prSet/>
      <dgm:spPr/>
      <dgm:t>
        <a:bodyPr/>
        <a:lstStyle/>
        <a:p>
          <a:endParaRPr lang="en-US"/>
        </a:p>
      </dgm:t>
    </dgm:pt>
    <dgm:pt modelId="{4B3BF4A1-DEC2-44C1-88C5-870312E9E93D}" type="sibTrans" cxnId="{BBF9E512-C853-44B5-BE00-299F164809FD}">
      <dgm:prSet/>
      <dgm:spPr/>
      <dgm:t>
        <a:bodyPr/>
        <a:lstStyle/>
        <a:p>
          <a:endParaRPr lang="en-US"/>
        </a:p>
      </dgm:t>
    </dgm:pt>
    <dgm:pt modelId="{8B692BF2-D1AD-43BD-A062-4BD4C3D3AA5B}">
      <dgm:prSet/>
      <dgm:spPr/>
      <dgm:t>
        <a:bodyPr/>
        <a:lstStyle/>
        <a:p>
          <a:r>
            <a:rPr lang="en-US"/>
            <a:t>Initially wanted to look on all of SF and LA but there was massive amount of data and we narrowed the data and selected data to a few zip codes</a:t>
          </a:r>
        </a:p>
      </dgm:t>
    </dgm:pt>
    <dgm:pt modelId="{34BAC664-1451-4E72-95B1-7FB9DCD3A400}" type="parTrans" cxnId="{DFF57492-705C-4EFC-B62E-9107E45E6794}">
      <dgm:prSet/>
      <dgm:spPr/>
      <dgm:t>
        <a:bodyPr/>
        <a:lstStyle/>
        <a:p>
          <a:endParaRPr lang="en-US"/>
        </a:p>
      </dgm:t>
    </dgm:pt>
    <dgm:pt modelId="{36755162-20CE-4105-B5FF-935175C08B5B}" type="sibTrans" cxnId="{DFF57492-705C-4EFC-B62E-9107E45E6794}">
      <dgm:prSet/>
      <dgm:spPr/>
      <dgm:t>
        <a:bodyPr/>
        <a:lstStyle/>
        <a:p>
          <a:endParaRPr lang="en-US"/>
        </a:p>
      </dgm:t>
    </dgm:pt>
    <dgm:pt modelId="{8B95B607-438B-4484-BB5F-5349583A14D4}">
      <dgm:prSet/>
      <dgm:spPr/>
      <dgm:t>
        <a:bodyPr/>
        <a:lstStyle/>
        <a:p>
          <a:r>
            <a:rPr lang="en-US"/>
            <a:t>Learning curve</a:t>
          </a:r>
        </a:p>
      </dgm:t>
    </dgm:pt>
    <dgm:pt modelId="{E61BEED5-3C09-4EB4-BF83-10517148B2A8}" type="parTrans" cxnId="{8E145663-1116-4E90-A422-9D1C8F5A0DFE}">
      <dgm:prSet/>
      <dgm:spPr/>
      <dgm:t>
        <a:bodyPr/>
        <a:lstStyle/>
        <a:p>
          <a:endParaRPr lang="en-US"/>
        </a:p>
      </dgm:t>
    </dgm:pt>
    <dgm:pt modelId="{E9A51A69-79CE-441A-ACFE-1378FCCE417C}" type="sibTrans" cxnId="{8E145663-1116-4E90-A422-9D1C8F5A0DFE}">
      <dgm:prSet/>
      <dgm:spPr/>
      <dgm:t>
        <a:bodyPr/>
        <a:lstStyle/>
        <a:p>
          <a:endParaRPr lang="en-US"/>
        </a:p>
      </dgm:t>
    </dgm:pt>
    <dgm:pt modelId="{B4BA34C7-8355-4C28-9580-3B42F6D60A36}">
      <dgm:prSet/>
      <dgm:spPr/>
      <dgm:t>
        <a:bodyPr/>
        <a:lstStyle/>
        <a:p>
          <a:r>
            <a:rPr lang="en-US"/>
            <a:t>Too little time with the holidays in between.</a:t>
          </a:r>
        </a:p>
      </dgm:t>
    </dgm:pt>
    <dgm:pt modelId="{C097B6D5-1630-4AA1-A83F-A891A07DD40A}" type="parTrans" cxnId="{694BF9D2-73E7-481B-825A-D0ED4602FEED}">
      <dgm:prSet/>
      <dgm:spPr/>
      <dgm:t>
        <a:bodyPr/>
        <a:lstStyle/>
        <a:p>
          <a:endParaRPr lang="en-US"/>
        </a:p>
      </dgm:t>
    </dgm:pt>
    <dgm:pt modelId="{7842B0EF-7E7B-45A0-A8E8-1D8C092ADE43}" type="sibTrans" cxnId="{694BF9D2-73E7-481B-825A-D0ED4602FEED}">
      <dgm:prSet/>
      <dgm:spPr/>
      <dgm:t>
        <a:bodyPr/>
        <a:lstStyle/>
        <a:p>
          <a:endParaRPr lang="en-US"/>
        </a:p>
      </dgm:t>
    </dgm:pt>
    <dgm:pt modelId="{9F92D68F-ACF8-43EF-B06D-345915DCB92D}" type="pres">
      <dgm:prSet presAssocID="{F80E781D-5081-4ED9-B866-91DD65EE739F}" presName="root" presStyleCnt="0">
        <dgm:presLayoutVars>
          <dgm:dir/>
          <dgm:resizeHandles val="exact"/>
        </dgm:presLayoutVars>
      </dgm:prSet>
      <dgm:spPr/>
    </dgm:pt>
    <dgm:pt modelId="{2DB7350C-F336-4D3E-8131-B11948077B15}" type="pres">
      <dgm:prSet presAssocID="{49CDBD83-53C8-49A5-BEB9-0F0083B3101A}" presName="compNode" presStyleCnt="0"/>
      <dgm:spPr/>
    </dgm:pt>
    <dgm:pt modelId="{C7D87E9B-A96E-4F18-89CE-C1502DDC729E}" type="pres">
      <dgm:prSet presAssocID="{49CDBD83-53C8-49A5-BEB9-0F0083B3101A}" presName="bgRect" presStyleLbl="bgShp" presStyleIdx="0" presStyleCnt="4"/>
      <dgm:spPr/>
    </dgm:pt>
    <dgm:pt modelId="{83EB1F8F-64F7-4B99-8180-74E6BEFB9323}" type="pres">
      <dgm:prSet presAssocID="{49CDBD83-53C8-49A5-BEB9-0F0083B310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A0C0D21-8778-44A3-999C-DF8588AEB155}" type="pres">
      <dgm:prSet presAssocID="{49CDBD83-53C8-49A5-BEB9-0F0083B3101A}" presName="spaceRect" presStyleCnt="0"/>
      <dgm:spPr/>
    </dgm:pt>
    <dgm:pt modelId="{CD06EF99-7535-4440-9BB9-F30E59D0A281}" type="pres">
      <dgm:prSet presAssocID="{49CDBD83-53C8-49A5-BEB9-0F0083B3101A}" presName="parTx" presStyleLbl="revTx" presStyleIdx="0" presStyleCnt="4">
        <dgm:presLayoutVars>
          <dgm:chMax val="0"/>
          <dgm:chPref val="0"/>
        </dgm:presLayoutVars>
      </dgm:prSet>
      <dgm:spPr/>
    </dgm:pt>
    <dgm:pt modelId="{1EAB912C-E7C3-4BAB-B755-EC2E4F823886}" type="pres">
      <dgm:prSet presAssocID="{4B3BF4A1-DEC2-44C1-88C5-870312E9E93D}" presName="sibTrans" presStyleCnt="0"/>
      <dgm:spPr/>
    </dgm:pt>
    <dgm:pt modelId="{1E99643F-CC05-4F90-ADF6-C9398C6234D9}" type="pres">
      <dgm:prSet presAssocID="{8B692BF2-D1AD-43BD-A062-4BD4C3D3AA5B}" presName="compNode" presStyleCnt="0"/>
      <dgm:spPr/>
    </dgm:pt>
    <dgm:pt modelId="{497A6562-E24F-4962-A5B5-8C5203FF5EFC}" type="pres">
      <dgm:prSet presAssocID="{8B692BF2-D1AD-43BD-A062-4BD4C3D3AA5B}" presName="bgRect" presStyleLbl="bgShp" presStyleIdx="1" presStyleCnt="4"/>
      <dgm:spPr/>
    </dgm:pt>
    <dgm:pt modelId="{17ED49B5-3133-460D-8126-4BF8CE777098}" type="pres">
      <dgm:prSet presAssocID="{8B692BF2-D1AD-43BD-A062-4BD4C3D3AA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A39F4F3-1D53-4AE3-A7C9-488B6223CB06}" type="pres">
      <dgm:prSet presAssocID="{8B692BF2-D1AD-43BD-A062-4BD4C3D3AA5B}" presName="spaceRect" presStyleCnt="0"/>
      <dgm:spPr/>
    </dgm:pt>
    <dgm:pt modelId="{58D842C0-5AB3-48F4-B2E3-258E89A0D29D}" type="pres">
      <dgm:prSet presAssocID="{8B692BF2-D1AD-43BD-A062-4BD4C3D3AA5B}" presName="parTx" presStyleLbl="revTx" presStyleIdx="1" presStyleCnt="4">
        <dgm:presLayoutVars>
          <dgm:chMax val="0"/>
          <dgm:chPref val="0"/>
        </dgm:presLayoutVars>
      </dgm:prSet>
      <dgm:spPr/>
    </dgm:pt>
    <dgm:pt modelId="{89C642D7-F002-4068-A712-911FEE3919C7}" type="pres">
      <dgm:prSet presAssocID="{36755162-20CE-4105-B5FF-935175C08B5B}" presName="sibTrans" presStyleCnt="0"/>
      <dgm:spPr/>
    </dgm:pt>
    <dgm:pt modelId="{1BC36EA2-1090-43E7-BBC8-87A1A449B667}" type="pres">
      <dgm:prSet presAssocID="{8B95B607-438B-4484-BB5F-5349583A14D4}" presName="compNode" presStyleCnt="0"/>
      <dgm:spPr/>
    </dgm:pt>
    <dgm:pt modelId="{379E121D-42B6-4E1D-9435-5EA6F6FA3585}" type="pres">
      <dgm:prSet presAssocID="{8B95B607-438B-4484-BB5F-5349583A14D4}" presName="bgRect" presStyleLbl="bgShp" presStyleIdx="2" presStyleCnt="4"/>
      <dgm:spPr/>
    </dgm:pt>
    <dgm:pt modelId="{E2DA8816-59DD-4931-BFE1-A6F65D7CEE0A}" type="pres">
      <dgm:prSet presAssocID="{8B95B607-438B-4484-BB5F-5349583A14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80CE753-6118-4E9B-8FD0-E244E9F0E60A}" type="pres">
      <dgm:prSet presAssocID="{8B95B607-438B-4484-BB5F-5349583A14D4}" presName="spaceRect" presStyleCnt="0"/>
      <dgm:spPr/>
    </dgm:pt>
    <dgm:pt modelId="{587453F4-D0C7-47B3-BD48-47F5A206E166}" type="pres">
      <dgm:prSet presAssocID="{8B95B607-438B-4484-BB5F-5349583A14D4}" presName="parTx" presStyleLbl="revTx" presStyleIdx="2" presStyleCnt="4">
        <dgm:presLayoutVars>
          <dgm:chMax val="0"/>
          <dgm:chPref val="0"/>
        </dgm:presLayoutVars>
      </dgm:prSet>
      <dgm:spPr/>
    </dgm:pt>
    <dgm:pt modelId="{73E1E02B-AFDE-43FF-8590-0D057D43A50F}" type="pres">
      <dgm:prSet presAssocID="{E9A51A69-79CE-441A-ACFE-1378FCCE417C}" presName="sibTrans" presStyleCnt="0"/>
      <dgm:spPr/>
    </dgm:pt>
    <dgm:pt modelId="{E5947CAB-0B97-46D9-AB08-6A06484998EA}" type="pres">
      <dgm:prSet presAssocID="{B4BA34C7-8355-4C28-9580-3B42F6D60A36}" presName="compNode" presStyleCnt="0"/>
      <dgm:spPr/>
    </dgm:pt>
    <dgm:pt modelId="{DEA585A2-6A8E-4272-B7B3-3346A7342EA0}" type="pres">
      <dgm:prSet presAssocID="{B4BA34C7-8355-4C28-9580-3B42F6D60A36}" presName="bgRect" presStyleLbl="bgShp" presStyleIdx="3" presStyleCnt="4"/>
      <dgm:spPr/>
    </dgm:pt>
    <dgm:pt modelId="{F1D1DFFD-7D1C-4065-89F7-0F5772F2F4EA}" type="pres">
      <dgm:prSet presAssocID="{B4BA34C7-8355-4C28-9580-3B42F6D60A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stive Lantern"/>
        </a:ext>
      </dgm:extLst>
    </dgm:pt>
    <dgm:pt modelId="{792DA7BA-8EC1-4743-A04D-DF8604C56801}" type="pres">
      <dgm:prSet presAssocID="{B4BA34C7-8355-4C28-9580-3B42F6D60A36}" presName="spaceRect" presStyleCnt="0"/>
      <dgm:spPr/>
    </dgm:pt>
    <dgm:pt modelId="{3C275389-6DC6-4B5D-A744-ADFA9A23D209}" type="pres">
      <dgm:prSet presAssocID="{B4BA34C7-8355-4C28-9580-3B42F6D60A3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BF9E512-C853-44B5-BE00-299F164809FD}" srcId="{F80E781D-5081-4ED9-B866-91DD65EE739F}" destId="{49CDBD83-53C8-49A5-BEB9-0F0083B3101A}" srcOrd="0" destOrd="0" parTransId="{71C7032E-96BB-487E-B2CE-267DDBC6A215}" sibTransId="{4B3BF4A1-DEC2-44C1-88C5-870312E9E93D}"/>
    <dgm:cxn modelId="{C8D3052A-4FA2-4188-91BE-8DAE2AF47D2F}" type="presOf" srcId="{B4BA34C7-8355-4C28-9580-3B42F6D60A36}" destId="{3C275389-6DC6-4B5D-A744-ADFA9A23D209}" srcOrd="0" destOrd="0" presId="urn:microsoft.com/office/officeart/2018/2/layout/IconVerticalSolidList"/>
    <dgm:cxn modelId="{2C3A385F-8160-48B3-AC2B-F0B32906CDDF}" type="presOf" srcId="{F80E781D-5081-4ED9-B866-91DD65EE739F}" destId="{9F92D68F-ACF8-43EF-B06D-345915DCB92D}" srcOrd="0" destOrd="0" presId="urn:microsoft.com/office/officeart/2018/2/layout/IconVerticalSolidList"/>
    <dgm:cxn modelId="{8E145663-1116-4E90-A422-9D1C8F5A0DFE}" srcId="{F80E781D-5081-4ED9-B866-91DD65EE739F}" destId="{8B95B607-438B-4484-BB5F-5349583A14D4}" srcOrd="2" destOrd="0" parTransId="{E61BEED5-3C09-4EB4-BF83-10517148B2A8}" sibTransId="{E9A51A69-79CE-441A-ACFE-1378FCCE417C}"/>
    <dgm:cxn modelId="{A2B20C6D-B8EC-4B43-9745-D61DDCAC6C06}" type="presOf" srcId="{8B95B607-438B-4484-BB5F-5349583A14D4}" destId="{587453F4-D0C7-47B3-BD48-47F5A206E166}" srcOrd="0" destOrd="0" presId="urn:microsoft.com/office/officeart/2018/2/layout/IconVerticalSolidList"/>
    <dgm:cxn modelId="{DFF57492-705C-4EFC-B62E-9107E45E6794}" srcId="{F80E781D-5081-4ED9-B866-91DD65EE739F}" destId="{8B692BF2-D1AD-43BD-A062-4BD4C3D3AA5B}" srcOrd="1" destOrd="0" parTransId="{34BAC664-1451-4E72-95B1-7FB9DCD3A400}" sibTransId="{36755162-20CE-4105-B5FF-935175C08B5B}"/>
    <dgm:cxn modelId="{8A17EB9C-A846-4A45-B6CD-1654C2C60CD4}" type="presOf" srcId="{49CDBD83-53C8-49A5-BEB9-0F0083B3101A}" destId="{CD06EF99-7535-4440-9BB9-F30E59D0A281}" srcOrd="0" destOrd="0" presId="urn:microsoft.com/office/officeart/2018/2/layout/IconVerticalSolidList"/>
    <dgm:cxn modelId="{392AB0C1-6D71-4A25-8488-38B8BF42BF73}" type="presOf" srcId="{8B692BF2-D1AD-43BD-A062-4BD4C3D3AA5B}" destId="{58D842C0-5AB3-48F4-B2E3-258E89A0D29D}" srcOrd="0" destOrd="0" presId="urn:microsoft.com/office/officeart/2018/2/layout/IconVerticalSolidList"/>
    <dgm:cxn modelId="{694BF9D2-73E7-481B-825A-D0ED4602FEED}" srcId="{F80E781D-5081-4ED9-B866-91DD65EE739F}" destId="{B4BA34C7-8355-4C28-9580-3B42F6D60A36}" srcOrd="3" destOrd="0" parTransId="{C097B6D5-1630-4AA1-A83F-A891A07DD40A}" sibTransId="{7842B0EF-7E7B-45A0-A8E8-1D8C092ADE43}"/>
    <dgm:cxn modelId="{EF858485-E054-4835-9516-9C69AC0BEB19}" type="presParOf" srcId="{9F92D68F-ACF8-43EF-B06D-345915DCB92D}" destId="{2DB7350C-F336-4D3E-8131-B11948077B15}" srcOrd="0" destOrd="0" presId="urn:microsoft.com/office/officeart/2018/2/layout/IconVerticalSolidList"/>
    <dgm:cxn modelId="{78F73827-27FF-4958-99C7-A46CC5155078}" type="presParOf" srcId="{2DB7350C-F336-4D3E-8131-B11948077B15}" destId="{C7D87E9B-A96E-4F18-89CE-C1502DDC729E}" srcOrd="0" destOrd="0" presId="urn:microsoft.com/office/officeart/2018/2/layout/IconVerticalSolidList"/>
    <dgm:cxn modelId="{7E2C53BA-48FB-4007-B7D8-6890D5BA044F}" type="presParOf" srcId="{2DB7350C-F336-4D3E-8131-B11948077B15}" destId="{83EB1F8F-64F7-4B99-8180-74E6BEFB9323}" srcOrd="1" destOrd="0" presId="urn:microsoft.com/office/officeart/2018/2/layout/IconVerticalSolidList"/>
    <dgm:cxn modelId="{345A7344-EFCD-48CA-9BC3-B08489702051}" type="presParOf" srcId="{2DB7350C-F336-4D3E-8131-B11948077B15}" destId="{9A0C0D21-8778-44A3-999C-DF8588AEB155}" srcOrd="2" destOrd="0" presId="urn:microsoft.com/office/officeart/2018/2/layout/IconVerticalSolidList"/>
    <dgm:cxn modelId="{52206BB5-6590-41DA-9B9E-A3FDC39D350D}" type="presParOf" srcId="{2DB7350C-F336-4D3E-8131-B11948077B15}" destId="{CD06EF99-7535-4440-9BB9-F30E59D0A281}" srcOrd="3" destOrd="0" presId="urn:microsoft.com/office/officeart/2018/2/layout/IconVerticalSolidList"/>
    <dgm:cxn modelId="{8FB88062-49DF-4950-BEED-B7E0DB99A07A}" type="presParOf" srcId="{9F92D68F-ACF8-43EF-B06D-345915DCB92D}" destId="{1EAB912C-E7C3-4BAB-B755-EC2E4F823886}" srcOrd="1" destOrd="0" presId="urn:microsoft.com/office/officeart/2018/2/layout/IconVerticalSolidList"/>
    <dgm:cxn modelId="{6F52A7C5-AA82-465A-9FE0-A4060756716F}" type="presParOf" srcId="{9F92D68F-ACF8-43EF-B06D-345915DCB92D}" destId="{1E99643F-CC05-4F90-ADF6-C9398C6234D9}" srcOrd="2" destOrd="0" presId="urn:microsoft.com/office/officeart/2018/2/layout/IconVerticalSolidList"/>
    <dgm:cxn modelId="{EBE0431F-C873-4804-8DFC-9E42C3203A2D}" type="presParOf" srcId="{1E99643F-CC05-4F90-ADF6-C9398C6234D9}" destId="{497A6562-E24F-4962-A5B5-8C5203FF5EFC}" srcOrd="0" destOrd="0" presId="urn:microsoft.com/office/officeart/2018/2/layout/IconVerticalSolidList"/>
    <dgm:cxn modelId="{BE79099E-819F-463A-8521-7F1874B18D88}" type="presParOf" srcId="{1E99643F-CC05-4F90-ADF6-C9398C6234D9}" destId="{17ED49B5-3133-460D-8126-4BF8CE777098}" srcOrd="1" destOrd="0" presId="urn:microsoft.com/office/officeart/2018/2/layout/IconVerticalSolidList"/>
    <dgm:cxn modelId="{0FEC0B87-13FE-4DA5-8349-D3DC8F979A99}" type="presParOf" srcId="{1E99643F-CC05-4F90-ADF6-C9398C6234D9}" destId="{FA39F4F3-1D53-4AE3-A7C9-488B6223CB06}" srcOrd="2" destOrd="0" presId="urn:microsoft.com/office/officeart/2018/2/layout/IconVerticalSolidList"/>
    <dgm:cxn modelId="{98660B7C-7848-4350-B6F8-4EC1CECCC6C5}" type="presParOf" srcId="{1E99643F-CC05-4F90-ADF6-C9398C6234D9}" destId="{58D842C0-5AB3-48F4-B2E3-258E89A0D29D}" srcOrd="3" destOrd="0" presId="urn:microsoft.com/office/officeart/2018/2/layout/IconVerticalSolidList"/>
    <dgm:cxn modelId="{83FEFF6B-8102-4773-9B3C-DE371301521B}" type="presParOf" srcId="{9F92D68F-ACF8-43EF-B06D-345915DCB92D}" destId="{89C642D7-F002-4068-A712-911FEE3919C7}" srcOrd="3" destOrd="0" presId="urn:microsoft.com/office/officeart/2018/2/layout/IconVerticalSolidList"/>
    <dgm:cxn modelId="{EDC0A107-4B43-47BC-AB6D-28F36A4C5E00}" type="presParOf" srcId="{9F92D68F-ACF8-43EF-B06D-345915DCB92D}" destId="{1BC36EA2-1090-43E7-BBC8-87A1A449B667}" srcOrd="4" destOrd="0" presId="urn:microsoft.com/office/officeart/2018/2/layout/IconVerticalSolidList"/>
    <dgm:cxn modelId="{4CA0A1F6-CB81-497B-A4A2-24B206CB2285}" type="presParOf" srcId="{1BC36EA2-1090-43E7-BBC8-87A1A449B667}" destId="{379E121D-42B6-4E1D-9435-5EA6F6FA3585}" srcOrd="0" destOrd="0" presId="urn:microsoft.com/office/officeart/2018/2/layout/IconVerticalSolidList"/>
    <dgm:cxn modelId="{699E79FC-E8DC-4CFE-9DF5-A99B9058C039}" type="presParOf" srcId="{1BC36EA2-1090-43E7-BBC8-87A1A449B667}" destId="{E2DA8816-59DD-4931-BFE1-A6F65D7CEE0A}" srcOrd="1" destOrd="0" presId="urn:microsoft.com/office/officeart/2018/2/layout/IconVerticalSolidList"/>
    <dgm:cxn modelId="{0D78E884-1CF2-4099-A1AA-BB5EEAB54E1F}" type="presParOf" srcId="{1BC36EA2-1090-43E7-BBC8-87A1A449B667}" destId="{D80CE753-6118-4E9B-8FD0-E244E9F0E60A}" srcOrd="2" destOrd="0" presId="urn:microsoft.com/office/officeart/2018/2/layout/IconVerticalSolidList"/>
    <dgm:cxn modelId="{4B2C84C9-0734-4BA4-A822-7709E616B178}" type="presParOf" srcId="{1BC36EA2-1090-43E7-BBC8-87A1A449B667}" destId="{587453F4-D0C7-47B3-BD48-47F5A206E166}" srcOrd="3" destOrd="0" presId="urn:microsoft.com/office/officeart/2018/2/layout/IconVerticalSolidList"/>
    <dgm:cxn modelId="{487D9421-BDF6-4CFE-BC11-491BCE2709F8}" type="presParOf" srcId="{9F92D68F-ACF8-43EF-B06D-345915DCB92D}" destId="{73E1E02B-AFDE-43FF-8590-0D057D43A50F}" srcOrd="5" destOrd="0" presId="urn:microsoft.com/office/officeart/2018/2/layout/IconVerticalSolidList"/>
    <dgm:cxn modelId="{76308B62-B4EE-424B-B393-91D49B8EB3E7}" type="presParOf" srcId="{9F92D68F-ACF8-43EF-B06D-345915DCB92D}" destId="{E5947CAB-0B97-46D9-AB08-6A06484998EA}" srcOrd="6" destOrd="0" presId="urn:microsoft.com/office/officeart/2018/2/layout/IconVerticalSolidList"/>
    <dgm:cxn modelId="{5FBCFB81-0FB2-44F7-A440-4DE3773E7FB2}" type="presParOf" srcId="{E5947CAB-0B97-46D9-AB08-6A06484998EA}" destId="{DEA585A2-6A8E-4272-B7B3-3346A7342EA0}" srcOrd="0" destOrd="0" presId="urn:microsoft.com/office/officeart/2018/2/layout/IconVerticalSolidList"/>
    <dgm:cxn modelId="{2A4755C7-0E5F-4F18-A73A-2B984228C7DF}" type="presParOf" srcId="{E5947CAB-0B97-46D9-AB08-6A06484998EA}" destId="{F1D1DFFD-7D1C-4065-89F7-0F5772F2F4EA}" srcOrd="1" destOrd="0" presId="urn:microsoft.com/office/officeart/2018/2/layout/IconVerticalSolidList"/>
    <dgm:cxn modelId="{0C950FDC-2790-450D-AC89-3ABBD26CF0C1}" type="presParOf" srcId="{E5947CAB-0B97-46D9-AB08-6A06484998EA}" destId="{792DA7BA-8EC1-4743-A04D-DF8604C56801}" srcOrd="2" destOrd="0" presId="urn:microsoft.com/office/officeart/2018/2/layout/IconVerticalSolidList"/>
    <dgm:cxn modelId="{27C05202-02B9-49C1-BE24-31AC69E3615B}" type="presParOf" srcId="{E5947CAB-0B97-46D9-AB08-6A06484998EA}" destId="{3C275389-6DC6-4B5D-A744-ADFA9A23D2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E463F-87DA-48E3-9631-ACA918C9F1C9}">
      <dsp:nvSpPr>
        <dsp:cNvPr id="0" name=""/>
        <dsp:cNvSpPr/>
      </dsp:nvSpPr>
      <dsp:spPr>
        <a:xfrm>
          <a:off x="1122795" y="1607"/>
          <a:ext cx="4547116" cy="413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122795" y="1607"/>
        <a:ext cx="4547116" cy="413374"/>
      </dsp:txXfrm>
    </dsp:sp>
    <dsp:sp modelId="{F884F41E-6C10-4AC5-8A8F-37CC791DA1E9}">
      <dsp:nvSpPr>
        <dsp:cNvPr id="0" name=""/>
        <dsp:cNvSpPr/>
      </dsp:nvSpPr>
      <dsp:spPr>
        <a:xfrm>
          <a:off x="1122795" y="414981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6162B7-61BC-4D67-BCF0-31993D79BB5C}">
      <dsp:nvSpPr>
        <dsp:cNvPr id="0" name=""/>
        <dsp:cNvSpPr/>
      </dsp:nvSpPr>
      <dsp:spPr>
        <a:xfrm>
          <a:off x="1761918" y="414981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D947A2-7A53-4DE1-87F2-26DF868EA0F3}">
      <dsp:nvSpPr>
        <dsp:cNvPr id="0" name=""/>
        <dsp:cNvSpPr/>
      </dsp:nvSpPr>
      <dsp:spPr>
        <a:xfrm>
          <a:off x="2401545" y="414981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64F1F7C-C5D2-4E7A-8F54-8DC591DD18D2}">
      <dsp:nvSpPr>
        <dsp:cNvPr id="0" name=""/>
        <dsp:cNvSpPr/>
      </dsp:nvSpPr>
      <dsp:spPr>
        <a:xfrm>
          <a:off x="3040668" y="414981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343A22-C897-4A17-BF82-4AF0C5E20DC9}">
      <dsp:nvSpPr>
        <dsp:cNvPr id="0" name=""/>
        <dsp:cNvSpPr/>
      </dsp:nvSpPr>
      <dsp:spPr>
        <a:xfrm>
          <a:off x="3680295" y="414981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086267-BE47-475D-81B3-36D2DE003F75}">
      <dsp:nvSpPr>
        <dsp:cNvPr id="0" name=""/>
        <dsp:cNvSpPr/>
      </dsp:nvSpPr>
      <dsp:spPr>
        <a:xfrm>
          <a:off x="4319418" y="414981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CF50E7-E80B-4858-840A-69214FCACBAD}">
      <dsp:nvSpPr>
        <dsp:cNvPr id="0" name=""/>
        <dsp:cNvSpPr/>
      </dsp:nvSpPr>
      <dsp:spPr>
        <a:xfrm>
          <a:off x="4959046" y="414981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2A8827-F8F2-4C2B-8AC7-90AF01F09355}">
      <dsp:nvSpPr>
        <dsp:cNvPr id="0" name=""/>
        <dsp:cNvSpPr/>
      </dsp:nvSpPr>
      <dsp:spPr>
        <a:xfrm>
          <a:off x="1122795" y="499187"/>
          <a:ext cx="4606228" cy="6736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Demonstrate the lifestyle of people in LA and the San Francisco</a:t>
          </a:r>
        </a:p>
      </dsp:txBody>
      <dsp:txXfrm>
        <a:off x="1122795" y="499187"/>
        <a:ext cx="4606228" cy="673646"/>
      </dsp:txXfrm>
    </dsp:sp>
    <dsp:sp modelId="{570DDC88-BDFD-4915-A138-75907FDF0618}">
      <dsp:nvSpPr>
        <dsp:cNvPr id="0" name=""/>
        <dsp:cNvSpPr/>
      </dsp:nvSpPr>
      <dsp:spPr>
        <a:xfrm>
          <a:off x="1122795" y="1311894"/>
          <a:ext cx="4547116" cy="413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122795" y="1311894"/>
        <a:ext cx="4547116" cy="413374"/>
      </dsp:txXfrm>
    </dsp:sp>
    <dsp:sp modelId="{6C691E78-58DD-4954-B7B2-EBB646B27C39}">
      <dsp:nvSpPr>
        <dsp:cNvPr id="0" name=""/>
        <dsp:cNvSpPr/>
      </dsp:nvSpPr>
      <dsp:spPr>
        <a:xfrm>
          <a:off x="1122795" y="1725268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032304-E86D-45E8-9125-8B9E4B2D20FA}">
      <dsp:nvSpPr>
        <dsp:cNvPr id="0" name=""/>
        <dsp:cNvSpPr/>
      </dsp:nvSpPr>
      <dsp:spPr>
        <a:xfrm>
          <a:off x="1761918" y="1725268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33ABA6-85AC-4757-97E7-01DA0F5B1B73}">
      <dsp:nvSpPr>
        <dsp:cNvPr id="0" name=""/>
        <dsp:cNvSpPr/>
      </dsp:nvSpPr>
      <dsp:spPr>
        <a:xfrm>
          <a:off x="2401545" y="1725268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9671D5-64A7-47D2-B669-8D037F2123BB}">
      <dsp:nvSpPr>
        <dsp:cNvPr id="0" name=""/>
        <dsp:cNvSpPr/>
      </dsp:nvSpPr>
      <dsp:spPr>
        <a:xfrm>
          <a:off x="3040668" y="1725268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0DE718-665D-41AD-A34B-10C2EFD6C55F}">
      <dsp:nvSpPr>
        <dsp:cNvPr id="0" name=""/>
        <dsp:cNvSpPr/>
      </dsp:nvSpPr>
      <dsp:spPr>
        <a:xfrm>
          <a:off x="3680295" y="1725268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3F94BF-EDE2-463E-8FC1-BAE6F5A9D5A5}">
      <dsp:nvSpPr>
        <dsp:cNvPr id="0" name=""/>
        <dsp:cNvSpPr/>
      </dsp:nvSpPr>
      <dsp:spPr>
        <a:xfrm>
          <a:off x="4319418" y="1725268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EA249E-94DE-4EC4-91C7-4BE34AEB55C2}">
      <dsp:nvSpPr>
        <dsp:cNvPr id="0" name=""/>
        <dsp:cNvSpPr/>
      </dsp:nvSpPr>
      <dsp:spPr>
        <a:xfrm>
          <a:off x="4959046" y="1725268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D476C3-3341-4ECA-8A7C-446A56DFD6E6}">
      <dsp:nvSpPr>
        <dsp:cNvPr id="0" name=""/>
        <dsp:cNvSpPr/>
      </dsp:nvSpPr>
      <dsp:spPr>
        <a:xfrm>
          <a:off x="1122795" y="1809474"/>
          <a:ext cx="4606228" cy="6736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Housing-The median prices for homes, medium income, and diversity between these two cities.</a:t>
          </a:r>
        </a:p>
      </dsp:txBody>
      <dsp:txXfrm>
        <a:off x="1122795" y="1809474"/>
        <a:ext cx="4606228" cy="673646"/>
      </dsp:txXfrm>
    </dsp:sp>
    <dsp:sp modelId="{01C30FAB-45EC-4A8C-BE25-C5FC6B94903F}">
      <dsp:nvSpPr>
        <dsp:cNvPr id="0" name=""/>
        <dsp:cNvSpPr/>
      </dsp:nvSpPr>
      <dsp:spPr>
        <a:xfrm>
          <a:off x="1122795" y="2622181"/>
          <a:ext cx="4547116" cy="413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122795" y="2622181"/>
        <a:ext cx="4547116" cy="413374"/>
      </dsp:txXfrm>
    </dsp:sp>
    <dsp:sp modelId="{553ED36C-F617-41DC-96C0-9C328BF2BC6D}">
      <dsp:nvSpPr>
        <dsp:cNvPr id="0" name=""/>
        <dsp:cNvSpPr/>
      </dsp:nvSpPr>
      <dsp:spPr>
        <a:xfrm>
          <a:off x="1122795" y="3035556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0262DF9-3C40-424F-8D06-AD67199E8887}">
      <dsp:nvSpPr>
        <dsp:cNvPr id="0" name=""/>
        <dsp:cNvSpPr/>
      </dsp:nvSpPr>
      <dsp:spPr>
        <a:xfrm>
          <a:off x="1761918" y="3035556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E2EFCB-81B6-4F6F-A52E-2B394AAE5EF0}">
      <dsp:nvSpPr>
        <dsp:cNvPr id="0" name=""/>
        <dsp:cNvSpPr/>
      </dsp:nvSpPr>
      <dsp:spPr>
        <a:xfrm>
          <a:off x="2401545" y="3035556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4DD4BB-3828-4BE9-80C1-7D9771AC9560}">
      <dsp:nvSpPr>
        <dsp:cNvPr id="0" name=""/>
        <dsp:cNvSpPr/>
      </dsp:nvSpPr>
      <dsp:spPr>
        <a:xfrm>
          <a:off x="3040668" y="3035556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D34A22-E41A-4F2E-8CC7-0367DEF01E83}">
      <dsp:nvSpPr>
        <dsp:cNvPr id="0" name=""/>
        <dsp:cNvSpPr/>
      </dsp:nvSpPr>
      <dsp:spPr>
        <a:xfrm>
          <a:off x="3680295" y="3035556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C356AB-64FE-4E32-8767-312D599BACEE}">
      <dsp:nvSpPr>
        <dsp:cNvPr id="0" name=""/>
        <dsp:cNvSpPr/>
      </dsp:nvSpPr>
      <dsp:spPr>
        <a:xfrm>
          <a:off x="4319418" y="3035556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F267B2-D67D-4C2E-B52E-96824C7755EA}">
      <dsp:nvSpPr>
        <dsp:cNvPr id="0" name=""/>
        <dsp:cNvSpPr/>
      </dsp:nvSpPr>
      <dsp:spPr>
        <a:xfrm>
          <a:off x="4959046" y="3035556"/>
          <a:ext cx="1064025" cy="8420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FC7BE0-097B-47A4-AA46-719C072F447D}">
      <dsp:nvSpPr>
        <dsp:cNvPr id="0" name=""/>
        <dsp:cNvSpPr/>
      </dsp:nvSpPr>
      <dsp:spPr>
        <a:xfrm>
          <a:off x="1122795" y="3119762"/>
          <a:ext cx="4606228" cy="6736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Crime Rate: To visualize crime and crime hotspots in both cities.</a:t>
          </a:r>
        </a:p>
      </dsp:txBody>
      <dsp:txXfrm>
        <a:off x="1122795" y="3119762"/>
        <a:ext cx="4606228" cy="673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87E9B-A96E-4F18-89CE-C1502DDC729E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B1F8F-64F7-4B99-8180-74E6BEFB9323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6EF99-7535-4440-9BB9-F30E59D0A281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Not being able to access and use various published APIs; Zillow, Trulia</a:t>
          </a:r>
        </a:p>
      </dsp:txBody>
      <dsp:txXfrm>
        <a:off x="1279109" y="2185"/>
        <a:ext cx="5553102" cy="1107454"/>
      </dsp:txXfrm>
    </dsp:sp>
    <dsp:sp modelId="{497A6562-E24F-4962-A5B5-8C5203FF5EFC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D49B5-3133-460D-8126-4BF8CE777098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842C0-5AB3-48F4-B2E3-258E89A0D29D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Initially wanted to look on all of SF and LA but there was massive amount of data and we narrowed the data and selected data to a few zip codes</a:t>
          </a:r>
        </a:p>
      </dsp:txBody>
      <dsp:txXfrm>
        <a:off x="1279109" y="1386503"/>
        <a:ext cx="5553102" cy="1107454"/>
      </dsp:txXfrm>
    </dsp:sp>
    <dsp:sp modelId="{379E121D-42B6-4E1D-9435-5EA6F6FA3585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A8816-59DD-4931-BFE1-A6F65D7CEE0A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453F4-D0C7-47B3-BD48-47F5A206E166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Learning curve</a:t>
          </a:r>
        </a:p>
      </dsp:txBody>
      <dsp:txXfrm>
        <a:off x="1279109" y="2770821"/>
        <a:ext cx="5553102" cy="1107454"/>
      </dsp:txXfrm>
    </dsp:sp>
    <dsp:sp modelId="{DEA585A2-6A8E-4272-B7B3-3346A7342EA0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DFFD-7D1C-4065-89F7-0F5772F2F4EA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75389-6DC6-4B5D-A744-ADFA9A23D209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Too little time with the holidays in between.</a:t>
          </a:r>
        </a:p>
      </dsp:txBody>
      <dsp:txXfrm>
        <a:off x="1279109" y="4155139"/>
        <a:ext cx="5553102" cy="110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1EBE3-9C7C-4D43-8AAB-1C3F46219B9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B8808-0F65-6D4B-BD20-5EFB2051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987-61C9-40AC-9BD3-B7ECF6CBFAA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97FB3D-C95D-4CE7-96DE-AE1FFC54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0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987-61C9-40AC-9BD3-B7ECF6CBFAA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97FB3D-C95D-4CE7-96DE-AE1FFC54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987-61C9-40AC-9BD3-B7ECF6CBFAA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97FB3D-C95D-4CE7-96DE-AE1FFC5455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67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987-61C9-40AC-9BD3-B7ECF6CBFAA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97FB3D-C95D-4CE7-96DE-AE1FFC54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9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987-61C9-40AC-9BD3-B7ECF6CBFAA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97FB3D-C95D-4CE7-96DE-AE1FFC5455F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2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987-61C9-40AC-9BD3-B7ECF6CBFAA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97FB3D-C95D-4CE7-96DE-AE1FFC54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84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987-61C9-40AC-9BD3-B7ECF6CBFAA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B3D-C95D-4CE7-96DE-AE1FFC54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987-61C9-40AC-9BD3-B7ECF6CBFAA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B3D-C95D-4CE7-96DE-AE1FFC54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2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987-61C9-40AC-9BD3-B7ECF6CBFAA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B3D-C95D-4CE7-96DE-AE1FFC54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3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987-61C9-40AC-9BD3-B7ECF6CBFAA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97FB3D-C95D-4CE7-96DE-AE1FFC54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8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987-61C9-40AC-9BD3-B7ECF6CBFAA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97FB3D-C95D-4CE7-96DE-AE1FFC54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8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987-61C9-40AC-9BD3-B7ECF6CBFAA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97FB3D-C95D-4CE7-96DE-AE1FFC54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5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987-61C9-40AC-9BD3-B7ECF6CBFAA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B3D-C95D-4CE7-96DE-AE1FFC54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2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987-61C9-40AC-9BD3-B7ECF6CBFAA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B3D-C95D-4CE7-96DE-AE1FFC54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987-61C9-40AC-9BD3-B7ECF6CBFAA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B3D-C95D-4CE7-96DE-AE1FFC54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9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987-61C9-40AC-9BD3-B7ECF6CBFAA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97FB3D-C95D-4CE7-96DE-AE1FFC54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B9987-61C9-40AC-9BD3-B7ECF6CBFAA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97FB3D-C95D-4CE7-96DE-AE1FFC54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diversitydatakids.org/dataset/19013_1_d-median-household-income--dollar--by-race-ethnicity/resource/2f4b0a56-6ddb-41a0-a980-151c00d7fc7b#dictionary_anchor" TargetMode="External"/><Relationship Id="rId2" Type="http://schemas.openxmlformats.org/officeDocument/2006/relationships/hyperlink" Target="https://www.kaggle.com/camnugent/california-housing-pric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lacity.org/Public-Safety/Crime-Data-from-2010-to-2019/63jg-8b9z" TargetMode="External"/><Relationship Id="rId4" Type="http://schemas.openxmlformats.org/officeDocument/2006/relationships/hyperlink" Target="https://data.sfgov.org/resource/7a3q-s79u.js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  <a:alpha val="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B42CF3-46AD-4CA1-B62D-365BC769E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7F96E8-E16C-495D-8EA9-BCF82EE83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7886-E94F-417E-B73B-962AC9FA0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Lifestyle </a:t>
            </a:r>
            <a:br>
              <a:rPr lang="en-US" sz="4000" dirty="0">
                <a:solidFill>
                  <a:srgbClr val="FEFFFF"/>
                </a:solidFill>
              </a:rPr>
            </a:br>
            <a:r>
              <a:rPr lang="en-US" sz="4000" dirty="0">
                <a:solidFill>
                  <a:srgbClr val="FEFFFF"/>
                </a:solidFill>
              </a:rPr>
              <a:t>Between LA </a:t>
            </a:r>
            <a:br>
              <a:rPr lang="en-US" sz="4000" dirty="0">
                <a:solidFill>
                  <a:srgbClr val="FEFFFF"/>
                </a:solidFill>
              </a:rPr>
            </a:br>
            <a:r>
              <a:rPr lang="en-US" sz="4000" dirty="0">
                <a:solidFill>
                  <a:srgbClr val="FEFFFF"/>
                </a:solidFill>
              </a:rPr>
              <a:t>and </a:t>
            </a:r>
            <a:br>
              <a:rPr lang="en-US" sz="4000" dirty="0">
                <a:solidFill>
                  <a:srgbClr val="FEFFFF"/>
                </a:solidFill>
              </a:rPr>
            </a:br>
            <a:r>
              <a:rPr lang="en-US" sz="4000" dirty="0">
                <a:solidFill>
                  <a:srgbClr val="FEFFFF"/>
                </a:solidFill>
              </a:rPr>
              <a:t>San Francisco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DCE58656-1DC4-490F-B80C-D45D6CBFF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5" r="1" b="2509"/>
          <a:stretch/>
        </p:blipFill>
        <p:spPr>
          <a:xfrm>
            <a:off x="6111242" y="-5534"/>
            <a:ext cx="6080758" cy="3431766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CC83B874-781B-4490-9EF9-AC636CD5C2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6" r="-2" b="4521"/>
          <a:stretch/>
        </p:blipFill>
        <p:spPr>
          <a:xfrm>
            <a:off x="6111242" y="3426232"/>
            <a:ext cx="6080758" cy="343176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34C12E-655A-4F41-942C-2E343977A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1241" y="3426233"/>
            <a:ext cx="6080759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7">
            <a:extLst>
              <a:ext uri="{FF2B5EF4-FFF2-40B4-BE49-F238E27FC236}">
                <a16:creationId xmlns:a16="http://schemas.microsoft.com/office/drawing/2014/main" id="{205CE6ED-E222-4EF9-AC27-ADFA269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3B50B-A60B-464D-AB29-1E14D6479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028259"/>
            <a:ext cx="5280460" cy="857047"/>
          </a:xfrm>
        </p:spPr>
        <p:txBody>
          <a:bodyPr anchor="ctr">
            <a:normAutofit fontScale="32500" lnSpcReduction="20000"/>
          </a:bodyPr>
          <a:lstStyle/>
          <a:p>
            <a:pPr>
              <a:lnSpc>
                <a:spcPct val="90000"/>
              </a:lnSpc>
            </a:pPr>
            <a:endParaRPr lang="en-US" sz="1600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4500" dirty="0">
                <a:solidFill>
                  <a:srgbClr val="FEFFFF"/>
                </a:solidFill>
              </a:rPr>
              <a:t>Sofia </a:t>
            </a:r>
            <a:r>
              <a:rPr lang="en-US" sz="4500" dirty="0" err="1">
                <a:solidFill>
                  <a:srgbClr val="FEFFFF"/>
                </a:solidFill>
              </a:rPr>
              <a:t>Mbega</a:t>
            </a:r>
            <a:r>
              <a:rPr lang="en-US" sz="4500" dirty="0">
                <a:solidFill>
                  <a:srgbClr val="FEFFFF"/>
                </a:solidFill>
              </a:rPr>
              <a:t>, Lawson James, Jahangir Dewan &amp; </a:t>
            </a:r>
            <a:r>
              <a:rPr lang="en-US" sz="4500" dirty="0" err="1">
                <a:solidFill>
                  <a:srgbClr val="FEFFFF"/>
                </a:solidFill>
              </a:rPr>
              <a:t>Sajad</a:t>
            </a:r>
            <a:r>
              <a:rPr lang="en-US" sz="4500" dirty="0">
                <a:solidFill>
                  <a:srgbClr val="FEFFFF"/>
                </a:solidFill>
              </a:rPr>
              <a:t> </a:t>
            </a:r>
            <a:r>
              <a:rPr lang="en-US" sz="4500" dirty="0" err="1">
                <a:solidFill>
                  <a:srgbClr val="FEFFFF"/>
                </a:solidFill>
              </a:rPr>
              <a:t>Yarzada</a:t>
            </a:r>
            <a:endParaRPr lang="en-US" sz="4500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2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8AB1-205A-F748-9B3C-98A5FAA3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1C7E-3856-BB41-9F17-5E56C651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5462-EC97-1546-9F01-7F73ED31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Vision - Jahan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6E00-D590-A14E-B96F-C21E0B1C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9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E37E-2A1F-064D-BC42-AD256CE8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FF6A-3321-8D49-A12C-E9D3432F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6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2E02-5474-FA48-BC46-0C1D47D5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8F428-A0FF-5B4A-A65A-6135A4291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1417-F7FC-E046-A856-C2A845DE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EDF5-987E-2B49-95FE-C4319538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C06572E-7C5F-4B92-B21E-938C04622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D9A1B3-9001-4362-87B1-14DBBA9EE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0758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an Francisco homeless count goes from bad to worse, jumping 30% from 2017  - Los Angeles Times">
            <a:extLst>
              <a:ext uri="{FF2B5EF4-FFF2-40B4-BE49-F238E27FC236}">
                <a16:creationId xmlns:a16="http://schemas.microsoft.com/office/drawing/2014/main" id="{31A2340E-A443-C24A-94BA-E9E331039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" r="1" b="1"/>
          <a:stretch/>
        </p:blipFill>
        <p:spPr bwMode="auto">
          <a:xfrm>
            <a:off x="6646330" y="1889873"/>
            <a:ext cx="2396361" cy="146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5">
            <a:extLst>
              <a:ext uri="{FF2B5EF4-FFF2-40B4-BE49-F238E27FC236}">
                <a16:creationId xmlns:a16="http://schemas.microsoft.com/office/drawing/2014/main" id="{6549C5B3-EF15-4511-A721-129034513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E8B2-4651-492F-B708-1D3A7D0C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EFFFF"/>
                </a:solidFill>
              </a:rPr>
              <a:t>Overview and Purpose </a:t>
            </a:r>
            <a:br>
              <a:rPr lang="en-US" sz="2500">
                <a:solidFill>
                  <a:srgbClr val="FEFFFF"/>
                </a:solidFill>
              </a:rPr>
            </a:br>
            <a:endParaRPr lang="en-US" sz="2500">
              <a:solidFill>
                <a:srgbClr val="FE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B3A9-5DB8-4881-8F57-E58F57D5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640388" cy="377762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30" name="Picture 6" descr="Best things about living in Los Angeles, according to 25 residents -  Business Insider">
            <a:extLst>
              <a:ext uri="{FF2B5EF4-FFF2-40B4-BE49-F238E27FC236}">
                <a16:creationId xmlns:a16="http://schemas.microsoft.com/office/drawing/2014/main" id="{45AFA9A0-9FF8-CE42-8EA8-A759E01B24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1" r="2" b="2"/>
          <a:stretch/>
        </p:blipFill>
        <p:spPr bwMode="auto">
          <a:xfrm>
            <a:off x="6615678" y="3576235"/>
            <a:ext cx="2427013" cy="1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5A3BE4-9DA1-4A89-A4AD-7817ACA79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231405" y="2254053"/>
            <a:ext cx="3959352" cy="2766"/>
          </a:xfrm>
          <a:prstGeom prst="line">
            <a:avLst/>
          </a:prstGeom>
          <a:ln w="50800" cap="sq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ississippi's Crime Rate is Down - Empower Mississippi">
            <a:extLst>
              <a:ext uri="{FF2B5EF4-FFF2-40B4-BE49-F238E27FC236}">
                <a16:creationId xmlns:a16="http://schemas.microsoft.com/office/drawing/2014/main" id="{CD5E3D69-2B97-A948-B25C-D767961E5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0" r="3" b="12024"/>
          <a:stretch/>
        </p:blipFill>
        <p:spPr bwMode="auto">
          <a:xfrm>
            <a:off x="6597576" y="5056817"/>
            <a:ext cx="2577955" cy="170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CB03423-C48F-4516-8153-80FD9B9B4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231405" y="4594782"/>
            <a:ext cx="3959352" cy="2766"/>
          </a:xfrm>
          <a:prstGeom prst="line">
            <a:avLst/>
          </a:prstGeom>
          <a:ln w="50800" cap="sq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96F332-E25C-9349-AA3B-C148C0E12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836612"/>
              </p:ext>
            </p:extLst>
          </p:nvPr>
        </p:nvGraphicFramePr>
        <p:xfrm>
          <a:off x="541866" y="2032000"/>
          <a:ext cx="7145867" cy="387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8189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17" y="-786"/>
            <a:ext cx="2989516" cy="6854040"/>
            <a:chOff x="6627813" y="194833"/>
            <a:chExt cx="1952625" cy="5678918"/>
          </a:xfrm>
          <a:solidFill>
            <a:schemeClr val="bg2">
              <a:alpha val="80000"/>
            </a:schemeClr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FFB071-4F28-43EA-9975-45C03556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Data Set</a:t>
            </a:r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45B3-D20A-41D6-A982-4A540CC5D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r>
              <a:rPr lang="en-US" dirty="0"/>
              <a:t>We also used Python 3 and Beautiful Soup to scrap the data from the following sites:</a:t>
            </a:r>
          </a:p>
          <a:p>
            <a:r>
              <a:rPr lang="en-US" dirty="0"/>
              <a:t>Housing: </a:t>
            </a:r>
            <a:r>
              <a:rPr lang="en-US" dirty="0">
                <a:hlinkClick r:id="rId2"/>
              </a:rPr>
              <a:t>https://www.kaggle.com/camnugent/california-housing-prices</a:t>
            </a:r>
            <a:endParaRPr lang="en-US" dirty="0"/>
          </a:p>
          <a:p>
            <a:r>
              <a:rPr lang="en-US" dirty="0"/>
              <a:t>Diversity: </a:t>
            </a:r>
            <a:r>
              <a:rPr lang="en-US" dirty="0">
                <a:hlinkClick r:id="rId3"/>
              </a:rPr>
              <a:t>https://data.diversitydatakids.org/dataset/19013_1_d-median-household-income--dollar--by-race-ethnicity/resource/2f4b0a56-6ddb-41a0-a980-151c00d7fc7b#dictionary_anchor</a:t>
            </a:r>
            <a:endParaRPr lang="en-US" dirty="0"/>
          </a:p>
          <a:p>
            <a:r>
              <a:rPr lang="en-US" u="sng" dirty="0">
                <a:hlinkClick r:id="rId4"/>
              </a:rPr>
              <a:t>https://data.sfgov.org/resource/7a3q-s79u.json</a:t>
            </a:r>
            <a:endParaRPr lang="en-US" dirty="0"/>
          </a:p>
          <a:p>
            <a:r>
              <a:rPr lang="en-US" u="sng" dirty="0">
                <a:hlinkClick r:id="rId5"/>
              </a:rPr>
              <a:t>https://data.lacity.org/Public-Safety/Crime-Data-from-2010-to-2019/63jg-8b9z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05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8">
            <a:extLst>
              <a:ext uri="{FF2B5EF4-FFF2-40B4-BE49-F238E27FC236}">
                <a16:creationId xmlns:a16="http://schemas.microsoft.com/office/drawing/2014/main" id="{62F0D7F1-3AA3-41FE-962C-5DB0B5A9B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4C17A32D-661C-4A7D-B00F-ED07721E9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14934C4F-A6E0-4531-BCA6-E0299B443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BC56C65-6D5F-44BD-987D-CB705ECD8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2F08DB5-0184-4523-A76B-F3BE3B64C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9F92F39F-8BE5-4422-975B-806D8763E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B45B674-93EA-4CB2-8BFE-4DD11ECB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9F663F7-D512-43BF-A60F-548158DD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F5792ABF-EE75-49E2-A0E0-3247D09E5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D6862EA5-AD9D-43A8-B7D6-57A620D20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6312FE8-78B6-4653-92B0-7ADC66B3B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6DC1169-7F5B-490D-BE24-C32167EBB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74759D47-CB5B-46A1-8BDF-546FF6071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8" name="Group 22">
            <a:extLst>
              <a:ext uri="{FF2B5EF4-FFF2-40B4-BE49-F238E27FC236}">
                <a16:creationId xmlns:a16="http://schemas.microsoft.com/office/drawing/2014/main" id="{FA955F5D-8B25-4A69-9A86-1963D8A5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4215EA8-B880-40B5-BCFF-DCFCE9C46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4FBCFB3E-4A32-4040-A28F-B296CE90C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CE682E-721B-41C1-8F59-A68EEBC50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C9C7739-9AD6-4B85-A486-C92E99CD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5C48EE9C-CD0F-4779-9399-65AC7632B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4D0D1044-849F-4C27-A652-D2910B840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37B7AEAD-E626-4827-B5EF-F9DD361C8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D97C048D-34F0-45AB-9C46-0A797344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D70364F-56BC-43CE-BD82-E6065E8B7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00D1134-DA53-4E46-A37D-77B2B74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971E03E-2FA8-4F0F-A287-58C7B0919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1139B5CD-D486-4C27-9AD1-9E856E260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36">
            <a:extLst>
              <a:ext uri="{FF2B5EF4-FFF2-40B4-BE49-F238E27FC236}">
                <a16:creationId xmlns:a16="http://schemas.microsoft.com/office/drawing/2014/main" id="{7930CC7B-1674-4BB1-B36F-D9B325A42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05C24618-074C-47D2-A727-57045F7E6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B5E4CBEC-18A2-4509-A45D-D5E653582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43D0C-6900-493D-813A-FEAF25CBE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0A5EA4A7-4381-4FC6-AA9A-C9EA77B84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3" name="Rectangle 44">
            <a:extLst>
              <a:ext uri="{FF2B5EF4-FFF2-40B4-BE49-F238E27FC236}">
                <a16:creationId xmlns:a16="http://schemas.microsoft.com/office/drawing/2014/main" id="{E6295D53-0474-4725-85BE-1F15FCC2D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C5128E50-0F7B-47CE-B79B-6EFECE306C0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0453221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566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A6BFA5-602D-4FCA-89F5-67CAF3713DCC}"/>
              </a:ext>
            </a:extLst>
          </p:cNvPr>
          <p:cNvSpPr txBox="1"/>
          <p:nvPr/>
        </p:nvSpPr>
        <p:spPr>
          <a:xfrm>
            <a:off x="-126124" y="813822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80DDC-1895-4E6D-98CF-F35CD0666A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31" y="1566089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885AF0-D915-4FCE-92DA-A2B50592C9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49" y="273190"/>
            <a:ext cx="844550" cy="91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771CE4-EAA7-4DF9-9373-87E4B2BECBB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778" y="283157"/>
            <a:ext cx="918845" cy="91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9FC3E8-BD8F-47A1-93F2-070105FFF91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01" y="1624023"/>
            <a:ext cx="8763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59398-58E1-4E2A-9948-26851DEFFF4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92" y="2737456"/>
            <a:ext cx="176339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84A8E5-21AE-4801-AE46-CFD68BCE09A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916" y="2767924"/>
            <a:ext cx="98742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526D14-3C6B-452D-ABA9-1ECC59B8B2D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75" y="4546386"/>
            <a:ext cx="737870" cy="73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E9E822-85AF-4E2D-9EDA-3B58D30A8AFD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44" y="4553720"/>
            <a:ext cx="1430020" cy="73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31CA4A-17D6-4D35-A7E5-0BAFF6F02393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563" y="4546386"/>
            <a:ext cx="737870" cy="73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ED012F-B8E5-4D89-8560-DACC810AE780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68" y="5872684"/>
            <a:ext cx="721360" cy="72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F8AB86-4F5C-41E2-9256-063E41618784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964" y="5872684"/>
            <a:ext cx="721360" cy="72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6F6556-0019-408D-9275-C7680EB62A9D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01" y="5872684"/>
            <a:ext cx="721360" cy="72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62DF36-EBF4-42BA-BAA5-DFF04F92157D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81" y="5872684"/>
            <a:ext cx="721360" cy="721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B5E43907-EE1D-4053-B99A-F97072D29058}"/>
              </a:ext>
            </a:extLst>
          </p:cNvPr>
          <p:cNvSpPr/>
          <p:nvPr/>
        </p:nvSpPr>
        <p:spPr>
          <a:xfrm rot="5400000">
            <a:off x="3871984" y="12238"/>
            <a:ext cx="272786" cy="2635457"/>
          </a:xfrm>
          <a:prstGeom prst="rightBrace">
            <a:avLst>
              <a:gd name="adj1" fmla="val 8333"/>
              <a:gd name="adj2" fmla="val 50798"/>
            </a:avLst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36F3178-4B3E-40C0-B1CA-AD1CDD1D6E3E}"/>
              </a:ext>
            </a:extLst>
          </p:cNvPr>
          <p:cNvSpPr/>
          <p:nvPr/>
        </p:nvSpPr>
        <p:spPr>
          <a:xfrm rot="5400000">
            <a:off x="3903194" y="952054"/>
            <a:ext cx="272786" cy="3352800"/>
          </a:xfrm>
          <a:prstGeom prst="rightBrace">
            <a:avLst>
              <a:gd name="adj1" fmla="val 8333"/>
              <a:gd name="adj2" fmla="val 50798"/>
            </a:avLst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1DC3890-8297-4BAD-A224-277751BB5B88}"/>
              </a:ext>
            </a:extLst>
          </p:cNvPr>
          <p:cNvSpPr/>
          <p:nvPr/>
        </p:nvSpPr>
        <p:spPr>
          <a:xfrm rot="5400000">
            <a:off x="3874120" y="1549647"/>
            <a:ext cx="272786" cy="4783841"/>
          </a:xfrm>
          <a:prstGeom prst="rightBrace">
            <a:avLst>
              <a:gd name="adj1" fmla="val 8333"/>
              <a:gd name="adj2" fmla="val 50798"/>
            </a:avLst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3302521-BAEF-4FFD-8E68-CC28F720145D}"/>
              </a:ext>
            </a:extLst>
          </p:cNvPr>
          <p:cNvSpPr/>
          <p:nvPr/>
        </p:nvSpPr>
        <p:spPr>
          <a:xfrm rot="5400000">
            <a:off x="3814836" y="2325120"/>
            <a:ext cx="272786" cy="6388969"/>
          </a:xfrm>
          <a:prstGeom prst="rightBrace">
            <a:avLst>
              <a:gd name="adj1" fmla="val 8332"/>
              <a:gd name="adj2" fmla="val 50798"/>
            </a:avLst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C485062-F9CC-471A-B029-5B062D94F75E}"/>
              </a:ext>
            </a:extLst>
          </p:cNvPr>
          <p:cNvSpPr/>
          <p:nvPr/>
        </p:nvSpPr>
        <p:spPr>
          <a:xfrm>
            <a:off x="8282151" y="268754"/>
            <a:ext cx="473903" cy="91440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01DD412-B3C6-405E-ADD9-A53B7279971B}"/>
              </a:ext>
            </a:extLst>
          </p:cNvPr>
          <p:cNvSpPr/>
          <p:nvPr/>
        </p:nvSpPr>
        <p:spPr>
          <a:xfrm>
            <a:off x="8278494" y="1624023"/>
            <a:ext cx="473903" cy="91440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509671E-325C-410F-A1DF-254A3F6E453C}"/>
              </a:ext>
            </a:extLst>
          </p:cNvPr>
          <p:cNvSpPr/>
          <p:nvPr/>
        </p:nvSpPr>
        <p:spPr>
          <a:xfrm>
            <a:off x="8278493" y="3058510"/>
            <a:ext cx="473903" cy="2175467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16BD36E5-774B-482B-9D53-BFE70EC572B0}"/>
              </a:ext>
            </a:extLst>
          </p:cNvPr>
          <p:cNvSpPr/>
          <p:nvPr/>
        </p:nvSpPr>
        <p:spPr>
          <a:xfrm>
            <a:off x="8278493" y="5754064"/>
            <a:ext cx="473903" cy="91440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D3CDCB-0CBE-436D-97F1-924E19D0D872}"/>
              </a:ext>
            </a:extLst>
          </p:cNvPr>
          <p:cNvSpPr txBox="1"/>
          <p:nvPr/>
        </p:nvSpPr>
        <p:spPr>
          <a:xfrm>
            <a:off x="9680027" y="54128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C6DEDC-8681-4F96-BD2D-B5376B2B3A0A}"/>
              </a:ext>
            </a:extLst>
          </p:cNvPr>
          <p:cNvSpPr txBox="1"/>
          <p:nvPr/>
        </p:nvSpPr>
        <p:spPr>
          <a:xfrm>
            <a:off x="9680027" y="1896557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C1AB29-9555-43B2-8A63-F6C6A55D2349}"/>
              </a:ext>
            </a:extLst>
          </p:cNvPr>
          <p:cNvSpPr txBox="1"/>
          <p:nvPr/>
        </p:nvSpPr>
        <p:spPr>
          <a:xfrm>
            <a:off x="9537359" y="396157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13FFD3-0390-4C4C-9A2C-711417571644}"/>
              </a:ext>
            </a:extLst>
          </p:cNvPr>
          <p:cNvSpPr txBox="1"/>
          <p:nvPr/>
        </p:nvSpPr>
        <p:spPr>
          <a:xfrm>
            <a:off x="9783419" y="584193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54618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BEC36A40-8AB9-4957-A5B4-4AB33FF53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455" y="2971800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F3775C-2C8F-49A9-8A9F-FC50F859C191}"/>
              </a:ext>
            </a:extLst>
          </p:cNvPr>
          <p:cNvSpPr/>
          <p:nvPr/>
        </p:nvSpPr>
        <p:spPr>
          <a:xfrm>
            <a:off x="3701125" y="793529"/>
            <a:ext cx="7609490" cy="50554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F0E773-ED99-40AA-8E2F-BB9E75C14FC6}"/>
              </a:ext>
            </a:extLst>
          </p:cNvPr>
          <p:cNvSpPr/>
          <p:nvPr/>
        </p:nvSpPr>
        <p:spPr>
          <a:xfrm>
            <a:off x="4361793" y="1849820"/>
            <a:ext cx="1345324" cy="914400"/>
          </a:xfrm>
          <a:prstGeom prst="ellipse">
            <a:avLst/>
          </a:prstGeom>
          <a:gradFill>
            <a:gsLst>
              <a:gs pos="0">
                <a:schemeClr val="accent1">
                  <a:tint val="96000"/>
                  <a:lumMod val="53000"/>
                  <a:lumOff val="47000"/>
                  <a:alpha val="41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Housing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F1D95F-1834-487A-9BA9-BCF42801DF86}"/>
              </a:ext>
            </a:extLst>
          </p:cNvPr>
          <p:cNvSpPr/>
          <p:nvPr/>
        </p:nvSpPr>
        <p:spPr>
          <a:xfrm>
            <a:off x="4361793" y="4093781"/>
            <a:ext cx="1345324" cy="914400"/>
          </a:xfrm>
          <a:prstGeom prst="ellipse">
            <a:avLst/>
          </a:prstGeom>
          <a:gradFill>
            <a:gsLst>
              <a:gs pos="0">
                <a:schemeClr val="accent1">
                  <a:tint val="96000"/>
                  <a:lumMod val="104000"/>
                  <a:alpha val="32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7FA656-35D4-4DBD-B650-C69A7DE3F614}"/>
              </a:ext>
            </a:extLst>
          </p:cNvPr>
          <p:cNvSpPr/>
          <p:nvPr/>
        </p:nvSpPr>
        <p:spPr>
          <a:xfrm>
            <a:off x="6731053" y="1765735"/>
            <a:ext cx="1791250" cy="1072057"/>
          </a:xfrm>
          <a:prstGeom prst="ellipse">
            <a:avLst/>
          </a:prstGeom>
          <a:gradFill>
            <a:gsLst>
              <a:gs pos="0">
                <a:schemeClr val="accent2">
                  <a:tint val="96000"/>
                  <a:lumMod val="104000"/>
                  <a:alpha val="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165F27-65F3-4FBC-A0BD-76BF51CC6F91}"/>
              </a:ext>
            </a:extLst>
          </p:cNvPr>
          <p:cNvSpPr/>
          <p:nvPr/>
        </p:nvSpPr>
        <p:spPr>
          <a:xfrm>
            <a:off x="9366240" y="993229"/>
            <a:ext cx="1791250" cy="935418"/>
          </a:xfrm>
          <a:prstGeom prst="ellipse">
            <a:avLst/>
          </a:prstGeom>
          <a:gradFill>
            <a:gsLst>
              <a:gs pos="0">
                <a:schemeClr val="accent6">
                  <a:tint val="96000"/>
                  <a:lumMod val="15000"/>
                  <a:alpha val="8000"/>
                </a:schemeClr>
              </a:gs>
              <a:gs pos="100000">
                <a:schemeClr val="accent6">
                  <a:shade val="98000"/>
                  <a:lumMod val="94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 Francisco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6EFDC3-BB68-4709-B0A8-F47420CE2A5E}"/>
              </a:ext>
            </a:extLst>
          </p:cNvPr>
          <p:cNvSpPr/>
          <p:nvPr/>
        </p:nvSpPr>
        <p:spPr>
          <a:xfrm>
            <a:off x="9434075" y="2469931"/>
            <a:ext cx="1670586" cy="1072057"/>
          </a:xfrm>
          <a:prstGeom prst="ellipse">
            <a:avLst/>
          </a:prstGeom>
          <a:gradFill>
            <a:gsLst>
              <a:gs pos="0">
                <a:schemeClr val="accent6">
                  <a:tint val="96000"/>
                  <a:lumMod val="12000"/>
                  <a:alpha val="1000"/>
                </a:schemeClr>
              </a:gs>
              <a:gs pos="100000">
                <a:schemeClr val="accent6">
                  <a:shade val="98000"/>
                  <a:lumMod val="94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 Angeles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75878B-70AC-4A58-9088-35A4F8C7CDE6}"/>
              </a:ext>
            </a:extLst>
          </p:cNvPr>
          <p:cNvSpPr/>
          <p:nvPr/>
        </p:nvSpPr>
        <p:spPr>
          <a:xfrm>
            <a:off x="7130523" y="3428998"/>
            <a:ext cx="1870842" cy="914400"/>
          </a:xfrm>
          <a:prstGeom prst="ellipse">
            <a:avLst/>
          </a:prstGeom>
          <a:gradFill>
            <a:gsLst>
              <a:gs pos="0">
                <a:schemeClr val="accent2">
                  <a:tint val="96000"/>
                  <a:lumMod val="104000"/>
                  <a:alpha val="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 Francisco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01A59-7441-4595-9F71-05D6F8E10AC0}"/>
              </a:ext>
            </a:extLst>
          </p:cNvPr>
          <p:cNvSpPr/>
          <p:nvPr/>
        </p:nvSpPr>
        <p:spPr>
          <a:xfrm>
            <a:off x="7162799" y="4818991"/>
            <a:ext cx="1697421" cy="914400"/>
          </a:xfrm>
          <a:prstGeom prst="ellipse">
            <a:avLst/>
          </a:prstGeom>
          <a:gradFill>
            <a:gsLst>
              <a:gs pos="0">
                <a:schemeClr val="accent2">
                  <a:tint val="96000"/>
                  <a:lumMod val="104000"/>
                  <a:alpha val="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 Angeles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D4C4DC-C569-4060-93A5-D379C235B898}"/>
              </a:ext>
            </a:extLst>
          </p:cNvPr>
          <p:cNvCxnSpPr/>
          <p:nvPr/>
        </p:nvCxnSpPr>
        <p:spPr>
          <a:xfrm flipV="1">
            <a:off x="2417379" y="2469931"/>
            <a:ext cx="1870842" cy="85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EB3E83-D6AB-40DA-A4F4-6A8F79D7DE29}"/>
              </a:ext>
            </a:extLst>
          </p:cNvPr>
          <p:cNvCxnSpPr>
            <a:cxnSpLocks/>
          </p:cNvCxnSpPr>
          <p:nvPr/>
        </p:nvCxnSpPr>
        <p:spPr>
          <a:xfrm>
            <a:off x="2301766" y="3778467"/>
            <a:ext cx="1986455" cy="77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3A07A8-A7D9-48C9-95B1-5FF04762A487}"/>
              </a:ext>
            </a:extLst>
          </p:cNvPr>
          <p:cNvCxnSpPr>
            <a:cxnSpLocks/>
          </p:cNvCxnSpPr>
          <p:nvPr/>
        </p:nvCxnSpPr>
        <p:spPr>
          <a:xfrm>
            <a:off x="5791200" y="2301764"/>
            <a:ext cx="903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Left Brace 23">
            <a:extLst>
              <a:ext uri="{FF2B5EF4-FFF2-40B4-BE49-F238E27FC236}">
                <a16:creationId xmlns:a16="http://schemas.microsoft.com/office/drawing/2014/main" id="{8C797AB2-A497-43AB-99FB-CD16AD18C3CE}"/>
              </a:ext>
            </a:extLst>
          </p:cNvPr>
          <p:cNvSpPr/>
          <p:nvPr/>
        </p:nvSpPr>
        <p:spPr>
          <a:xfrm>
            <a:off x="8614651" y="1460943"/>
            <a:ext cx="581156" cy="1592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2D024F-F774-4DF2-BC7D-64D7D3246D10}"/>
              </a:ext>
            </a:extLst>
          </p:cNvPr>
          <p:cNvCxnSpPr>
            <a:cxnSpLocks/>
          </p:cNvCxnSpPr>
          <p:nvPr/>
        </p:nvCxnSpPr>
        <p:spPr>
          <a:xfrm flipV="1">
            <a:off x="5707117" y="3886200"/>
            <a:ext cx="1387366" cy="52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E56793-CF63-4C64-B3E7-2B7CC3AE6814}"/>
              </a:ext>
            </a:extLst>
          </p:cNvPr>
          <p:cNvCxnSpPr>
            <a:cxnSpLocks/>
          </p:cNvCxnSpPr>
          <p:nvPr/>
        </p:nvCxnSpPr>
        <p:spPr>
          <a:xfrm>
            <a:off x="5707117" y="4818991"/>
            <a:ext cx="138736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9EB857-D2B7-41C3-8FCC-BEC2E2FCB2D0}"/>
              </a:ext>
            </a:extLst>
          </p:cNvPr>
          <p:cNvSpPr txBox="1"/>
          <p:nvPr/>
        </p:nvSpPr>
        <p:spPr>
          <a:xfrm>
            <a:off x="141889" y="80856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CC020F-6A92-41FD-A914-FBD0B108BBF6}"/>
              </a:ext>
            </a:extLst>
          </p:cNvPr>
          <p:cNvSpPr txBox="1"/>
          <p:nvPr/>
        </p:nvSpPr>
        <p:spPr>
          <a:xfrm>
            <a:off x="4065866" y="799949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Lifestyle between San Francisco and LA </a:t>
            </a:r>
          </a:p>
        </p:txBody>
      </p:sp>
    </p:spTree>
    <p:extLst>
      <p:ext uri="{BB962C8B-B14F-4D97-AF65-F5344CB8AC3E}">
        <p14:creationId xmlns:p14="http://schemas.microsoft.com/office/powerpoint/2010/main" val="143186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D145-89C4-4595-84BE-2D07DB2C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400" y="595535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Analysis and Data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B9B0-42CC-4EDA-9852-63611023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9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3EBD-925A-1040-80AD-2AA39A6C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Style - Lawson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621D-A9EC-C049-B389-10D36543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A032-15F2-B746-8E72-0428F1B8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8509-608B-D948-B0BE-B0E0939C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805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246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Lifestyle  Between LA  and  San Francisco</vt:lpstr>
      <vt:lpstr>Overview and Purpose  </vt:lpstr>
      <vt:lpstr>Data Set</vt:lpstr>
      <vt:lpstr>Challenges</vt:lpstr>
      <vt:lpstr>PowerPoint Presentation</vt:lpstr>
      <vt:lpstr>PowerPoint Presentation</vt:lpstr>
      <vt:lpstr>Analysis and Data Visualizations</vt:lpstr>
      <vt:lpstr>Life Style - Lawson</vt:lpstr>
      <vt:lpstr>PowerPoint Presentation</vt:lpstr>
      <vt:lpstr>PowerPoint Presentation</vt:lpstr>
      <vt:lpstr>Crime Vision - Jahan</vt:lpstr>
      <vt:lpstr>PowerPoint Presentation</vt:lpstr>
      <vt:lpstr>PowerPoint Presentation</vt:lpstr>
      <vt:lpstr>Conclusion and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Lifestyle  Between LA  and  San Francisco</dc:title>
  <dc:creator>Sofia Mwaliza</dc:creator>
  <cp:lastModifiedBy>Lawson</cp:lastModifiedBy>
  <cp:revision>9</cp:revision>
  <dcterms:created xsi:type="dcterms:W3CDTF">2021-01-06T01:17:48Z</dcterms:created>
  <dcterms:modified xsi:type="dcterms:W3CDTF">2021-02-11T00:44:46Z</dcterms:modified>
</cp:coreProperties>
</file>