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099E7D0-2404-4A5F-B304-D9916BF75F4E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1272B3B-EC70-44F3-A064-620B1823328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21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E7D0-2404-4A5F-B304-D9916BF75F4E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2B3B-EC70-44F3-A064-620B18233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8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E7D0-2404-4A5F-B304-D9916BF75F4E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2B3B-EC70-44F3-A064-620B1823328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466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E7D0-2404-4A5F-B304-D9916BF75F4E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2B3B-EC70-44F3-A064-620B1823328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403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E7D0-2404-4A5F-B304-D9916BF75F4E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2B3B-EC70-44F3-A064-620B18233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07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E7D0-2404-4A5F-B304-D9916BF75F4E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2B3B-EC70-44F3-A064-620B1823328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640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E7D0-2404-4A5F-B304-D9916BF75F4E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2B3B-EC70-44F3-A064-620B1823328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4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E7D0-2404-4A5F-B304-D9916BF75F4E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2B3B-EC70-44F3-A064-620B1823328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88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E7D0-2404-4A5F-B304-D9916BF75F4E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2B3B-EC70-44F3-A064-620B1823328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08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E7D0-2404-4A5F-B304-D9916BF75F4E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2B3B-EC70-44F3-A064-620B18233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9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E7D0-2404-4A5F-B304-D9916BF75F4E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2B3B-EC70-44F3-A064-620B1823328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5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E7D0-2404-4A5F-B304-D9916BF75F4E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2B3B-EC70-44F3-A064-620B18233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4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E7D0-2404-4A5F-B304-D9916BF75F4E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2B3B-EC70-44F3-A064-620B1823328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91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E7D0-2404-4A5F-B304-D9916BF75F4E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2B3B-EC70-44F3-A064-620B1823328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20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E7D0-2404-4A5F-B304-D9916BF75F4E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2B3B-EC70-44F3-A064-620B18233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E7D0-2404-4A5F-B304-D9916BF75F4E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2B3B-EC70-44F3-A064-620B1823328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70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E7D0-2404-4A5F-B304-D9916BF75F4E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2B3B-EC70-44F3-A064-620B18233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99E7D0-2404-4A5F-B304-D9916BF75F4E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272B3B-EC70-44F3-A064-620B18233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4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Wizard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Leo Jiang, Benson Zhang, Jason Yan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6699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Why a need for this App?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Because of the amount of ever increasing tasks in our </a:t>
            </a:r>
            <a:r>
              <a:rPr lang="en-US" sz="4000" smtClean="0"/>
              <a:t>daily </a:t>
            </a:r>
            <a:r>
              <a:rPr lang="en-US" sz="4000" smtClean="0"/>
              <a:t>lives, </a:t>
            </a:r>
            <a:r>
              <a:rPr lang="en-US" sz="4000" dirty="0" smtClean="0"/>
              <a:t>it is important to figure out a way to simplify and organize such activities.</a:t>
            </a:r>
          </a:p>
          <a:p>
            <a:pPr marL="0" indent="0">
              <a:buNone/>
            </a:pPr>
            <a:endParaRPr lang="en-US" sz="4000" dirty="0" smtClean="0"/>
          </a:p>
          <a:p>
            <a:r>
              <a:rPr lang="en-US" sz="4000" dirty="0" smtClean="0"/>
              <a:t>We accomplish this goal by creating a mobile application that does exactly this. It differentiates and schedules important tasks in a functional, smart way.</a:t>
            </a:r>
          </a:p>
          <a:p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2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What is the Core of the App?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Users who download this </a:t>
            </a:r>
            <a:r>
              <a:rPr lang="en-US" sz="4000" dirty="0" err="1" smtClean="0"/>
              <a:t>iOS</a:t>
            </a:r>
            <a:r>
              <a:rPr lang="en-US" sz="4000" dirty="0" smtClean="0"/>
              <a:t> application can connect their </a:t>
            </a:r>
            <a:r>
              <a:rPr lang="en-US" sz="4000" dirty="0"/>
              <a:t>F</a:t>
            </a:r>
            <a:r>
              <a:rPr lang="en-US" sz="4000" dirty="0" smtClean="0"/>
              <a:t>acebook accounts to the Event Wizard and designate times during the day when they want to accomplish a certain task.</a:t>
            </a:r>
            <a:endParaRPr lang="en-US" sz="4000" dirty="0"/>
          </a:p>
          <a:p>
            <a:r>
              <a:rPr lang="en-US" sz="4000" dirty="0" smtClean="0"/>
              <a:t>These tasks are simplified so that social networking is made more sharper and effective.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2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Non-Functional Qualities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000" dirty="0" smtClean="0"/>
              <a:t>When a user decides to add new events to his or her schedule, they will be presented a list of friends who share similar interests for that time frame.</a:t>
            </a:r>
          </a:p>
          <a:p>
            <a:endParaRPr lang="en-US" sz="4000" dirty="0"/>
          </a:p>
          <a:p>
            <a:r>
              <a:rPr lang="en-US" sz="4000" dirty="0" smtClean="0"/>
              <a:t>This will help aggregate social circles and invoke more efficient communication among friends.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609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Additional Non-Functional Qualities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If a user chooses to create a new event instead of joining an already existing event, he or she will be given the option to invite friends to their created event.</a:t>
            </a:r>
          </a:p>
          <a:p>
            <a:endParaRPr lang="en-US" sz="4000" dirty="0"/>
          </a:p>
          <a:p>
            <a:r>
              <a:rPr lang="en-US" sz="4000" dirty="0" smtClean="0"/>
              <a:t>This again creates the opportunity for more social networking.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4343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What does the Event Wizard achieve?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It introduces a seamless transition of event selections that gives the application user more freedom in deciding their daily schedule.</a:t>
            </a:r>
          </a:p>
          <a:p>
            <a:endParaRPr lang="en-US" sz="4000" dirty="0"/>
          </a:p>
          <a:p>
            <a:r>
              <a:rPr lang="en-US" sz="4000" dirty="0" smtClean="0"/>
              <a:t>The actions of socializing and meeting up with friends are made easier and more spontaneous with the introduction of functionalities such as joining and inviting.</a:t>
            </a:r>
          </a:p>
        </p:txBody>
      </p:sp>
    </p:spTree>
    <p:extLst>
      <p:ext uri="{BB962C8B-B14F-4D97-AF65-F5344CB8AC3E}">
        <p14:creationId xmlns:p14="http://schemas.microsoft.com/office/powerpoint/2010/main" val="207208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Thanks!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4008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</TotalTime>
  <Words>274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Event Wizard</vt:lpstr>
      <vt:lpstr>Why a need for this App?</vt:lpstr>
      <vt:lpstr>What is the Core of the App?</vt:lpstr>
      <vt:lpstr>Non-Functional Qualities</vt:lpstr>
      <vt:lpstr>Additional Non-Functional Qualities</vt:lpstr>
      <vt:lpstr>What does the Event Wizard achieve?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Wizard</dc:title>
  <dc:creator>Jason Yan</dc:creator>
  <cp:lastModifiedBy>Jason Yan</cp:lastModifiedBy>
  <cp:revision>9</cp:revision>
  <dcterms:created xsi:type="dcterms:W3CDTF">2014-09-13T09:51:54Z</dcterms:created>
  <dcterms:modified xsi:type="dcterms:W3CDTF">2014-09-13T12:28:20Z</dcterms:modified>
</cp:coreProperties>
</file>