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86" r:id="rId1"/>
  </p:sldMasterIdLst>
  <p:notesMasterIdLst>
    <p:notesMasterId r:id="rId15"/>
  </p:notesMasterIdLst>
  <p:sldIdLst>
    <p:sldId id="364" r:id="rId2"/>
    <p:sldId id="366" r:id="rId3"/>
    <p:sldId id="367" r:id="rId4"/>
    <p:sldId id="390" r:id="rId5"/>
    <p:sldId id="372" r:id="rId6"/>
    <p:sldId id="379" r:id="rId7"/>
    <p:sldId id="393" r:id="rId8"/>
    <p:sldId id="394" r:id="rId9"/>
    <p:sldId id="383" r:id="rId10"/>
    <p:sldId id="384" r:id="rId11"/>
    <p:sldId id="395" r:id="rId12"/>
    <p:sldId id="396" r:id="rId13"/>
    <p:sldId id="3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0795458-5759-49EC-8073-4DD589814CE2}">
          <p14:sldIdLst>
            <p14:sldId id="364"/>
            <p14:sldId id="366"/>
            <p14:sldId id="367"/>
            <p14:sldId id="390"/>
            <p14:sldId id="372"/>
            <p14:sldId id="379"/>
            <p14:sldId id="393"/>
            <p14:sldId id="394"/>
            <p14:sldId id="383"/>
            <p14:sldId id="384"/>
            <p14:sldId id="395"/>
            <p14:sldId id="396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5A6C90"/>
    <a:srgbClr val="009589"/>
    <a:srgbClr val="FF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6314" autoAdjust="0"/>
  </p:normalViewPr>
  <p:slideViewPr>
    <p:cSldViewPr snapToGrid="0">
      <p:cViewPr varScale="1">
        <p:scale>
          <a:sx n="82" d="100"/>
          <a:sy n="82" d="100"/>
        </p:scale>
        <p:origin x="826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3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83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6EF6-600D-4A30-ADF6-3C724CB45E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104983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83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83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83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0B769-EA29-45FE-903B-CF2C69C1A0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0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0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33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0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0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12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3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96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9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00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0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2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9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9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2" name="Freeform 19"/>
          <p:cNvSpPr/>
          <p:nvPr userDrawn="1"/>
        </p:nvSpPr>
        <p:spPr bwMode="auto">
          <a:xfrm>
            <a:off x="3403600" y="1225550"/>
            <a:ext cx="4783138" cy="4745038"/>
          </a:xfrm>
          <a:custGeom>
            <a:avLst/>
            <a:gdLst>
              <a:gd name="T0" fmla="*/ 1670 w 2447"/>
              <a:gd name="T1" fmla="*/ 936 h 2431"/>
              <a:gd name="T2" fmla="*/ 1589 w 2447"/>
              <a:gd name="T3" fmla="*/ 956 h 2431"/>
              <a:gd name="T4" fmla="*/ 1552 w 2447"/>
              <a:gd name="T5" fmla="*/ 929 h 2431"/>
              <a:gd name="T6" fmla="*/ 1551 w 2447"/>
              <a:gd name="T7" fmla="*/ 928 h 2431"/>
              <a:gd name="T8" fmla="*/ 1423 w 2447"/>
              <a:gd name="T9" fmla="*/ 928 h 2431"/>
              <a:gd name="T10" fmla="*/ 1311 w 2447"/>
              <a:gd name="T11" fmla="*/ 1040 h 2431"/>
              <a:gd name="T12" fmla="*/ 1184 w 2447"/>
              <a:gd name="T13" fmla="*/ 1040 h 2431"/>
              <a:gd name="T14" fmla="*/ 1184 w 2447"/>
              <a:gd name="T15" fmla="*/ 912 h 2431"/>
              <a:gd name="T16" fmla="*/ 1551 w 2447"/>
              <a:gd name="T17" fmla="*/ 546 h 2431"/>
              <a:gd name="T18" fmla="*/ 1555 w 2447"/>
              <a:gd name="T19" fmla="*/ 423 h 2431"/>
              <a:gd name="T20" fmla="*/ 1555 w 2447"/>
              <a:gd name="T21" fmla="*/ 423 h 2431"/>
              <a:gd name="T22" fmla="*/ 1524 w 2447"/>
              <a:gd name="T23" fmla="*/ 380 h 2431"/>
              <a:gd name="T24" fmla="*/ 1543 w 2447"/>
              <a:gd name="T25" fmla="*/ 298 h 2431"/>
              <a:gd name="T26" fmla="*/ 1678 w 2447"/>
              <a:gd name="T27" fmla="*/ 163 h 2431"/>
              <a:gd name="T28" fmla="*/ 1678 w 2447"/>
              <a:gd name="T29" fmla="*/ 35 h 2431"/>
              <a:gd name="T30" fmla="*/ 1551 w 2447"/>
              <a:gd name="T31" fmla="*/ 35 h 2431"/>
              <a:gd name="T32" fmla="*/ 1463 w 2447"/>
              <a:gd name="T33" fmla="*/ 123 h 2431"/>
              <a:gd name="T34" fmla="*/ 1381 w 2447"/>
              <a:gd name="T35" fmla="*/ 143 h 2431"/>
              <a:gd name="T36" fmla="*/ 1348 w 2447"/>
              <a:gd name="T37" fmla="*/ 120 h 2431"/>
              <a:gd name="T38" fmla="*/ 1343 w 2447"/>
              <a:gd name="T39" fmla="*/ 115 h 2431"/>
              <a:gd name="T40" fmla="*/ 1216 w 2447"/>
              <a:gd name="T41" fmla="*/ 115 h 2431"/>
              <a:gd name="T42" fmla="*/ 35 w 2447"/>
              <a:gd name="T43" fmla="*/ 1295 h 2431"/>
              <a:gd name="T44" fmla="*/ 35 w 2447"/>
              <a:gd name="T45" fmla="*/ 1423 h 2431"/>
              <a:gd name="T46" fmla="*/ 163 w 2447"/>
              <a:gd name="T47" fmla="*/ 1423 h 2431"/>
              <a:gd name="T48" fmla="*/ 267 w 2447"/>
              <a:gd name="T49" fmla="*/ 1319 h 2431"/>
              <a:gd name="T50" fmla="*/ 394 w 2447"/>
              <a:gd name="T51" fmla="*/ 1319 h 2431"/>
              <a:gd name="T52" fmla="*/ 394 w 2447"/>
              <a:gd name="T53" fmla="*/ 1447 h 2431"/>
              <a:gd name="T54" fmla="*/ 179 w 2447"/>
              <a:gd name="T55" fmla="*/ 1662 h 2431"/>
              <a:gd name="T56" fmla="*/ 179 w 2447"/>
              <a:gd name="T57" fmla="*/ 1790 h 2431"/>
              <a:gd name="T58" fmla="*/ 306 w 2447"/>
              <a:gd name="T59" fmla="*/ 1790 h 2431"/>
              <a:gd name="T60" fmla="*/ 498 w 2447"/>
              <a:gd name="T61" fmla="*/ 1598 h 2431"/>
              <a:gd name="T62" fmla="*/ 625 w 2447"/>
              <a:gd name="T63" fmla="*/ 1598 h 2431"/>
              <a:gd name="T64" fmla="*/ 625 w 2447"/>
              <a:gd name="T65" fmla="*/ 1726 h 2431"/>
              <a:gd name="T66" fmla="*/ 179 w 2447"/>
              <a:gd name="T67" fmla="*/ 2173 h 2431"/>
              <a:gd name="T68" fmla="*/ 179 w 2447"/>
              <a:gd name="T69" fmla="*/ 2300 h 2431"/>
              <a:gd name="T70" fmla="*/ 306 w 2447"/>
              <a:gd name="T71" fmla="*/ 2300 h 2431"/>
              <a:gd name="T72" fmla="*/ 673 w 2447"/>
              <a:gd name="T73" fmla="*/ 1933 h 2431"/>
              <a:gd name="T74" fmla="*/ 801 w 2447"/>
              <a:gd name="T75" fmla="*/ 1933 h 2431"/>
              <a:gd name="T76" fmla="*/ 801 w 2447"/>
              <a:gd name="T77" fmla="*/ 2061 h 2431"/>
              <a:gd name="T78" fmla="*/ 815 w 2447"/>
              <a:gd name="T79" fmla="*/ 2047 h 2431"/>
              <a:gd name="T80" fmla="*/ 815 w 2447"/>
              <a:gd name="T81" fmla="*/ 2174 h 2431"/>
              <a:gd name="T82" fmla="*/ 943 w 2447"/>
              <a:gd name="T83" fmla="*/ 2174 h 2431"/>
              <a:gd name="T84" fmla="*/ 968 w 2447"/>
              <a:gd name="T85" fmla="*/ 2149 h 2431"/>
              <a:gd name="T86" fmla="*/ 1096 w 2447"/>
              <a:gd name="T87" fmla="*/ 2149 h 2431"/>
              <a:gd name="T88" fmla="*/ 1096 w 2447"/>
              <a:gd name="T89" fmla="*/ 2276 h 2431"/>
              <a:gd name="T90" fmla="*/ 1104 w 2447"/>
              <a:gd name="T91" fmla="*/ 2268 h 2431"/>
              <a:gd name="T92" fmla="*/ 1104 w 2447"/>
              <a:gd name="T93" fmla="*/ 2396 h 2431"/>
              <a:gd name="T94" fmla="*/ 1232 w 2447"/>
              <a:gd name="T95" fmla="*/ 2396 h 2431"/>
              <a:gd name="T96" fmla="*/ 2412 w 2447"/>
              <a:gd name="T97" fmla="*/ 1216 h 2431"/>
              <a:gd name="T98" fmla="*/ 2412 w 2447"/>
              <a:gd name="T99" fmla="*/ 1088 h 2431"/>
              <a:gd name="T100" fmla="*/ 2285 w 2447"/>
              <a:gd name="T101" fmla="*/ 1088 h 2431"/>
              <a:gd name="T102" fmla="*/ 2253 w 2447"/>
              <a:gd name="T103" fmla="*/ 1120 h 2431"/>
              <a:gd name="T104" fmla="*/ 2125 w 2447"/>
              <a:gd name="T105" fmla="*/ 1120 h 2431"/>
              <a:gd name="T106" fmla="*/ 2125 w 2447"/>
              <a:gd name="T107" fmla="*/ 992 h 2431"/>
              <a:gd name="T108" fmla="*/ 2334 w 2447"/>
              <a:gd name="T109" fmla="*/ 783 h 2431"/>
              <a:gd name="T110" fmla="*/ 2334 w 2447"/>
              <a:gd name="T111" fmla="*/ 655 h 2431"/>
              <a:gd name="T112" fmla="*/ 2207 w 2447"/>
              <a:gd name="T113" fmla="*/ 655 h 2431"/>
              <a:gd name="T114" fmla="*/ 2196 w 2447"/>
              <a:gd name="T115" fmla="*/ 666 h 2431"/>
              <a:gd name="T116" fmla="*/ 2124 w 2447"/>
              <a:gd name="T117" fmla="*/ 678 h 2431"/>
              <a:gd name="T118" fmla="*/ 2088 w 2447"/>
              <a:gd name="T119" fmla="*/ 653 h 2431"/>
              <a:gd name="T120" fmla="*/ 2085 w 2447"/>
              <a:gd name="T121" fmla="*/ 649 h 2431"/>
              <a:gd name="T122" fmla="*/ 1957 w 2447"/>
              <a:gd name="T123" fmla="*/ 649 h 2431"/>
              <a:gd name="T124" fmla="*/ 1670 w 2447"/>
              <a:gd name="T125" fmla="*/ 936 h 2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7" h="2431">
                <a:moveTo>
                  <a:pt x="1670" y="936"/>
                </a:moveTo>
                <a:cubicBezTo>
                  <a:pt x="1635" y="969"/>
                  <a:pt x="1604" y="963"/>
                  <a:pt x="1589" y="956"/>
                </a:cubicBezTo>
                <a:cubicBezTo>
                  <a:pt x="1570" y="947"/>
                  <a:pt x="1565" y="941"/>
                  <a:pt x="1552" y="929"/>
                </a:cubicBezTo>
                <a:cubicBezTo>
                  <a:pt x="1551" y="929"/>
                  <a:pt x="1551" y="929"/>
                  <a:pt x="1551" y="928"/>
                </a:cubicBezTo>
                <a:cubicBezTo>
                  <a:pt x="1515" y="893"/>
                  <a:pt x="1458" y="893"/>
                  <a:pt x="1423" y="928"/>
                </a:cubicBezTo>
                <a:cubicBezTo>
                  <a:pt x="1311" y="1040"/>
                  <a:pt x="1311" y="1040"/>
                  <a:pt x="1311" y="1040"/>
                </a:cubicBezTo>
                <a:cubicBezTo>
                  <a:pt x="1276" y="1075"/>
                  <a:pt x="1219" y="1075"/>
                  <a:pt x="1184" y="1040"/>
                </a:cubicBezTo>
                <a:cubicBezTo>
                  <a:pt x="1149" y="1005"/>
                  <a:pt x="1149" y="948"/>
                  <a:pt x="1184" y="912"/>
                </a:cubicBezTo>
                <a:cubicBezTo>
                  <a:pt x="1551" y="546"/>
                  <a:pt x="1551" y="546"/>
                  <a:pt x="1551" y="546"/>
                </a:cubicBezTo>
                <a:cubicBezTo>
                  <a:pt x="1584" y="512"/>
                  <a:pt x="1586" y="458"/>
                  <a:pt x="1555" y="423"/>
                </a:cubicBezTo>
                <a:cubicBezTo>
                  <a:pt x="1555" y="423"/>
                  <a:pt x="1555" y="423"/>
                  <a:pt x="1555" y="423"/>
                </a:cubicBezTo>
                <a:cubicBezTo>
                  <a:pt x="1539" y="405"/>
                  <a:pt x="1533" y="401"/>
                  <a:pt x="1524" y="380"/>
                </a:cubicBezTo>
                <a:cubicBezTo>
                  <a:pt x="1517" y="364"/>
                  <a:pt x="1510" y="333"/>
                  <a:pt x="1543" y="298"/>
                </a:cubicBezTo>
                <a:cubicBezTo>
                  <a:pt x="1678" y="163"/>
                  <a:pt x="1678" y="163"/>
                  <a:pt x="1678" y="163"/>
                </a:cubicBezTo>
                <a:cubicBezTo>
                  <a:pt x="1714" y="127"/>
                  <a:pt x="1714" y="70"/>
                  <a:pt x="1678" y="35"/>
                </a:cubicBezTo>
                <a:cubicBezTo>
                  <a:pt x="1643" y="0"/>
                  <a:pt x="1586" y="0"/>
                  <a:pt x="1551" y="35"/>
                </a:cubicBezTo>
                <a:cubicBezTo>
                  <a:pt x="1463" y="123"/>
                  <a:pt x="1463" y="123"/>
                  <a:pt x="1463" y="123"/>
                </a:cubicBezTo>
                <a:cubicBezTo>
                  <a:pt x="1427" y="156"/>
                  <a:pt x="1396" y="149"/>
                  <a:pt x="1381" y="143"/>
                </a:cubicBezTo>
                <a:cubicBezTo>
                  <a:pt x="1364" y="135"/>
                  <a:pt x="1358" y="130"/>
                  <a:pt x="1348" y="120"/>
                </a:cubicBezTo>
                <a:cubicBezTo>
                  <a:pt x="1347" y="118"/>
                  <a:pt x="1345" y="117"/>
                  <a:pt x="1343" y="115"/>
                </a:cubicBezTo>
                <a:cubicBezTo>
                  <a:pt x="1308" y="80"/>
                  <a:pt x="1251" y="80"/>
                  <a:pt x="1216" y="115"/>
                </a:cubicBezTo>
                <a:cubicBezTo>
                  <a:pt x="35" y="1295"/>
                  <a:pt x="35" y="1295"/>
                  <a:pt x="35" y="1295"/>
                </a:cubicBezTo>
                <a:cubicBezTo>
                  <a:pt x="0" y="1331"/>
                  <a:pt x="0" y="1388"/>
                  <a:pt x="35" y="1423"/>
                </a:cubicBezTo>
                <a:cubicBezTo>
                  <a:pt x="70" y="1458"/>
                  <a:pt x="128" y="1458"/>
                  <a:pt x="163" y="1423"/>
                </a:cubicBezTo>
                <a:cubicBezTo>
                  <a:pt x="267" y="1319"/>
                  <a:pt x="267" y="1319"/>
                  <a:pt x="267" y="1319"/>
                </a:cubicBezTo>
                <a:cubicBezTo>
                  <a:pt x="302" y="1284"/>
                  <a:pt x="359" y="1284"/>
                  <a:pt x="394" y="1319"/>
                </a:cubicBezTo>
                <a:cubicBezTo>
                  <a:pt x="429" y="1354"/>
                  <a:pt x="429" y="1412"/>
                  <a:pt x="394" y="1447"/>
                </a:cubicBezTo>
                <a:cubicBezTo>
                  <a:pt x="179" y="1662"/>
                  <a:pt x="179" y="1662"/>
                  <a:pt x="179" y="1662"/>
                </a:cubicBezTo>
                <a:cubicBezTo>
                  <a:pt x="144" y="1697"/>
                  <a:pt x="144" y="1755"/>
                  <a:pt x="179" y="1790"/>
                </a:cubicBezTo>
                <a:cubicBezTo>
                  <a:pt x="214" y="1825"/>
                  <a:pt x="271" y="1825"/>
                  <a:pt x="306" y="1790"/>
                </a:cubicBezTo>
                <a:cubicBezTo>
                  <a:pt x="498" y="1598"/>
                  <a:pt x="498" y="1598"/>
                  <a:pt x="498" y="1598"/>
                </a:cubicBezTo>
                <a:cubicBezTo>
                  <a:pt x="533" y="1563"/>
                  <a:pt x="590" y="1563"/>
                  <a:pt x="625" y="1598"/>
                </a:cubicBezTo>
                <a:cubicBezTo>
                  <a:pt x="661" y="1634"/>
                  <a:pt x="661" y="1691"/>
                  <a:pt x="625" y="1726"/>
                </a:cubicBezTo>
                <a:cubicBezTo>
                  <a:pt x="179" y="2173"/>
                  <a:pt x="179" y="2173"/>
                  <a:pt x="179" y="2173"/>
                </a:cubicBezTo>
                <a:cubicBezTo>
                  <a:pt x="144" y="2208"/>
                  <a:pt x="144" y="2265"/>
                  <a:pt x="179" y="2300"/>
                </a:cubicBezTo>
                <a:cubicBezTo>
                  <a:pt x="214" y="2336"/>
                  <a:pt x="271" y="2336"/>
                  <a:pt x="306" y="2300"/>
                </a:cubicBezTo>
                <a:cubicBezTo>
                  <a:pt x="673" y="1933"/>
                  <a:pt x="673" y="1933"/>
                  <a:pt x="673" y="1933"/>
                </a:cubicBezTo>
                <a:cubicBezTo>
                  <a:pt x="709" y="1898"/>
                  <a:pt x="766" y="1898"/>
                  <a:pt x="801" y="1933"/>
                </a:cubicBezTo>
                <a:cubicBezTo>
                  <a:pt x="836" y="1969"/>
                  <a:pt x="836" y="2026"/>
                  <a:pt x="801" y="2061"/>
                </a:cubicBezTo>
                <a:cubicBezTo>
                  <a:pt x="815" y="2047"/>
                  <a:pt x="815" y="2047"/>
                  <a:pt x="815" y="2047"/>
                </a:cubicBezTo>
                <a:cubicBezTo>
                  <a:pt x="780" y="2082"/>
                  <a:pt x="780" y="2139"/>
                  <a:pt x="815" y="2174"/>
                </a:cubicBezTo>
                <a:cubicBezTo>
                  <a:pt x="850" y="2210"/>
                  <a:pt x="907" y="2210"/>
                  <a:pt x="943" y="2174"/>
                </a:cubicBezTo>
                <a:cubicBezTo>
                  <a:pt x="968" y="2149"/>
                  <a:pt x="968" y="2149"/>
                  <a:pt x="968" y="2149"/>
                </a:cubicBezTo>
                <a:cubicBezTo>
                  <a:pt x="1004" y="2113"/>
                  <a:pt x="1061" y="2113"/>
                  <a:pt x="1096" y="2149"/>
                </a:cubicBezTo>
                <a:cubicBezTo>
                  <a:pt x="1131" y="2184"/>
                  <a:pt x="1131" y="2241"/>
                  <a:pt x="1096" y="2276"/>
                </a:cubicBezTo>
                <a:cubicBezTo>
                  <a:pt x="1104" y="2268"/>
                  <a:pt x="1104" y="2268"/>
                  <a:pt x="1104" y="2268"/>
                </a:cubicBezTo>
                <a:cubicBezTo>
                  <a:pt x="1069" y="2304"/>
                  <a:pt x="1069" y="2361"/>
                  <a:pt x="1104" y="2396"/>
                </a:cubicBezTo>
                <a:cubicBezTo>
                  <a:pt x="1139" y="2431"/>
                  <a:pt x="1196" y="2431"/>
                  <a:pt x="1232" y="2396"/>
                </a:cubicBezTo>
                <a:cubicBezTo>
                  <a:pt x="2412" y="1216"/>
                  <a:pt x="2412" y="1216"/>
                  <a:pt x="2412" y="1216"/>
                </a:cubicBezTo>
                <a:cubicBezTo>
                  <a:pt x="2447" y="1180"/>
                  <a:pt x="2447" y="1123"/>
                  <a:pt x="2412" y="1088"/>
                </a:cubicBezTo>
                <a:cubicBezTo>
                  <a:pt x="2377" y="1053"/>
                  <a:pt x="2320" y="1053"/>
                  <a:pt x="2285" y="1088"/>
                </a:cubicBezTo>
                <a:cubicBezTo>
                  <a:pt x="2253" y="1120"/>
                  <a:pt x="2253" y="1120"/>
                  <a:pt x="2253" y="1120"/>
                </a:cubicBezTo>
                <a:cubicBezTo>
                  <a:pt x="2217" y="1155"/>
                  <a:pt x="2160" y="1155"/>
                  <a:pt x="2125" y="1120"/>
                </a:cubicBezTo>
                <a:cubicBezTo>
                  <a:pt x="2090" y="1085"/>
                  <a:pt x="2090" y="1027"/>
                  <a:pt x="2125" y="992"/>
                </a:cubicBezTo>
                <a:cubicBezTo>
                  <a:pt x="2334" y="783"/>
                  <a:pt x="2334" y="783"/>
                  <a:pt x="2334" y="783"/>
                </a:cubicBezTo>
                <a:cubicBezTo>
                  <a:pt x="2369" y="748"/>
                  <a:pt x="2369" y="691"/>
                  <a:pt x="2334" y="655"/>
                </a:cubicBezTo>
                <a:cubicBezTo>
                  <a:pt x="2299" y="620"/>
                  <a:pt x="2242" y="620"/>
                  <a:pt x="2207" y="655"/>
                </a:cubicBezTo>
                <a:cubicBezTo>
                  <a:pt x="2196" y="666"/>
                  <a:pt x="2196" y="666"/>
                  <a:pt x="2196" y="666"/>
                </a:cubicBezTo>
                <a:cubicBezTo>
                  <a:pt x="2165" y="690"/>
                  <a:pt x="2138" y="684"/>
                  <a:pt x="2124" y="678"/>
                </a:cubicBezTo>
                <a:cubicBezTo>
                  <a:pt x="2106" y="669"/>
                  <a:pt x="2100" y="664"/>
                  <a:pt x="2088" y="653"/>
                </a:cubicBezTo>
                <a:cubicBezTo>
                  <a:pt x="2087" y="651"/>
                  <a:pt x="2086" y="650"/>
                  <a:pt x="2085" y="649"/>
                </a:cubicBezTo>
                <a:cubicBezTo>
                  <a:pt x="2050" y="614"/>
                  <a:pt x="1993" y="614"/>
                  <a:pt x="1957" y="649"/>
                </a:cubicBezTo>
                <a:lnTo>
                  <a:pt x="1670" y="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583" name="Rectangle 20"/>
          <p:cNvSpPr>
            <a:spLocks noChangeArrowheads="1"/>
          </p:cNvSpPr>
          <p:nvPr userDrawn="1"/>
        </p:nvSpPr>
        <p:spPr bwMode="auto">
          <a:xfrm>
            <a:off x="1675722" y="1947863"/>
            <a:ext cx="8808806" cy="285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584" name="Freeform 21"/>
          <p:cNvSpPr/>
          <p:nvPr userDrawn="1"/>
        </p:nvSpPr>
        <p:spPr bwMode="auto">
          <a:xfrm>
            <a:off x="8924925" y="1189038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585" name="Freeform 22"/>
          <p:cNvSpPr/>
          <p:nvPr userDrawn="1"/>
        </p:nvSpPr>
        <p:spPr bwMode="auto">
          <a:xfrm>
            <a:off x="4156075" y="5248275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586" name="Freeform 23"/>
          <p:cNvSpPr/>
          <p:nvPr userDrawn="1"/>
        </p:nvSpPr>
        <p:spPr bwMode="auto">
          <a:xfrm>
            <a:off x="6489700" y="1217613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587" name="Freeform 24"/>
          <p:cNvSpPr/>
          <p:nvPr userDrawn="1"/>
        </p:nvSpPr>
        <p:spPr bwMode="auto">
          <a:xfrm>
            <a:off x="7683500" y="1422400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588" name="Freeform 25"/>
          <p:cNvSpPr/>
          <p:nvPr userDrawn="1"/>
        </p:nvSpPr>
        <p:spPr bwMode="auto">
          <a:xfrm>
            <a:off x="4030663" y="1473200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589" name="Freeform 26"/>
          <p:cNvSpPr/>
          <p:nvPr userDrawn="1"/>
        </p:nvSpPr>
        <p:spPr bwMode="auto">
          <a:xfrm>
            <a:off x="6821488" y="4119563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590" name="Freeform 27"/>
          <p:cNvSpPr/>
          <p:nvPr userDrawn="1"/>
        </p:nvSpPr>
        <p:spPr bwMode="auto">
          <a:xfrm>
            <a:off x="6689725" y="898525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591" name="Freeform 28"/>
          <p:cNvSpPr/>
          <p:nvPr userDrawn="1"/>
        </p:nvSpPr>
        <p:spPr bwMode="auto">
          <a:xfrm>
            <a:off x="7896225" y="887413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592" name="Freeform 29"/>
          <p:cNvSpPr/>
          <p:nvPr userDrawn="1"/>
        </p:nvSpPr>
        <p:spPr bwMode="auto">
          <a:xfrm>
            <a:off x="6465888" y="5314950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593" name="Freeform 14"/>
          <p:cNvSpPr>
            <a:spLocks noEditPoints="1"/>
          </p:cNvSpPr>
          <p:nvPr userDrawn="1"/>
        </p:nvSpPr>
        <p:spPr bwMode="auto">
          <a:xfrm>
            <a:off x="0" y="-1038226"/>
            <a:ext cx="6738938" cy="3730625"/>
          </a:xfrm>
          <a:custGeom>
            <a:avLst/>
            <a:gdLst>
              <a:gd name="T0" fmla="*/ 0 w 4245"/>
              <a:gd name="T1" fmla="*/ 1381 h 2350"/>
              <a:gd name="T2" fmla="*/ 0 w 4245"/>
              <a:gd name="T3" fmla="*/ 1399 h 2350"/>
              <a:gd name="T4" fmla="*/ 846 w 4245"/>
              <a:gd name="T5" fmla="*/ 2245 h 2350"/>
              <a:gd name="T6" fmla="*/ 855 w 4245"/>
              <a:gd name="T7" fmla="*/ 2236 h 2350"/>
              <a:gd name="T8" fmla="*/ 0 w 4245"/>
              <a:gd name="T9" fmla="*/ 1381 h 2350"/>
              <a:gd name="T10" fmla="*/ 3763 w 4245"/>
              <a:gd name="T11" fmla="*/ 0 h 2350"/>
              <a:gd name="T12" fmla="*/ 3745 w 4245"/>
              <a:gd name="T13" fmla="*/ 0 h 2350"/>
              <a:gd name="T14" fmla="*/ 4227 w 4245"/>
              <a:gd name="T15" fmla="*/ 482 h 2350"/>
              <a:gd name="T16" fmla="*/ 2367 w 4245"/>
              <a:gd name="T17" fmla="*/ 2342 h 2350"/>
              <a:gd name="T18" fmla="*/ 2376 w 4245"/>
              <a:gd name="T19" fmla="*/ 2350 h 2350"/>
              <a:gd name="T20" fmla="*/ 4245 w 4245"/>
              <a:gd name="T21" fmla="*/ 482 h 2350"/>
              <a:gd name="T22" fmla="*/ 3763 w 4245"/>
              <a:gd name="T23" fmla="*/ 0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45" h="2350">
                <a:moveTo>
                  <a:pt x="0" y="1381"/>
                </a:moveTo>
                <a:lnTo>
                  <a:pt x="0" y="1399"/>
                </a:lnTo>
                <a:lnTo>
                  <a:pt x="846" y="2245"/>
                </a:lnTo>
                <a:lnTo>
                  <a:pt x="855" y="2236"/>
                </a:lnTo>
                <a:lnTo>
                  <a:pt x="0" y="1381"/>
                </a:lnTo>
                <a:moveTo>
                  <a:pt x="3763" y="0"/>
                </a:moveTo>
                <a:lnTo>
                  <a:pt x="3745" y="0"/>
                </a:lnTo>
                <a:lnTo>
                  <a:pt x="4227" y="482"/>
                </a:lnTo>
                <a:lnTo>
                  <a:pt x="2367" y="2342"/>
                </a:lnTo>
                <a:lnTo>
                  <a:pt x="2376" y="2350"/>
                </a:lnTo>
                <a:lnTo>
                  <a:pt x="4245" y="482"/>
                </a:lnTo>
                <a:lnTo>
                  <a:pt x="3763" y="0"/>
                </a:lnTo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594" name="副标题 2"/>
          <p:cNvSpPr>
            <a:spLocks noGrp="1"/>
          </p:cNvSpPr>
          <p:nvPr>
            <p:ph type="subTitle" idx="1"/>
          </p:nvPr>
        </p:nvSpPr>
        <p:spPr>
          <a:xfrm>
            <a:off x="2879324" y="2779088"/>
            <a:ext cx="6433352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1048595" name="标题 1"/>
          <p:cNvSpPr>
            <a:spLocks noGrp="1"/>
          </p:cNvSpPr>
          <p:nvPr>
            <p:ph type="ctrTitle"/>
          </p:nvPr>
        </p:nvSpPr>
        <p:spPr>
          <a:xfrm>
            <a:off x="2879325" y="3350531"/>
            <a:ext cx="6433352" cy="767764"/>
          </a:xfrm>
        </p:spPr>
        <p:txBody>
          <a:bodyPr anchor="b">
            <a:normAutofit/>
          </a:bodyPr>
          <a:lstStyle>
            <a:lvl1pPr algn="ctr">
              <a:defRPr sz="3600" b="1" spc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84392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76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76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768" name="Rounded Rectangle 2"/>
          <p:cNvSpPr/>
          <p:nvPr userDrawn="1"/>
        </p:nvSpPr>
        <p:spPr>
          <a:xfrm>
            <a:off x="603251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76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77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7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77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049772" name="Rounded Rectangle 71"/>
          <p:cNvSpPr/>
          <p:nvPr userDrawn="1"/>
        </p:nvSpPr>
        <p:spPr>
          <a:xfrm>
            <a:off x="4535315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7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616456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7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54133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7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48722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049776" name="Rounded Rectangle 75"/>
          <p:cNvSpPr/>
          <p:nvPr userDrawn="1"/>
        </p:nvSpPr>
        <p:spPr>
          <a:xfrm>
            <a:off x="8504770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7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585911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7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9510184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7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504773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049780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7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049781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5554133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049782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510184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grpSp>
        <p:nvGrpSpPr>
          <p:cNvPr id="358" name="Group 33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783" name="Rounded Rectangle 34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784" name="Rounded Rectangle 35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785" name="Rounded Rectangle 36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786" name="Picture Placeholder 2"/>
          <p:cNvSpPr>
            <a:spLocks noGrp="1"/>
          </p:cNvSpPr>
          <p:nvPr>
            <p:ph type="pic" sz="quarter" idx="58"/>
          </p:nvPr>
        </p:nvSpPr>
        <p:spPr>
          <a:xfrm>
            <a:off x="4588234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787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8504770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900"/>
                                        <p:tgtEl>
                                          <p:spTgt spid="104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04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04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04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49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49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049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49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49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49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9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49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9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9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900"/>
                                        <p:tgtEl>
                                          <p:spTgt spid="104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104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104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104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049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049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1049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1049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049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049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49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9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9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49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900"/>
                                        <p:tgtEl>
                                          <p:spTgt spid="104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1049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049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104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1049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1049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1049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1049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049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049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4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4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4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65" grpId="0" uiExpand="1"/>
      <p:bldP spid="10497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7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7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7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6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7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7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68" grpId="0" animBg="1"/>
      <p:bldP spid="104976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7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7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7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7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7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7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7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772" grpId="0" animBg="1"/>
      <p:bldP spid="10497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7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7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7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7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7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7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776" grpId="0" animBg="1"/>
      <p:bldP spid="10497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7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7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7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7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7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7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780" grpId="0" uiExpand="1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78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7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7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7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7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7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7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7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7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86" grpId="0" uiExpand="1"/>
      <p:bldP spid="1049787" grpId="0" uiExpand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6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64" name="Rounded Rectangle 2"/>
          <p:cNvSpPr/>
          <p:nvPr userDrawn="1"/>
        </p:nvSpPr>
        <p:spPr>
          <a:xfrm>
            <a:off x="-474133" y="171537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165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03251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16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805521" y="171537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6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05519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049168" name="Rounded Rectangle 27"/>
          <p:cNvSpPr/>
          <p:nvPr userDrawn="1"/>
        </p:nvSpPr>
        <p:spPr>
          <a:xfrm>
            <a:off x="10706103" y="171537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169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0787243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17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584746" y="171537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252638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049172" name="Rounded Rectangle 31"/>
          <p:cNvSpPr/>
          <p:nvPr userDrawn="1"/>
        </p:nvSpPr>
        <p:spPr>
          <a:xfrm>
            <a:off x="-474133" y="319365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17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03251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17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805521" y="319365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7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805519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049176" name="Rounded Rectangle 35"/>
          <p:cNvSpPr/>
          <p:nvPr userDrawn="1"/>
        </p:nvSpPr>
        <p:spPr>
          <a:xfrm>
            <a:off x="10706103" y="319365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1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0787243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1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584746" y="319365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79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252638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049180" name="Rounded Rectangle 39"/>
          <p:cNvSpPr/>
          <p:nvPr userDrawn="1"/>
        </p:nvSpPr>
        <p:spPr>
          <a:xfrm>
            <a:off x="-474133" y="467193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18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603251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18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05521" y="467193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8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805519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049184" name="Rounded Rectangle 43"/>
          <p:cNvSpPr/>
          <p:nvPr userDrawn="1"/>
        </p:nvSpPr>
        <p:spPr>
          <a:xfrm>
            <a:off x="10706103" y="467193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18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10787243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18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7584746" y="467193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87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252638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grpSp>
        <p:nvGrpSpPr>
          <p:cNvPr id="284" name="Group 4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188" name="Rounded Rectangle 4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189" name="Rounded Rectangle 4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190" name="Rounded Rectangle 5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49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049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049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49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49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9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049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049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10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049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049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049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9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9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49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049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1049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10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049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049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1049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9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9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49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9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1049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1049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10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049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049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1049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49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49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49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49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049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1049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10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1049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1049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1049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49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49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49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49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1049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1049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10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49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1049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1049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1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1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1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1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1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64" grpId="0" animBg="1"/>
      <p:bldP spid="104916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1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1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1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1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1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1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168" grpId="0" animBg="1"/>
      <p:bldP spid="104916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1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1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1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7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172" grpId="0" animBg="1"/>
      <p:bldP spid="10491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1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1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1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1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1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1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176" grpId="0" animBg="1"/>
      <p:bldP spid="10491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1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1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1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1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1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1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180" grpId="0" animBg="1"/>
      <p:bldP spid="10491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1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1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1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1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1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1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184" grpId="0" animBg="1"/>
      <p:bldP spid="10491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1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1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1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1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1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1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29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294" name="Rounded Rectangle 2"/>
          <p:cNvSpPr/>
          <p:nvPr userDrawn="1"/>
        </p:nvSpPr>
        <p:spPr>
          <a:xfrm>
            <a:off x="644176" y="1638675"/>
            <a:ext cx="3030357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295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101380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300" name="Group 2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296" name="Rounded Rectangle 2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297" name="Rounded Rectangle 2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298" name="Rounded Rectangle 3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299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918408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04930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03251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0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049302" name="Rounded Rectangle 64"/>
          <p:cNvSpPr/>
          <p:nvPr userDrawn="1"/>
        </p:nvSpPr>
        <p:spPr>
          <a:xfrm>
            <a:off x="4548717" y="1638675"/>
            <a:ext cx="3071283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30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046847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304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5818720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04930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48717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06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48722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049307" name="Rounded Rectangle 109"/>
          <p:cNvSpPr/>
          <p:nvPr userDrawn="1"/>
        </p:nvSpPr>
        <p:spPr>
          <a:xfrm>
            <a:off x="8504768" y="1638675"/>
            <a:ext cx="3071283" cy="78295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308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9002898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309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752193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049310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8504768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11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504773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049312" name="Rounded Rectangle 129"/>
          <p:cNvSpPr/>
          <p:nvPr userDrawn="1"/>
        </p:nvSpPr>
        <p:spPr>
          <a:xfrm>
            <a:off x="644179" y="4066912"/>
            <a:ext cx="3030356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313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101380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314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918408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049315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03251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1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03256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049317" name="Rounded Rectangle 144"/>
          <p:cNvSpPr/>
          <p:nvPr userDrawn="1"/>
        </p:nvSpPr>
        <p:spPr>
          <a:xfrm>
            <a:off x="4548720" y="4066912"/>
            <a:ext cx="3071280" cy="78295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318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046847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319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818720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049320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548717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21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4548722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049322" name="Rounded Rectangle 154"/>
          <p:cNvSpPr/>
          <p:nvPr userDrawn="1"/>
        </p:nvSpPr>
        <p:spPr>
          <a:xfrm>
            <a:off x="8504771" y="4066912"/>
            <a:ext cx="3071280" cy="78295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323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002898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324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9752193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049325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8504768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26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8504773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49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049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4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049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49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49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104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04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04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9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49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9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9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049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049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104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049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049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049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1049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049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1049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9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49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49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9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049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049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104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049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049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049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1049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1049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049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9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9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9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49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049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1049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104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1049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1049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1049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1049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049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049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4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4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4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4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1049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1049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104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49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1049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1049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400"/>
                                        <p:tgtEl>
                                          <p:spTgt spid="1049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1049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1049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49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49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49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49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1049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1049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104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00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300" fill="hold"/>
                                        <p:tgtEl>
                                          <p:spTgt spid="1049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1049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300"/>
                                        <p:tgtEl>
                                          <p:spTgt spid="1049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1049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1049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1049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49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49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49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49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2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2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2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9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2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2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94" grpId="0" animBg="1"/>
      <p:bldP spid="104929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29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29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2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9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29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2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2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0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0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02" grpId="0" animBg="1"/>
      <p:bldP spid="104930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3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3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3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30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3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3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0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0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0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0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0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0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07" grpId="0" animBg="1"/>
      <p:bldP spid="104930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30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30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3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0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30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30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30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1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12" grpId="0" animBg="1"/>
      <p:bldP spid="10493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3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3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3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3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3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3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17" grpId="0" animBg="1"/>
      <p:bldP spid="104931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3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3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3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3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3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3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22" grpId="0" animBg="1"/>
      <p:bldP spid="104932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3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3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3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3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3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3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47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22" name="Group 19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473" name="Rounded Rectangle 20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474" name="Rounded Rectangle 21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475" name="Rounded Rectangle 22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476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23715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1">
                    <a:lumMod val="60000"/>
                    <a:lumOff val="40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104947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27856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47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1049479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327856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049480" name="Rounded Rectangle 60"/>
          <p:cNvSpPr/>
          <p:nvPr userDrawn="1"/>
        </p:nvSpPr>
        <p:spPr>
          <a:xfrm>
            <a:off x="4002264" y="1703191"/>
            <a:ext cx="144000" cy="32040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481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535315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1049482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239456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483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4514856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1049484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239456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049485" name="Rounded Rectangle 65"/>
          <p:cNvSpPr/>
          <p:nvPr userDrawn="1"/>
        </p:nvSpPr>
        <p:spPr>
          <a:xfrm>
            <a:off x="7998531" y="1703191"/>
            <a:ext cx="144000" cy="32040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486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508299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1049487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212440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488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8487840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1049489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212440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04949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104949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04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04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04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9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1049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049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049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4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049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049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049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9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49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49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49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1049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049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1049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4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049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049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1049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4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9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1049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1049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1049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104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104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04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4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4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4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7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4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4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7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47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47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4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4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4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4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47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47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4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4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80" grpId="0" animBg="1"/>
      <p:bldP spid="10494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4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4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4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4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4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4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4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4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4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4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85" grpId="0" animBg="1"/>
      <p:bldP spid="104948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48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48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4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4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4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4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4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4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4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4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9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49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49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49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49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78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60" name="Group 3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790" name="Rounded Rectangle 35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791" name="Rounded Rectangle 3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792" name="Rounded Rectangle 37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793" name="Oval 39"/>
          <p:cNvSpPr>
            <a:spLocks noChangeAspect="1"/>
          </p:cNvSpPr>
          <p:nvPr userDrawn="1"/>
        </p:nvSpPr>
        <p:spPr>
          <a:xfrm>
            <a:off x="651303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794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549706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79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04979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69384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79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69385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049798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338847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3145761" name="Straight Connector 84"/>
          <p:cNvCxnSpPr>
            <a:cxnSpLocks/>
          </p:cNvCxnSpPr>
          <p:nvPr userDrawn="1"/>
        </p:nvCxnSpPr>
        <p:spPr>
          <a:xfrm>
            <a:off x="3064933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799" name="Oval 107"/>
          <p:cNvSpPr>
            <a:spLocks noChangeAspect="1"/>
          </p:cNvSpPr>
          <p:nvPr userDrawn="1"/>
        </p:nvSpPr>
        <p:spPr>
          <a:xfrm>
            <a:off x="359669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80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349509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80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59339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04980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459339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80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459340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04980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228802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3145762" name="Straight Connector 125"/>
          <p:cNvCxnSpPr>
            <a:cxnSpLocks/>
          </p:cNvCxnSpPr>
          <p:nvPr userDrawn="1"/>
        </p:nvCxnSpPr>
        <p:spPr>
          <a:xfrm>
            <a:off x="6011333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805" name="Oval 140"/>
          <p:cNvSpPr>
            <a:spLocks noChangeAspect="1"/>
          </p:cNvSpPr>
          <p:nvPr userDrawn="1"/>
        </p:nvSpPr>
        <p:spPr>
          <a:xfrm>
            <a:off x="659953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806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649793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80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6462179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04980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462179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809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462180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049810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7231642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3145763" name="Straight Connector 152"/>
          <p:cNvCxnSpPr>
            <a:cxnSpLocks/>
          </p:cNvCxnSpPr>
          <p:nvPr userDrawn="1"/>
        </p:nvCxnSpPr>
        <p:spPr>
          <a:xfrm>
            <a:off x="9025467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811" name="Oval 159"/>
          <p:cNvSpPr>
            <a:spLocks noChangeAspect="1"/>
          </p:cNvSpPr>
          <p:nvPr userDrawn="1"/>
        </p:nvSpPr>
        <p:spPr>
          <a:xfrm>
            <a:off x="957791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812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947631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813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476311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049814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476311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815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9476312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049816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10245774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9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9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9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9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104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04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04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4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4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04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04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04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4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4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4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49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49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104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04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04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49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9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9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49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049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049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1049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1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9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9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49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49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4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104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104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04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9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49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49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49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104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104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104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1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49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49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4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0"/>
                            </p:stCondLst>
                            <p:childTnLst>
                              <p:par>
                                <p:cTn id="12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49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49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4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400"/>
                                        <p:tgtEl>
                                          <p:spTgt spid="104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104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104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4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4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4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4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4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4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4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8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78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7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7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8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7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7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93" grpId="0" animBg="1"/>
      <p:bldP spid="1049794" grpId="0"/>
      <p:bldP spid="10497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79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7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7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9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9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7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7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79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7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7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7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799" grpId="0" animBg="1"/>
      <p:bldP spid="1049800" grpId="0"/>
      <p:bldP spid="10498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8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8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8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8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8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8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8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8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8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8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8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8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80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8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80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80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80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805" grpId="0" animBg="1"/>
      <p:bldP spid="1049806" grpId="0"/>
      <p:bldP spid="10498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8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8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8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8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80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8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80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8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8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8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8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8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81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8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8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8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8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811" grpId="0" animBg="1"/>
      <p:bldP spid="1049812" grpId="0"/>
      <p:bldP spid="10498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8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81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8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8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8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8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8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8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8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8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8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8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81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8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8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8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8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23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290" name="Group 3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232" name="Rounded Rectangle 35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233" name="Rounded Rectangle 3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234" name="Rounded Rectangle 37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145753" name="Straight Connector 84"/>
          <p:cNvCxnSpPr>
            <a:cxnSpLocks/>
          </p:cNvCxnSpPr>
          <p:nvPr userDrawn="1"/>
        </p:nvCxnSpPr>
        <p:spPr>
          <a:xfrm flipH="1">
            <a:off x="603251" y="3810001"/>
            <a:ext cx="5329760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54" name="Straight Connector 80"/>
          <p:cNvCxnSpPr>
            <a:cxnSpLocks/>
          </p:cNvCxnSpPr>
          <p:nvPr userDrawn="1"/>
        </p:nvCxnSpPr>
        <p:spPr>
          <a:xfrm>
            <a:off x="6096000" y="1622327"/>
            <a:ext cx="0" cy="4656556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55" name="Straight Connector 82"/>
          <p:cNvCxnSpPr>
            <a:cxnSpLocks/>
          </p:cNvCxnSpPr>
          <p:nvPr userDrawn="1"/>
        </p:nvCxnSpPr>
        <p:spPr>
          <a:xfrm flipH="1">
            <a:off x="6239948" y="3810001"/>
            <a:ext cx="5329760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235" name="Arc 89"/>
          <p:cNvSpPr>
            <a:spLocks noChangeAspect="1"/>
          </p:cNvSpPr>
          <p:nvPr userDrawn="1"/>
        </p:nvSpPr>
        <p:spPr>
          <a:xfrm>
            <a:off x="999955" y="162232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23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383887" y="190118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04923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383887" y="234274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23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377544" y="264308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049239" name="Oval 105"/>
          <p:cNvSpPr>
            <a:spLocks noChangeAspect="1"/>
          </p:cNvSpPr>
          <p:nvPr userDrawn="1"/>
        </p:nvSpPr>
        <p:spPr>
          <a:xfrm>
            <a:off x="603253" y="2203997"/>
            <a:ext cx="816001" cy="734399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2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81751" y="220399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24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257795" y="176402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242" name="Arc 117"/>
          <p:cNvSpPr>
            <a:spLocks noChangeAspect="1"/>
          </p:cNvSpPr>
          <p:nvPr userDrawn="1"/>
        </p:nvSpPr>
        <p:spPr>
          <a:xfrm>
            <a:off x="6642996" y="162232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243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026928" y="190118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049244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9026928" y="234274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245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9020585" y="264308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049246" name="Oval 129"/>
          <p:cNvSpPr>
            <a:spLocks noChangeAspect="1"/>
          </p:cNvSpPr>
          <p:nvPr userDrawn="1"/>
        </p:nvSpPr>
        <p:spPr>
          <a:xfrm>
            <a:off x="6246296" y="2203997"/>
            <a:ext cx="816001" cy="734399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2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324792" y="220399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248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6900834" y="176402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249" name="Arc 138"/>
          <p:cNvSpPr>
            <a:spLocks noChangeAspect="1"/>
          </p:cNvSpPr>
          <p:nvPr userDrawn="1"/>
        </p:nvSpPr>
        <p:spPr>
          <a:xfrm>
            <a:off x="999955" y="412168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25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3383887" y="440054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04925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3383887" y="484210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252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3377544" y="514244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049253" name="Oval 146"/>
          <p:cNvSpPr>
            <a:spLocks noChangeAspect="1"/>
          </p:cNvSpPr>
          <p:nvPr userDrawn="1"/>
        </p:nvSpPr>
        <p:spPr>
          <a:xfrm>
            <a:off x="603253" y="4703357"/>
            <a:ext cx="816001" cy="734399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254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681751" y="470335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255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257795" y="426338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256" name="Arc 152"/>
          <p:cNvSpPr>
            <a:spLocks noChangeAspect="1"/>
          </p:cNvSpPr>
          <p:nvPr userDrawn="1"/>
        </p:nvSpPr>
        <p:spPr>
          <a:xfrm>
            <a:off x="6642996" y="412168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25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9026928" y="440054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049258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9026928" y="484210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259" name="Text Placeholder 2"/>
          <p:cNvSpPr>
            <a:spLocks noGrp="1"/>
          </p:cNvSpPr>
          <p:nvPr>
            <p:ph type="body" sz="quarter" idx="80" hasCustomPrompt="1"/>
          </p:nvPr>
        </p:nvSpPr>
        <p:spPr>
          <a:xfrm>
            <a:off x="9020585" y="514244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049260" name="Oval 156"/>
          <p:cNvSpPr>
            <a:spLocks noChangeAspect="1"/>
          </p:cNvSpPr>
          <p:nvPr userDrawn="1"/>
        </p:nvSpPr>
        <p:spPr>
          <a:xfrm>
            <a:off x="6246296" y="4703357"/>
            <a:ext cx="816001" cy="734399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26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324792" y="470335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262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6900834" y="426338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4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4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4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104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04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04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9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49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9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9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9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49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049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049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049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0"/>
                                        <p:tgtEl>
                                          <p:spTgt spid="104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49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49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4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04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04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04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9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9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49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9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49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49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4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04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04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104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1000"/>
                                        <p:tgtEl>
                                          <p:spTgt spid="104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49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49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4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104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104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104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4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49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49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4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1049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1049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1049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000"/>
                            </p:stCondLst>
                            <p:childTnLst>
                              <p:par>
                                <p:cTn id="1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1000"/>
                                        <p:tgtEl>
                                          <p:spTgt spid="104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49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49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4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1049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1049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1049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49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49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49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49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5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049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49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4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1049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1049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1049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1000"/>
                                        <p:tgtEl>
                                          <p:spTgt spid="104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049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049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4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2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2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2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2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2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35" grpId="0" animBg="1"/>
      <p:bldP spid="10492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2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2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2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3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2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2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39" grpId="0" animBg="1"/>
      <p:bldP spid="10492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2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2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2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41" grpId="0"/>
      <p:bldP spid="1049242" grpId="0" animBg="1"/>
      <p:bldP spid="10492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2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2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2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2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2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46" grpId="0" animBg="1"/>
      <p:bldP spid="104924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2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2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2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48" grpId="0"/>
      <p:bldP spid="1049249" grpId="0" animBg="1"/>
      <p:bldP spid="10492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2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2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2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2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2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53" grpId="0" animBg="1"/>
      <p:bldP spid="10492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2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2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2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55" grpId="0"/>
      <p:bldP spid="1049256" grpId="0" animBg="1"/>
      <p:bldP spid="10492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2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2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2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2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2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60" grpId="0" animBg="1"/>
      <p:bldP spid="104926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2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2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2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6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9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93" name="Rounded Rectangle 2"/>
          <p:cNvSpPr/>
          <p:nvPr userDrawn="1"/>
        </p:nvSpPr>
        <p:spPr>
          <a:xfrm>
            <a:off x="603251" y="4732394"/>
            <a:ext cx="869949" cy="17300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394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39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9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9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608669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1049397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9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2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grpSp>
        <p:nvGrpSpPr>
          <p:cNvPr id="312" name="Group 18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398" name="Rounded Rectangle 19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399" name="Rounded Rectangle 20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400" name="Rounded Rectangle 21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401" name="Rounded Rectangle 37"/>
          <p:cNvSpPr/>
          <p:nvPr userDrawn="1"/>
        </p:nvSpPr>
        <p:spPr>
          <a:xfrm>
            <a:off x="4351162" y="4732394"/>
            <a:ext cx="869949" cy="17300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402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432303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403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356580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404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5356580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1049405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356580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3"/>
                  </a:solidFill>
                </a:ln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049406" name="Rounded Rectangle 42"/>
          <p:cNvSpPr/>
          <p:nvPr userDrawn="1"/>
        </p:nvSpPr>
        <p:spPr>
          <a:xfrm>
            <a:off x="8070147" y="4732391"/>
            <a:ext cx="869949" cy="17300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407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151288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408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075565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409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9075565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1049410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075565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4"/>
                  </a:solidFill>
                </a:ln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049411" name="Oval 22"/>
          <p:cNvSpPr>
            <a:spLocks noChangeAspect="1"/>
          </p:cNvSpPr>
          <p:nvPr userDrawn="1"/>
        </p:nvSpPr>
        <p:spPr>
          <a:xfrm>
            <a:off x="996835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412" name="Oval 24"/>
          <p:cNvSpPr>
            <a:spLocks noChangeAspect="1"/>
          </p:cNvSpPr>
          <p:nvPr userDrawn="1"/>
        </p:nvSpPr>
        <p:spPr>
          <a:xfrm>
            <a:off x="4654434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413" name="Oval 29"/>
          <p:cNvSpPr>
            <a:spLocks noChangeAspect="1"/>
          </p:cNvSpPr>
          <p:nvPr userDrawn="1"/>
        </p:nvSpPr>
        <p:spPr>
          <a:xfrm>
            <a:off x="8334611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414" name="Oval 34"/>
          <p:cNvSpPr>
            <a:spLocks noChangeAspect="1"/>
          </p:cNvSpPr>
          <p:nvPr userDrawn="1"/>
        </p:nvSpPr>
        <p:spPr>
          <a:xfrm>
            <a:off x="3873621" y="2565575"/>
            <a:ext cx="816001" cy="7343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415" name="Oval 36"/>
          <p:cNvSpPr>
            <a:spLocks noChangeAspect="1"/>
          </p:cNvSpPr>
          <p:nvPr userDrawn="1"/>
        </p:nvSpPr>
        <p:spPr>
          <a:xfrm>
            <a:off x="7514989" y="2565575"/>
            <a:ext cx="816001" cy="7343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416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74187" y="1483364"/>
            <a:ext cx="3072984" cy="2808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417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585804" y="1483364"/>
            <a:ext cx="3016120" cy="2808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41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8254106" y="1483364"/>
            <a:ext cx="3071508" cy="2808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419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947171" y="2565575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420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572830" y="2565575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10"/>
                                        <p:tgtEl>
                                          <p:spTgt spid="1049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10" fill="hold"/>
                                        <p:tgtEl>
                                          <p:spTgt spid="1049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9" decel="100000" fill="hold"/>
                                        <p:tgtEl>
                                          <p:spTgt spid="1049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1049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10" fill="hold"/>
                                        <p:tgtEl>
                                          <p:spTgt spid="104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10" fill="hold"/>
                                        <p:tgtEl>
                                          <p:spTgt spid="104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10"/>
                                        <p:tgtEl>
                                          <p:spTgt spid="104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10"/>
                                        <p:tgtEl>
                                          <p:spTgt spid="104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10" fill="hold"/>
                                        <p:tgtEl>
                                          <p:spTgt spid="104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10" fill="hold"/>
                                        <p:tgtEl>
                                          <p:spTgt spid="104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10"/>
                                        <p:tgtEl>
                                          <p:spTgt spid="104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10" fill="hold"/>
                                        <p:tgtEl>
                                          <p:spTgt spid="104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10" fill="hold"/>
                                        <p:tgtEl>
                                          <p:spTgt spid="104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10"/>
                                        <p:tgtEl>
                                          <p:spTgt spid="104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10"/>
                                        <p:tgtEl>
                                          <p:spTgt spid="1049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10" fill="hold"/>
                                        <p:tgtEl>
                                          <p:spTgt spid="104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9" decel="100000" fill="hold"/>
                                        <p:tgtEl>
                                          <p:spTgt spid="104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104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10" fill="hold"/>
                                        <p:tgtEl>
                                          <p:spTgt spid="104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10" fill="hold"/>
                                        <p:tgtEl>
                                          <p:spTgt spid="104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10"/>
                                        <p:tgtEl>
                                          <p:spTgt spid="104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10"/>
                                        <p:tgtEl>
                                          <p:spTgt spid="1049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10" fill="hold"/>
                                        <p:tgtEl>
                                          <p:spTgt spid="1049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10" fill="hold"/>
                                        <p:tgtEl>
                                          <p:spTgt spid="1049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10"/>
                                        <p:tgtEl>
                                          <p:spTgt spid="104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10" fill="hold"/>
                                        <p:tgtEl>
                                          <p:spTgt spid="104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10" fill="hold"/>
                                        <p:tgtEl>
                                          <p:spTgt spid="104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10"/>
                                        <p:tgtEl>
                                          <p:spTgt spid="104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10"/>
                                        <p:tgtEl>
                                          <p:spTgt spid="1049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10" fill="hold"/>
                                        <p:tgtEl>
                                          <p:spTgt spid="1049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59" decel="100000" fill="hold"/>
                                        <p:tgtEl>
                                          <p:spTgt spid="1049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1049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10" fill="hold"/>
                                        <p:tgtEl>
                                          <p:spTgt spid="1049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10" fill="hold"/>
                                        <p:tgtEl>
                                          <p:spTgt spid="1049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10"/>
                                        <p:tgtEl>
                                          <p:spTgt spid="1049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10"/>
                                        <p:tgtEl>
                                          <p:spTgt spid="1049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10" fill="hold"/>
                                        <p:tgtEl>
                                          <p:spTgt spid="1049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10" fill="hold"/>
                                        <p:tgtEl>
                                          <p:spTgt spid="1049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10"/>
                                        <p:tgtEl>
                                          <p:spTgt spid="104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10" fill="hold"/>
                                        <p:tgtEl>
                                          <p:spTgt spid="104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10" fill="hold"/>
                                        <p:tgtEl>
                                          <p:spTgt spid="104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10"/>
                                        <p:tgtEl>
                                          <p:spTgt spid="1049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49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49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4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49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49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4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49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49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4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49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49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4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49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49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4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4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4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4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1049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1049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300"/>
                                        <p:tgtEl>
                                          <p:spTgt spid="1049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300" fill="hold"/>
                                        <p:tgtEl>
                                          <p:spTgt spid="1049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1049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300"/>
                                        <p:tgtEl>
                                          <p:spTgt spid="1049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9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39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39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39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9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93" grpId="0" animBg="1"/>
      <p:bldP spid="104939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104939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104939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10493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9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1049395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10493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10493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9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10493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9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1049397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10493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10493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01" grpId="0" animBg="1"/>
      <p:bldP spid="104940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104940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104940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10494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40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1049403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1049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1049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0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104940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40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1049405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104940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104940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06" grpId="0" animBg="1"/>
      <p:bldP spid="104940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104940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104940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10494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40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1049408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10494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10494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0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10494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41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1049410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10494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10494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11" grpId="0" animBg="1"/>
      <p:bldP spid="1049412" grpId="0" animBg="1"/>
      <p:bldP spid="1049413" grpId="0" animBg="1"/>
      <p:bldP spid="1049414" grpId="0" animBg="1"/>
      <p:bldP spid="1049415" grpId="0" animBg="1"/>
      <p:bldP spid="1049416" grpId="0"/>
      <p:bldP spid="1049417" grpId="0"/>
      <p:bldP spid="1049418" grpId="0"/>
      <p:bldP spid="10494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4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4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4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42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4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4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4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4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4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44" name="Group 18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643" name="Rounded Rectangle 19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644" name="Rounded Rectangle 20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645" name="Rounded Rectangle 21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646" name="Teardrop 29"/>
          <p:cNvSpPr/>
          <p:nvPr userDrawn="1"/>
        </p:nvSpPr>
        <p:spPr>
          <a:xfrm rot="13482192">
            <a:off x="1282930" y="1573861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647" name="Teardrop 32"/>
          <p:cNvSpPr/>
          <p:nvPr userDrawn="1"/>
        </p:nvSpPr>
        <p:spPr>
          <a:xfrm rot="13482192">
            <a:off x="4993448" y="1573861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648" name="Teardrop 33"/>
          <p:cNvSpPr/>
          <p:nvPr userDrawn="1"/>
        </p:nvSpPr>
        <p:spPr>
          <a:xfrm rot="13482192">
            <a:off x="8921272" y="1573860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649" name="Text Placeholder 7"/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1751186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650" name="Text Placeholder 7"/>
          <p:cNvSpPr>
            <a:spLocks noGrp="1" noChangeAspect="1"/>
          </p:cNvSpPr>
          <p:nvPr>
            <p:ph type="body" sz="quarter" idx="56" hasCustomPrompt="1"/>
          </p:nvPr>
        </p:nvSpPr>
        <p:spPr>
          <a:xfrm>
            <a:off x="5499097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651" name="Text Placeholder 7"/>
          <p:cNvSpPr>
            <a:spLocks noGrp="1" noChangeAspect="1"/>
          </p:cNvSpPr>
          <p:nvPr>
            <p:ph type="body" sz="quarter" idx="60" hasCustomPrompt="1"/>
          </p:nvPr>
        </p:nvSpPr>
        <p:spPr>
          <a:xfrm>
            <a:off x="9319682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652" name="Rounded Rectangle 47"/>
          <p:cNvSpPr/>
          <p:nvPr userDrawn="1"/>
        </p:nvSpPr>
        <p:spPr>
          <a:xfrm>
            <a:off x="1067504" y="4549516"/>
            <a:ext cx="405696" cy="278600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65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9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5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608669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1049655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9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049656" name="Rounded Rectangle 51"/>
          <p:cNvSpPr/>
          <p:nvPr userDrawn="1"/>
        </p:nvSpPr>
        <p:spPr>
          <a:xfrm>
            <a:off x="4815415" y="4549516"/>
            <a:ext cx="405696" cy="278600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657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356580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58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5356580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1049659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356580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049660" name="Rounded Rectangle 55"/>
          <p:cNvSpPr/>
          <p:nvPr userDrawn="1"/>
        </p:nvSpPr>
        <p:spPr>
          <a:xfrm>
            <a:off x="8534400" y="4549514"/>
            <a:ext cx="405696" cy="2786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661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075565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62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9075565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1049663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075565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49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049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049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049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049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049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04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04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04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49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49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049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9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9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49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49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9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1049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049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049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49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49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1049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9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4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4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49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1049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049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049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49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49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1049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9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49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49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49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49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1049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1049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1049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46" grpId="0" animBg="1"/>
      <p:bldP spid="1049647" grpId="0" animBg="1"/>
      <p:bldP spid="1049648" grpId="0" animBg="1"/>
      <p:bldP spid="104964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6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6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6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5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6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6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6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5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6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6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6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52" grpId="0" animBg="1"/>
      <p:bldP spid="10496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56" grpId="0" animBg="1"/>
      <p:bldP spid="10496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60" grpId="0" animBg="1"/>
      <p:bldP spid="10496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6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4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429" name="Rounded Rectangle 2"/>
          <p:cNvSpPr/>
          <p:nvPr userDrawn="1"/>
        </p:nvSpPr>
        <p:spPr>
          <a:xfrm>
            <a:off x="-406400" y="171537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430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4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805518" y="154432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43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05519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049433" name="Rounded Rectangle 31"/>
          <p:cNvSpPr/>
          <p:nvPr userDrawn="1"/>
        </p:nvSpPr>
        <p:spPr>
          <a:xfrm>
            <a:off x="-406400" y="319365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434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84392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43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805518" y="302260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436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805519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049437" name="Rounded Rectangle 39"/>
          <p:cNvSpPr/>
          <p:nvPr userDrawn="1"/>
        </p:nvSpPr>
        <p:spPr>
          <a:xfrm>
            <a:off x="-406400" y="467193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438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684392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439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05518" y="450088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440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805519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grpSp>
        <p:nvGrpSpPr>
          <p:cNvPr id="3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441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442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443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49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049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4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049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49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49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9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049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049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104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049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049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049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9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9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49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9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049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1049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104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049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049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1049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9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9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49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9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4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4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4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4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4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29" grpId="0" animBg="1"/>
      <p:bldP spid="10494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4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4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4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4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4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4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433" grpId="0" animBg="1"/>
      <p:bldP spid="10494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4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4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4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4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4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4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437" grpId="0" animBg="1"/>
      <p:bldP spid="104943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4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4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4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4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4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4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0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08" name="Rounded Rectangle 2"/>
          <p:cNvSpPr/>
          <p:nvPr userDrawn="1"/>
        </p:nvSpPr>
        <p:spPr>
          <a:xfrm>
            <a:off x="10706102" y="185253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60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87243" y="18982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61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21968" y="168148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1971" y="21622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049612" name="Rounded Rectangle 31"/>
          <p:cNvSpPr/>
          <p:nvPr userDrawn="1"/>
        </p:nvSpPr>
        <p:spPr>
          <a:xfrm>
            <a:off x="10706102" y="333081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61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10787243" y="337653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6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421968" y="315976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1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421971" y="364055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049616" name="Rounded Rectangle 39"/>
          <p:cNvSpPr/>
          <p:nvPr userDrawn="1"/>
        </p:nvSpPr>
        <p:spPr>
          <a:xfrm>
            <a:off x="10706102" y="480909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617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10787243" y="485481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618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6421968" y="463804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19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6421971" y="511883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grpSp>
        <p:nvGrpSpPr>
          <p:cNvPr id="338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620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621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622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49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049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4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049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49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49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9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9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9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9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049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049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104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049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049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049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9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9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49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9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049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1049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104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049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049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1049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4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0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08" grpId="0" animBg="1"/>
      <p:bldP spid="104960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60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60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6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1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12" grpId="0" animBg="1"/>
      <p:bldP spid="10496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6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6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6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16" grpId="0" animBg="1"/>
      <p:bldP spid="10496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6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6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6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1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Freeform 25"/>
          <p:cNvSpPr/>
          <p:nvPr userDrawn="1"/>
        </p:nvSpPr>
        <p:spPr bwMode="auto">
          <a:xfrm>
            <a:off x="630692" y="1649412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632" name="Rectangle 20"/>
          <p:cNvSpPr>
            <a:spLocks noChangeArrowheads="1"/>
          </p:cNvSpPr>
          <p:nvPr userDrawn="1"/>
        </p:nvSpPr>
        <p:spPr bwMode="auto">
          <a:xfrm>
            <a:off x="0" y="2124075"/>
            <a:ext cx="12192000" cy="28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633" name="标题 1"/>
          <p:cNvSpPr>
            <a:spLocks noGrp="1"/>
          </p:cNvSpPr>
          <p:nvPr>
            <p:ph type="title" hasCustomPrompt="1"/>
          </p:nvPr>
        </p:nvSpPr>
        <p:spPr>
          <a:xfrm>
            <a:off x="3094446" y="2760886"/>
            <a:ext cx="7584213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1048634" name="文本占位符 2"/>
          <p:cNvSpPr>
            <a:spLocks noGrp="1"/>
          </p:cNvSpPr>
          <p:nvPr>
            <p:ph type="body" idx="1"/>
          </p:nvPr>
        </p:nvSpPr>
        <p:spPr>
          <a:xfrm>
            <a:off x="3094446" y="3547042"/>
            <a:ext cx="7584213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5" name="Freeform 21"/>
          <p:cNvSpPr/>
          <p:nvPr userDrawn="1"/>
        </p:nvSpPr>
        <p:spPr bwMode="auto">
          <a:xfrm>
            <a:off x="1997982" y="1797050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636" name="Freeform 22"/>
          <p:cNvSpPr/>
          <p:nvPr userDrawn="1"/>
        </p:nvSpPr>
        <p:spPr bwMode="auto">
          <a:xfrm>
            <a:off x="9072562" y="5445579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637" name="Freeform 23"/>
          <p:cNvSpPr/>
          <p:nvPr userDrawn="1"/>
        </p:nvSpPr>
        <p:spPr bwMode="auto">
          <a:xfrm>
            <a:off x="1982220" y="1624149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638" name="Freeform 24"/>
          <p:cNvSpPr/>
          <p:nvPr userDrawn="1"/>
        </p:nvSpPr>
        <p:spPr bwMode="auto">
          <a:xfrm>
            <a:off x="3686403" y="1411607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639" name="Freeform 26"/>
          <p:cNvSpPr/>
          <p:nvPr userDrawn="1"/>
        </p:nvSpPr>
        <p:spPr bwMode="auto">
          <a:xfrm>
            <a:off x="10263187" y="4295775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640" name="Freeform 27"/>
          <p:cNvSpPr/>
          <p:nvPr userDrawn="1"/>
        </p:nvSpPr>
        <p:spPr bwMode="auto">
          <a:xfrm>
            <a:off x="1878240" y="1219520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641" name="Freeform 28"/>
          <p:cNvSpPr/>
          <p:nvPr userDrawn="1"/>
        </p:nvSpPr>
        <p:spPr bwMode="auto">
          <a:xfrm>
            <a:off x="3388745" y="1293949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642" name="Freeform 29"/>
          <p:cNvSpPr/>
          <p:nvPr userDrawn="1"/>
        </p:nvSpPr>
        <p:spPr bwMode="auto">
          <a:xfrm>
            <a:off x="9907587" y="5491162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2" name="Oval 52"/>
          <p:cNvSpPr>
            <a:spLocks noChangeAspect="1"/>
          </p:cNvSpPr>
          <p:nvPr userDrawn="1"/>
        </p:nvSpPr>
        <p:spPr>
          <a:xfrm>
            <a:off x="861369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33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3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03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335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336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337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33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64496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64501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104934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099962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341" name="Oval 24"/>
          <p:cNvSpPr>
            <a:spLocks noChangeAspect="1"/>
          </p:cNvSpPr>
          <p:nvPr userDrawn="1"/>
        </p:nvSpPr>
        <p:spPr>
          <a:xfrm>
            <a:off x="4518970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34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22088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4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622093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1049344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757555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345" name="Oval 33"/>
          <p:cNvSpPr>
            <a:spLocks noChangeAspect="1"/>
          </p:cNvSpPr>
          <p:nvPr userDrawn="1"/>
        </p:nvSpPr>
        <p:spPr>
          <a:xfrm>
            <a:off x="8199147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34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295917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95922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1049348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8453962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9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9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9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9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9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9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9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49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49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49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49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9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49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4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9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49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49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4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49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49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4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9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9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32" grpId="0" animBg="1"/>
      <p:bldP spid="10493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3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3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3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40" grpId="0"/>
      <p:bldP spid="1049341" grpId="0" animBg="1"/>
      <p:bldP spid="10493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44" grpId="0"/>
      <p:bldP spid="1049345" grpId="0" animBg="1"/>
      <p:bldP spid="10493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48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 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2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514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515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516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5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64496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64501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10495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22088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20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622093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104952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295917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22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95922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grpSp>
        <p:nvGrpSpPr>
          <p:cNvPr id="327" name="Group 4"/>
          <p:cNvGrpSpPr/>
          <p:nvPr userDrawn="1"/>
        </p:nvGrpSpPr>
        <p:grpSpPr>
          <a:xfrm>
            <a:off x="603251" y="1767848"/>
            <a:ext cx="10972800" cy="2833612"/>
            <a:chOff x="452438" y="1473206"/>
            <a:chExt cx="8229600" cy="2361343"/>
          </a:xfrm>
        </p:grpSpPr>
        <p:sp>
          <p:nvSpPr>
            <p:cNvPr id="1049523" name="TextBox 1"/>
            <p:cNvSpPr txBox="1"/>
            <p:nvPr userDrawn="1"/>
          </p:nvSpPr>
          <p:spPr>
            <a:xfrm>
              <a:off x="452438" y="1473206"/>
              <a:ext cx="3476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100</a:t>
              </a:r>
            </a:p>
          </p:txBody>
        </p:sp>
        <p:cxnSp>
          <p:nvCxnSpPr>
            <p:cNvPr id="3145756" name="Straight Connector 3"/>
            <p:cNvCxnSpPr>
              <a:cxnSpLocks/>
            </p:cNvCxnSpPr>
            <p:nvPr userDrawn="1"/>
          </p:nvCxnSpPr>
          <p:spPr>
            <a:xfrm>
              <a:off x="906408" y="16455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9524" name="TextBox 23"/>
            <p:cNvSpPr txBox="1"/>
            <p:nvPr userDrawn="1"/>
          </p:nvSpPr>
          <p:spPr>
            <a:xfrm>
              <a:off x="452438" y="3572939"/>
              <a:ext cx="208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0</a:t>
              </a:r>
            </a:p>
          </p:txBody>
        </p:sp>
        <p:cxnSp>
          <p:nvCxnSpPr>
            <p:cNvPr id="3145757" name="Straight Connector 24"/>
            <p:cNvCxnSpPr>
              <a:cxnSpLocks/>
            </p:cNvCxnSpPr>
            <p:nvPr userDrawn="1"/>
          </p:nvCxnSpPr>
          <p:spPr>
            <a:xfrm>
              <a:off x="906408" y="3745305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9525" name="TextBox 25"/>
            <p:cNvSpPr txBox="1"/>
            <p:nvPr userDrawn="1"/>
          </p:nvSpPr>
          <p:spPr>
            <a:xfrm>
              <a:off x="452438" y="2540006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50</a:t>
              </a:r>
            </a:p>
          </p:txBody>
        </p:sp>
        <p:cxnSp>
          <p:nvCxnSpPr>
            <p:cNvPr id="3145758" name="Straight Connector 26"/>
            <p:cNvCxnSpPr>
              <a:cxnSpLocks/>
            </p:cNvCxnSpPr>
            <p:nvPr userDrawn="1"/>
          </p:nvCxnSpPr>
          <p:spPr>
            <a:xfrm>
              <a:off x="906408" y="27123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9526" name="TextBox 29"/>
            <p:cNvSpPr txBox="1"/>
            <p:nvPr userDrawn="1"/>
          </p:nvSpPr>
          <p:spPr>
            <a:xfrm>
              <a:off x="452438" y="2032006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75</a:t>
              </a:r>
            </a:p>
          </p:txBody>
        </p:sp>
        <p:cxnSp>
          <p:nvCxnSpPr>
            <p:cNvPr id="3145759" name="Straight Connector 30"/>
            <p:cNvCxnSpPr>
              <a:cxnSpLocks/>
            </p:cNvCxnSpPr>
            <p:nvPr userDrawn="1"/>
          </p:nvCxnSpPr>
          <p:spPr>
            <a:xfrm>
              <a:off x="906408" y="22043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9527" name="TextBox 31"/>
            <p:cNvSpPr txBox="1"/>
            <p:nvPr userDrawn="1"/>
          </p:nvSpPr>
          <p:spPr>
            <a:xfrm>
              <a:off x="452438" y="3064940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25</a:t>
              </a:r>
            </a:p>
          </p:txBody>
        </p:sp>
        <p:cxnSp>
          <p:nvCxnSpPr>
            <p:cNvPr id="3145760" name="Straight Connector 32"/>
            <p:cNvCxnSpPr>
              <a:cxnSpLocks/>
            </p:cNvCxnSpPr>
            <p:nvPr userDrawn="1"/>
          </p:nvCxnSpPr>
          <p:spPr>
            <a:xfrm>
              <a:off x="906408" y="3237306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9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9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9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9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9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9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9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9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9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49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49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9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9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5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5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5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5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5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2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3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331655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53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048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104953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331655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3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9215262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53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9621655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104953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215262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36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331655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537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6738048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1049538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331655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3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215262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5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621655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10495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15262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42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6331655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543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6738048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1049544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331655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45" name="Text Placeholder 2"/>
          <p:cNvSpPr>
            <a:spLocks noGrp="1"/>
          </p:cNvSpPr>
          <p:nvPr>
            <p:ph type="body" sz="quarter" idx="78" hasCustomPrompt="1"/>
          </p:nvPr>
        </p:nvSpPr>
        <p:spPr>
          <a:xfrm>
            <a:off x="9215262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5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9621655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1049547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9215262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29" name="Group 3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548" name="Rounded Rectangle 3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549" name="Rounded Rectangle 3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550" name="Rounded Rectangle 3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551" name="Oval 36"/>
          <p:cNvSpPr>
            <a:spLocks noChangeAspect="1"/>
          </p:cNvSpPr>
          <p:nvPr userDrawn="1"/>
        </p:nvSpPr>
        <p:spPr>
          <a:xfrm flipH="1">
            <a:off x="6331655" y="1568515"/>
            <a:ext cx="288000" cy="259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552" name="Oval 37"/>
          <p:cNvSpPr>
            <a:spLocks noChangeAspect="1"/>
          </p:cNvSpPr>
          <p:nvPr userDrawn="1"/>
        </p:nvSpPr>
        <p:spPr>
          <a:xfrm flipH="1">
            <a:off x="9215261" y="1568515"/>
            <a:ext cx="288000" cy="259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553" name="Oval 38"/>
          <p:cNvSpPr>
            <a:spLocks noChangeAspect="1"/>
          </p:cNvSpPr>
          <p:nvPr userDrawn="1"/>
        </p:nvSpPr>
        <p:spPr>
          <a:xfrm flipH="1">
            <a:off x="6331655" y="3174886"/>
            <a:ext cx="288000" cy="259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554" name="Oval 39"/>
          <p:cNvSpPr>
            <a:spLocks noChangeAspect="1"/>
          </p:cNvSpPr>
          <p:nvPr userDrawn="1"/>
        </p:nvSpPr>
        <p:spPr>
          <a:xfrm flipH="1">
            <a:off x="9215261" y="3174886"/>
            <a:ext cx="288000" cy="259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555" name="Oval 40"/>
          <p:cNvSpPr>
            <a:spLocks noChangeAspect="1"/>
          </p:cNvSpPr>
          <p:nvPr userDrawn="1"/>
        </p:nvSpPr>
        <p:spPr>
          <a:xfrm flipH="1">
            <a:off x="6331655" y="4762168"/>
            <a:ext cx="288000" cy="259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556" name="Oval 41"/>
          <p:cNvSpPr>
            <a:spLocks noChangeAspect="1"/>
          </p:cNvSpPr>
          <p:nvPr userDrawn="1"/>
        </p:nvSpPr>
        <p:spPr>
          <a:xfrm flipH="1">
            <a:off x="9215261" y="4762168"/>
            <a:ext cx="2880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9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49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049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049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9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9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9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49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49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49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9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49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9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9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1049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049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049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49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9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9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1049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1049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1049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9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49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49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9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1049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1049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1049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9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49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49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9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1049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1049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049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9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49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49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" fill="hold"/>
                                        <p:tgtEl>
                                          <p:spTgt spid="1049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1049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104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00" fill="hold"/>
                                        <p:tgtEl>
                                          <p:spTgt spid="1049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1049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104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1049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1049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104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1049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fill="hold"/>
                                        <p:tgtEl>
                                          <p:spTgt spid="1049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104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1049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1049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200"/>
                                        <p:tgtEl>
                                          <p:spTgt spid="10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00" fill="hold"/>
                                        <p:tgtEl>
                                          <p:spTgt spid="1049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" fill="hold"/>
                                        <p:tgtEl>
                                          <p:spTgt spid="1049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104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5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5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5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5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5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5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5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5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5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5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5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5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5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5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5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5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5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5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5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5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5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5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5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5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5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51" grpId="0" animBg="1"/>
      <p:bldP spid="1049552" grpId="0" animBg="1"/>
      <p:bldP spid="1049553" grpId="0" animBg="1"/>
      <p:bldP spid="1049554" grpId="0" animBg="1"/>
      <p:bldP spid="1049555" grpId="0" animBg="1"/>
      <p:bldP spid="1049556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8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83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68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009644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104968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1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86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9215262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68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9621655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1049688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215262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89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03251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690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1009644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1049691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03251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92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215262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693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621655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1049694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15262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95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603251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696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1009644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1049697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03251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48" name="Group 3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698" name="Rounded Rectangle 3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699" name="Rounded Rectangle 3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700" name="Rounded Rectangle 3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9" name="Group 2"/>
          <p:cNvGrpSpPr/>
          <p:nvPr userDrawn="1"/>
        </p:nvGrpSpPr>
        <p:grpSpPr>
          <a:xfrm>
            <a:off x="3882071" y="1568515"/>
            <a:ext cx="3953299" cy="4873008"/>
            <a:chOff x="-1393297" y="-1336778"/>
            <a:chExt cx="6142038" cy="8412162"/>
          </a:xfrm>
        </p:grpSpPr>
        <p:grpSp>
          <p:nvGrpSpPr>
            <p:cNvPr id="350" name="Group 1"/>
            <p:cNvGrpSpPr/>
            <p:nvPr userDrawn="1"/>
          </p:nvGrpSpPr>
          <p:grpSpPr>
            <a:xfrm>
              <a:off x="-1393297" y="-1336778"/>
              <a:ext cx="6142038" cy="8412162"/>
              <a:chOff x="-1393297" y="-1336778"/>
              <a:chExt cx="6142038" cy="8412162"/>
            </a:xfrm>
          </p:grpSpPr>
          <p:sp>
            <p:nvSpPr>
              <p:cNvPr id="1049701" name="AutoShape 1"/>
              <p:cNvSpPr/>
              <p:nvPr userDrawn="1"/>
            </p:nvSpPr>
            <p:spPr bwMode="auto">
              <a:xfrm>
                <a:off x="-1385359" y="3649559"/>
                <a:ext cx="6134100" cy="3425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" y="0"/>
                    </a:moveTo>
                    <a:cubicBezTo>
                      <a:pt x="1" y="44"/>
                      <a:pt x="0" y="88"/>
                      <a:pt x="0" y="132"/>
                    </a:cubicBezTo>
                    <a:lnTo>
                      <a:pt x="0" y="2252"/>
                    </a:lnTo>
                    <a:cubicBezTo>
                      <a:pt x="0" y="12937"/>
                      <a:pt x="4834" y="21599"/>
                      <a:pt x="10799" y="21599"/>
                    </a:cubicBezTo>
                    <a:cubicBezTo>
                      <a:pt x="16763" y="21599"/>
                      <a:pt x="21599" y="12937"/>
                      <a:pt x="21599" y="2252"/>
                    </a:cubicBezTo>
                    <a:lnTo>
                      <a:pt x="21599" y="132"/>
                    </a:lnTo>
                    <a:cubicBezTo>
                      <a:pt x="21599" y="88"/>
                      <a:pt x="21598" y="44"/>
                      <a:pt x="21598" y="0"/>
                    </a:cubicBezTo>
                    <a:lnTo>
                      <a:pt x="18198" y="0"/>
                    </a:lnTo>
                    <a:lnTo>
                      <a:pt x="18198" y="2520"/>
                    </a:lnTo>
                    <a:cubicBezTo>
                      <a:pt x="18198" y="9811"/>
                      <a:pt x="14900" y="15722"/>
                      <a:pt x="10830" y="15722"/>
                    </a:cubicBezTo>
                    <a:cubicBezTo>
                      <a:pt x="6759" y="15722"/>
                      <a:pt x="3460" y="9811"/>
                      <a:pt x="3460" y="2520"/>
                    </a:cubicBezTo>
                    <a:lnTo>
                      <a:pt x="346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1049702" name="AutoShape 17"/>
              <p:cNvSpPr/>
              <p:nvPr userDrawn="1"/>
            </p:nvSpPr>
            <p:spPr bwMode="auto">
              <a:xfrm>
                <a:off x="2408766" y="-789091"/>
                <a:ext cx="993775" cy="5443538"/>
              </a:xfrm>
              <a:prstGeom prst="roundRect">
                <a:avLst>
                  <a:gd name="adj" fmla="val 49824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1049703" name="AutoShape 20"/>
              <p:cNvSpPr/>
              <p:nvPr userDrawn="1"/>
            </p:nvSpPr>
            <p:spPr bwMode="auto">
              <a:xfrm>
                <a:off x="-161397" y="-654153"/>
                <a:ext cx="993775" cy="5308600"/>
              </a:xfrm>
              <a:prstGeom prst="roundRect">
                <a:avLst>
                  <a:gd name="adj" fmla="val 49824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1049704" name="AutoShape 24"/>
              <p:cNvSpPr/>
              <p:nvPr userDrawn="1"/>
            </p:nvSpPr>
            <p:spPr bwMode="auto">
              <a:xfrm>
                <a:off x="1070503" y="-1336778"/>
                <a:ext cx="993775" cy="6003925"/>
              </a:xfrm>
              <a:prstGeom prst="roundRect">
                <a:avLst>
                  <a:gd name="adj" fmla="val 49824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1049705" name="AutoShape 27"/>
              <p:cNvSpPr/>
              <p:nvPr userDrawn="1"/>
            </p:nvSpPr>
            <p:spPr bwMode="auto">
              <a:xfrm>
                <a:off x="-1393297" y="2030309"/>
                <a:ext cx="993775" cy="2624138"/>
              </a:xfrm>
              <a:prstGeom prst="roundRect">
                <a:avLst>
                  <a:gd name="adj" fmla="val 49824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1049706" name="AutoShape 30"/>
              <p:cNvSpPr/>
              <p:nvPr userDrawn="1"/>
            </p:nvSpPr>
            <p:spPr bwMode="auto">
              <a:xfrm>
                <a:off x="3772428" y="561872"/>
                <a:ext cx="968375" cy="4060825"/>
              </a:xfrm>
              <a:prstGeom prst="roundRect">
                <a:avLst>
                  <a:gd name="adj" fmla="val 48509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</p:grpSp>
        <p:sp>
          <p:nvSpPr>
            <p:cNvPr id="1049707" name="AutoShape 18"/>
            <p:cNvSpPr/>
            <p:nvPr userDrawn="1"/>
          </p:nvSpPr>
          <p:spPr bwMode="auto">
            <a:xfrm>
              <a:off x="2415116" y="1404214"/>
              <a:ext cx="969962" cy="968375"/>
            </a:xfrm>
            <a:prstGeom prst="roundRect">
              <a:avLst>
                <a:gd name="adj" fmla="val 4981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049708" name="AutoShape 21"/>
            <p:cNvSpPr/>
            <p:nvPr userDrawn="1"/>
          </p:nvSpPr>
          <p:spPr bwMode="auto">
            <a:xfrm>
              <a:off x="-159809" y="1404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049709" name="AutoShape 25"/>
            <p:cNvSpPr/>
            <p:nvPr userDrawn="1"/>
          </p:nvSpPr>
          <p:spPr bwMode="auto">
            <a:xfrm>
              <a:off x="1072091" y="388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049710" name="AutoShape 28"/>
            <p:cNvSpPr/>
            <p:nvPr userDrawn="1"/>
          </p:nvSpPr>
          <p:spPr bwMode="auto">
            <a:xfrm>
              <a:off x="-1379009" y="2420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049711" name="AutoShape 31"/>
            <p:cNvSpPr/>
            <p:nvPr userDrawn="1"/>
          </p:nvSpPr>
          <p:spPr bwMode="auto">
            <a:xfrm>
              <a:off x="3772428" y="240178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</p:grpSp>
      <p:sp>
        <p:nvSpPr>
          <p:cNvPr id="1049712" name="Text Placeholder 7"/>
          <p:cNvSpPr>
            <a:spLocks noGrp="1" noChangeAspect="1"/>
          </p:cNvSpPr>
          <p:nvPr>
            <p:ph type="body" sz="quarter" idx="81" hasCustomPrompt="1"/>
          </p:nvPr>
        </p:nvSpPr>
        <p:spPr>
          <a:xfrm>
            <a:off x="3917827" y="3734194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1049713" name="Text Placeholder 7"/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4697095" y="3159647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1049714" name="Text Placeholder 7"/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5500482" y="2567771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1049715" name="Text Placeholder 7"/>
          <p:cNvSpPr>
            <a:spLocks noGrp="1" noChangeAspect="1"/>
          </p:cNvSpPr>
          <p:nvPr>
            <p:ph type="body" sz="quarter" idx="49" hasCustomPrompt="1"/>
          </p:nvPr>
        </p:nvSpPr>
        <p:spPr>
          <a:xfrm>
            <a:off x="6361221" y="3137655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1049716" name="Text Placeholder 7"/>
          <p:cNvSpPr>
            <a:spLocks noGrp="1" noChangeAspect="1"/>
          </p:cNvSpPr>
          <p:nvPr>
            <p:ph type="body" sz="quarter" idx="50" hasCustomPrompt="1"/>
          </p:nvPr>
        </p:nvSpPr>
        <p:spPr>
          <a:xfrm>
            <a:off x="7245102" y="3733557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1049717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03254" y="152788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1049718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215265" y="152788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2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10497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03254" y="3144408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1049720" name="Text Placeholder 7"/>
          <p:cNvSpPr>
            <a:spLocks noGrp="1"/>
          </p:cNvSpPr>
          <p:nvPr>
            <p:ph type="body" sz="quarter" idx="85" hasCustomPrompt="1"/>
          </p:nvPr>
        </p:nvSpPr>
        <p:spPr>
          <a:xfrm>
            <a:off x="9215265" y="3144408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4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1049721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603254" y="474693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5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4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04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04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49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49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49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9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49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9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9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1049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049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049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49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9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9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1049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1049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1049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9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49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49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9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1049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1049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1049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4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4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104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04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04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1049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1049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1049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104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04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104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104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04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104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1049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1049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1049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104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104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104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1049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1049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1049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104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104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104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1049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1049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1049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1049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1049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1049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4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4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4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49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49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49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04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04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4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04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04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4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049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049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49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7" dur="2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8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8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8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8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8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9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9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9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9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9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9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9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9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9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9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7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7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7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12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497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7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497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7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71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7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7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13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497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7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497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7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7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7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7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14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497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7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497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7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71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7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7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15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497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7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497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7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7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7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7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16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497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7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497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7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7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7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7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71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7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7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7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7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7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7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7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7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7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7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7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3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33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65521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10491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20083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280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135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136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137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138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857384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39" name="Oval 13"/>
          <p:cNvSpPr>
            <a:spLocks noChangeAspect="1"/>
          </p:cNvSpPr>
          <p:nvPr userDrawn="1"/>
        </p:nvSpPr>
        <p:spPr>
          <a:xfrm flipH="1">
            <a:off x="569384" y="4289746"/>
            <a:ext cx="240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140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857384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41" name="Oval 15"/>
          <p:cNvSpPr>
            <a:spLocks noChangeAspect="1"/>
          </p:cNvSpPr>
          <p:nvPr userDrawn="1"/>
        </p:nvSpPr>
        <p:spPr>
          <a:xfrm flipH="1">
            <a:off x="569384" y="4655506"/>
            <a:ext cx="240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142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3630045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43" name="Oval 17"/>
          <p:cNvSpPr>
            <a:spLocks noChangeAspect="1"/>
          </p:cNvSpPr>
          <p:nvPr userDrawn="1"/>
        </p:nvSpPr>
        <p:spPr>
          <a:xfrm flipH="1">
            <a:off x="3342045" y="4289746"/>
            <a:ext cx="240000" cy="216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144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3630045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45" name="Oval 19"/>
          <p:cNvSpPr>
            <a:spLocks noChangeAspect="1"/>
          </p:cNvSpPr>
          <p:nvPr userDrawn="1"/>
        </p:nvSpPr>
        <p:spPr>
          <a:xfrm flipH="1">
            <a:off x="3342045" y="4655506"/>
            <a:ext cx="240000" cy="216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146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6318040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47" name="Oval 21"/>
          <p:cNvSpPr>
            <a:spLocks noChangeAspect="1"/>
          </p:cNvSpPr>
          <p:nvPr userDrawn="1"/>
        </p:nvSpPr>
        <p:spPr>
          <a:xfrm flipH="1">
            <a:off x="6030040" y="4289746"/>
            <a:ext cx="240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148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318040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49" name="Oval 23"/>
          <p:cNvSpPr>
            <a:spLocks noChangeAspect="1"/>
          </p:cNvSpPr>
          <p:nvPr userDrawn="1"/>
        </p:nvSpPr>
        <p:spPr>
          <a:xfrm flipH="1">
            <a:off x="6030040" y="4655506"/>
            <a:ext cx="240000" cy="216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150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006035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51" name="Oval 25"/>
          <p:cNvSpPr>
            <a:spLocks noChangeAspect="1"/>
          </p:cNvSpPr>
          <p:nvPr userDrawn="1"/>
        </p:nvSpPr>
        <p:spPr>
          <a:xfrm flipH="1">
            <a:off x="8718035" y="4289746"/>
            <a:ext cx="240000" cy="216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152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9006035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53" name="Oval 27"/>
          <p:cNvSpPr>
            <a:spLocks noChangeAspect="1"/>
          </p:cNvSpPr>
          <p:nvPr userDrawn="1"/>
        </p:nvSpPr>
        <p:spPr>
          <a:xfrm flipH="1">
            <a:off x="8718035" y="4655506"/>
            <a:ext cx="240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9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49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049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049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049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049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04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4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049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049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04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4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4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049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049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104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49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49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49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049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1049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104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9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9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49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1049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fill="hold"/>
                                        <p:tgtEl>
                                          <p:spTgt spid="1049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104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49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49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49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1049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1049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104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9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49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49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1049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1049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00"/>
                                        <p:tgtEl>
                                          <p:spTgt spid="104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49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49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49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1049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1049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10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1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1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1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1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1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1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1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1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1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1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1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39" grpId="0" animBg="1"/>
      <p:bldP spid="10491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1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1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41" grpId="0" animBg="1"/>
      <p:bldP spid="10491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1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1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43" grpId="0" animBg="1"/>
      <p:bldP spid="10491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1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1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45" grpId="0" animBg="1"/>
      <p:bldP spid="10491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1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1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47" grpId="0" animBg="1"/>
      <p:bldP spid="10491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4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1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1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49" grpId="0" animBg="1"/>
      <p:bldP spid="10491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5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1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1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51" grpId="0" animBg="1"/>
      <p:bldP spid="104915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5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1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1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53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28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298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289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290" name="Rounded Rectangle 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291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28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2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2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8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8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2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2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9" descr="siluete-map.png"/>
          <p:cNvPicPr>
            <a:picLocks noChangeAspect="1"/>
          </p:cNvPicPr>
          <p:nvPr userDrawn="1"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03251" y="1143410"/>
            <a:ext cx="10972800" cy="5402555"/>
          </a:xfrm>
          <a:prstGeom prst="rect">
            <a:avLst/>
          </a:prstGeom>
        </p:spPr>
      </p:pic>
      <p:sp>
        <p:nvSpPr>
          <p:cNvPr id="104960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0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3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603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604" name="Rounded Rectangle 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605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4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74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54" name="Group 3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745" name="Rounded Rectangle 4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746" name="Rounded Rectangle 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747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7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7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7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7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7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27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27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603252" y="1467760"/>
            <a:ext cx="39315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04927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603254" y="1949956"/>
            <a:ext cx="393157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049274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23715" y="2280931"/>
            <a:ext cx="3910188" cy="215228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8514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049275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23714" y="5427908"/>
            <a:ext cx="3910188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27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3714" y="4769500"/>
            <a:ext cx="3910188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4927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23714" y="5181089"/>
            <a:ext cx="3910188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294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278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279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280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049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49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049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9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9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9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9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9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1049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049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049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4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2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2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2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7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2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2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2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2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2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7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2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2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7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27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2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2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2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2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8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8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104938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310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388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389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390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9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49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049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049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3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3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3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8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8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38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3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3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26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2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2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25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3" y="5482494"/>
            <a:ext cx="521052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04962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4664085"/>
            <a:ext cx="5233107" cy="45437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104962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1" y="5151355"/>
            <a:ext cx="519924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2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6365523" y="5482494"/>
            <a:ext cx="521052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04962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342944" y="4664085"/>
            <a:ext cx="5233107" cy="45437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2016</a:t>
            </a:r>
          </a:p>
        </p:txBody>
      </p:sp>
      <p:sp>
        <p:nvSpPr>
          <p:cNvPr id="104963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6376811" y="5151355"/>
            <a:ext cx="519924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40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631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632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633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9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49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049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049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9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9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9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9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49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49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49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9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49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9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2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lumns resul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6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6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6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51748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66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51748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</a:p>
        </p:txBody>
      </p:sp>
      <p:sp>
        <p:nvSpPr>
          <p:cNvPr id="104966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51748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69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351388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670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3351388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</a:p>
        </p:txBody>
      </p:sp>
      <p:sp>
        <p:nvSpPr>
          <p:cNvPr id="1049671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3351388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72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286494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673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6286494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</a:p>
        </p:txBody>
      </p:sp>
      <p:sp>
        <p:nvSpPr>
          <p:cNvPr id="1049674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286494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75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192684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676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192684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</a:p>
        </p:txBody>
      </p:sp>
      <p:sp>
        <p:nvSpPr>
          <p:cNvPr id="1049677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192684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46" name="Group 1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678" name="Rounded Rectangle 1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679" name="Rounded Rectangle 1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680" name="Rounded Rectangle 2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0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0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9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4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4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4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9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49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9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9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1049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049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049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49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9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9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9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1049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1049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1049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9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49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49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6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6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7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7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7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4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369621"/>
            <a:ext cx="10972800" cy="3507180"/>
          </a:xfrm>
          <a:custGeom>
            <a:avLst/>
            <a:gdLst/>
            <a:ahLst/>
            <a:cxnLst/>
            <a:rect l="l" t="t" r="r" b="b"/>
            <a:pathLst>
              <a:path w="8229600" h="2922650">
                <a:moveTo>
                  <a:pt x="1461325" y="0"/>
                </a:moveTo>
                <a:lnTo>
                  <a:pt x="6768275" y="0"/>
                </a:lnTo>
                <a:cubicBezTo>
                  <a:pt x="7575343" y="0"/>
                  <a:pt x="8229600" y="654257"/>
                  <a:pt x="8229600" y="1461325"/>
                </a:cubicBezTo>
                <a:cubicBezTo>
                  <a:pt x="8229600" y="2268393"/>
                  <a:pt x="7575343" y="2922650"/>
                  <a:pt x="6768275" y="2922650"/>
                </a:cubicBezTo>
                <a:lnTo>
                  <a:pt x="1461325" y="2922650"/>
                </a:lnTo>
                <a:cubicBezTo>
                  <a:pt x="654257" y="2922650"/>
                  <a:pt x="0" y="2268393"/>
                  <a:pt x="0" y="1461325"/>
                </a:cubicBezTo>
                <a:cubicBezTo>
                  <a:pt x="0" y="654257"/>
                  <a:pt x="654257" y="0"/>
                  <a:pt x="146132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15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5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28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157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158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159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160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1049161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9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9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0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0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0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54" grpId="0"/>
      <p:bldP spid="10491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1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1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1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5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1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1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1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1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1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1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6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473207"/>
            <a:ext cx="5204883" cy="3447167"/>
          </a:xfrm>
          <a:custGeom>
            <a:avLst/>
            <a:gdLst/>
            <a:ahLst/>
            <a:cxnLst/>
            <a:rect l="l" t="t" r="r" b="b"/>
            <a:pathLst>
              <a:path w="3903662" h="2872639">
                <a:moveTo>
                  <a:pt x="522813" y="0"/>
                </a:moveTo>
                <a:lnTo>
                  <a:pt x="3380849" y="0"/>
                </a:lnTo>
                <a:cubicBezTo>
                  <a:pt x="3669591" y="0"/>
                  <a:pt x="3903662" y="234071"/>
                  <a:pt x="3903662" y="522813"/>
                </a:cubicBezTo>
                <a:lnTo>
                  <a:pt x="3903662" y="2872639"/>
                </a:lnTo>
                <a:lnTo>
                  <a:pt x="0" y="2872639"/>
                </a:lnTo>
                <a:lnTo>
                  <a:pt x="0" y="522813"/>
                </a:lnTo>
                <a:cubicBezTo>
                  <a:pt x="0" y="234071"/>
                  <a:pt x="234071" y="0"/>
                  <a:pt x="52281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367" name="Rounded Rectangle 16"/>
          <p:cNvSpPr/>
          <p:nvPr userDrawn="1"/>
        </p:nvSpPr>
        <p:spPr>
          <a:xfrm>
            <a:off x="603251" y="4920371"/>
            <a:ext cx="5204883" cy="1310640"/>
          </a:xfrm>
          <a:custGeom>
            <a:avLst/>
            <a:gdLst/>
            <a:ahLst/>
            <a:cxnLst/>
            <a:rect l="l" t="t" r="r" b="b"/>
            <a:pathLst>
              <a:path w="3903662" h="1092200">
                <a:moveTo>
                  <a:pt x="0" y="0"/>
                </a:moveTo>
                <a:lnTo>
                  <a:pt x="3903662" y="0"/>
                </a:lnTo>
                <a:lnTo>
                  <a:pt x="3903662" y="595030"/>
                </a:lnTo>
                <a:cubicBezTo>
                  <a:pt x="3903662" y="869609"/>
                  <a:pt x="3681071" y="1092200"/>
                  <a:pt x="3406492" y="1092200"/>
                </a:cubicBezTo>
                <a:lnTo>
                  <a:pt x="497170" y="1092200"/>
                </a:lnTo>
                <a:cubicBezTo>
                  <a:pt x="222591" y="1092200"/>
                  <a:pt x="0" y="869609"/>
                  <a:pt x="0" y="5950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36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6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07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370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371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372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37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48267" y="5140217"/>
            <a:ext cx="46228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7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948267" y="5434998"/>
            <a:ext cx="4622800" cy="6131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375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6371168" y="1473207"/>
            <a:ext cx="5204883" cy="3447167"/>
          </a:xfrm>
          <a:custGeom>
            <a:avLst/>
            <a:gdLst/>
            <a:ahLst/>
            <a:cxnLst/>
            <a:rect l="l" t="t" r="r" b="b"/>
            <a:pathLst>
              <a:path w="3903662" h="2872639">
                <a:moveTo>
                  <a:pt x="522813" y="0"/>
                </a:moveTo>
                <a:lnTo>
                  <a:pt x="3380849" y="0"/>
                </a:lnTo>
                <a:cubicBezTo>
                  <a:pt x="3669591" y="0"/>
                  <a:pt x="3903662" y="234071"/>
                  <a:pt x="3903662" y="522813"/>
                </a:cubicBezTo>
                <a:lnTo>
                  <a:pt x="3903662" y="2872639"/>
                </a:lnTo>
                <a:lnTo>
                  <a:pt x="0" y="2872639"/>
                </a:lnTo>
                <a:lnTo>
                  <a:pt x="0" y="522813"/>
                </a:lnTo>
                <a:cubicBezTo>
                  <a:pt x="0" y="234071"/>
                  <a:pt x="234071" y="0"/>
                  <a:pt x="52281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376" name="Rounded Rectangle 16"/>
          <p:cNvSpPr/>
          <p:nvPr userDrawn="1"/>
        </p:nvSpPr>
        <p:spPr>
          <a:xfrm>
            <a:off x="6371168" y="4920371"/>
            <a:ext cx="5204883" cy="1310640"/>
          </a:xfrm>
          <a:custGeom>
            <a:avLst/>
            <a:gdLst/>
            <a:ahLst/>
            <a:cxnLst/>
            <a:rect l="l" t="t" r="r" b="b"/>
            <a:pathLst>
              <a:path w="3903662" h="1092200">
                <a:moveTo>
                  <a:pt x="0" y="0"/>
                </a:moveTo>
                <a:lnTo>
                  <a:pt x="3903662" y="0"/>
                </a:lnTo>
                <a:lnTo>
                  <a:pt x="3903662" y="595030"/>
                </a:lnTo>
                <a:cubicBezTo>
                  <a:pt x="3903662" y="869609"/>
                  <a:pt x="3681071" y="1092200"/>
                  <a:pt x="3406492" y="1092200"/>
                </a:cubicBezTo>
                <a:lnTo>
                  <a:pt x="497170" y="1092200"/>
                </a:lnTo>
                <a:cubicBezTo>
                  <a:pt x="222591" y="1092200"/>
                  <a:pt x="0" y="869609"/>
                  <a:pt x="0" y="5950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37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716184" y="5140217"/>
            <a:ext cx="46228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78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6716184" y="5434998"/>
            <a:ext cx="4622800" cy="6131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9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9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49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9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049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9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9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9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9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49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49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49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49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049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9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9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9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49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9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66" grpId="0"/>
      <p:bldP spid="1049367" grpId="0" animBg="1"/>
      <p:bldP spid="10493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3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3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3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6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7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7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75" grpId="0"/>
      <p:bldP spid="1049376" grpId="0" animBg="1"/>
      <p:bldP spid="10493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7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7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8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grpSp>
        <p:nvGrpSpPr>
          <p:cNvPr id="333" name="Group 2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581" name="Rounded Rectangle 2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582" name="Rounded Rectangle 2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583" name="Rounded Rectangle 2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584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585" name="Rounded Rectangle 28"/>
          <p:cNvSpPr/>
          <p:nvPr userDrawn="1"/>
        </p:nvSpPr>
        <p:spPr>
          <a:xfrm>
            <a:off x="603251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586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68539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104958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67748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4958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567748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89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345518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590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4345518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591" name="Rounded Rectangle 28"/>
          <p:cNvSpPr/>
          <p:nvPr userDrawn="1"/>
        </p:nvSpPr>
        <p:spPr>
          <a:xfrm>
            <a:off x="4345518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592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610805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1049593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310014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49594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5310014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95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8315782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596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8315782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597" name="Rounded Rectangle 28"/>
          <p:cNvSpPr/>
          <p:nvPr userDrawn="1"/>
        </p:nvSpPr>
        <p:spPr>
          <a:xfrm>
            <a:off x="8315782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598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8581069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1049599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80279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49600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9280279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9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4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04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04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9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9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9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04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04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04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49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49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4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49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4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04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9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1049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1049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1049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4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4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1049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1049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049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49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49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4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49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4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104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4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1049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049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049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9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49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49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1049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049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1049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49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49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4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49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4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104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57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5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5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7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7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584" grpId="0"/>
      <p:bldP spid="1049585" grpId="0" animBg="1"/>
      <p:bldP spid="104958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58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58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5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5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58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5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5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8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8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590" grpId="0"/>
      <p:bldP spid="1049591" grpId="0" animBg="1"/>
      <p:bldP spid="104959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59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59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5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5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5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5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5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9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596" grpId="0"/>
      <p:bldP spid="1049597" grpId="0" animBg="1"/>
      <p:bldP spid="104959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5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5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5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59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59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5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5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0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0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49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49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grpSp>
        <p:nvGrpSpPr>
          <p:cNvPr id="324" name="Group 2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495" name="Rounded Rectangle 2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496" name="Rounded Rectangle 2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497" name="Rounded Rectangle 2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498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68539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104949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67748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4950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567748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0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345517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502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610805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1049503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310014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49504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5310014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05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8050904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506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8327069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1049507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026279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49508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9026279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09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1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51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4345517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511" name="Picture Placeholder 2"/>
          <p:cNvSpPr>
            <a:spLocks noGrp="1" noChangeAspect="1"/>
          </p:cNvSpPr>
          <p:nvPr>
            <p:ph type="pic" sz="quarter" idx="77"/>
          </p:nvPr>
        </p:nvSpPr>
        <p:spPr>
          <a:xfrm>
            <a:off x="8050904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9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49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049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049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9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9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9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049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049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049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9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1049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049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1049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9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49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49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049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049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1049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9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10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10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10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10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10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10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49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49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49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49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49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49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4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4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4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9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4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4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9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49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4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4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4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49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49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4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4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0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0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50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50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50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5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5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5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5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5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0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0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50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50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50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50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5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5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5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5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0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0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09" grpId="0"/>
      <p:bldP spid="1049510" grpId="0"/>
      <p:bldP spid="1049511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721784" y="1394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72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72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5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725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726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727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728" name="Rounded Rectangle 18"/>
          <p:cNvSpPr/>
          <p:nvPr userDrawn="1"/>
        </p:nvSpPr>
        <p:spPr>
          <a:xfrm>
            <a:off x="721784" y="2929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729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066800" y="2991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73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1066800" y="3286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731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6608235" y="1394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732" name="Rounded Rectangle 18"/>
          <p:cNvSpPr/>
          <p:nvPr userDrawn="1"/>
        </p:nvSpPr>
        <p:spPr>
          <a:xfrm>
            <a:off x="6608235" y="2929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733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953251" y="2991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734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6953251" y="3286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735" name="Picture Placeholder 2"/>
          <p:cNvSpPr>
            <a:spLocks noGrp="1"/>
          </p:cNvSpPr>
          <p:nvPr>
            <p:ph type="pic" sz="quarter" idx="69"/>
          </p:nvPr>
        </p:nvSpPr>
        <p:spPr>
          <a:xfrm>
            <a:off x="721784" y="4061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736" name="Rounded Rectangle 18"/>
          <p:cNvSpPr/>
          <p:nvPr userDrawn="1"/>
        </p:nvSpPr>
        <p:spPr>
          <a:xfrm>
            <a:off x="721784" y="5596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737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1066800" y="5658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738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1066800" y="5953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739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608235" y="4061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740" name="Rounded Rectangle 18"/>
          <p:cNvSpPr/>
          <p:nvPr userDrawn="1"/>
        </p:nvSpPr>
        <p:spPr>
          <a:xfrm>
            <a:off x="6608235" y="5596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741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53251" y="5658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742" name="Text Placeholder 2"/>
          <p:cNvSpPr>
            <a:spLocks noGrp="1"/>
          </p:cNvSpPr>
          <p:nvPr>
            <p:ph type="body" sz="quarter" idx="74" hasCustomPrompt="1"/>
          </p:nvPr>
        </p:nvSpPr>
        <p:spPr>
          <a:xfrm>
            <a:off x="6953251" y="5953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9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9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049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049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04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9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9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9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49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49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4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049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049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104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9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49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49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49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49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49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4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1049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049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104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49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49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9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9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49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49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4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1049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049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104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4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9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22" grpId="0"/>
      <p:bldP spid="10497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7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7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7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7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7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28" grpId="0" animBg="1"/>
      <p:bldP spid="10497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7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7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731" grpId="0"/>
      <p:bldP spid="1049732" grpId="0" animBg="1"/>
      <p:bldP spid="10497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7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7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735" grpId="0"/>
      <p:bldP spid="1049736" grpId="0" animBg="1"/>
      <p:bldP spid="10497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3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7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7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739" grpId="0"/>
      <p:bldP spid="1049740" grpId="0" animBg="1"/>
      <p:bldP spid="10497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7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7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9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286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19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19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19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19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4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197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4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19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4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199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3448053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200" name="Text Placeholder 2"/>
          <p:cNvSpPr>
            <a:spLocks noGrp="1"/>
          </p:cNvSpPr>
          <p:nvPr>
            <p:ph type="body" sz="quarter" idx="67" hasCustomPrompt="1"/>
          </p:nvPr>
        </p:nvSpPr>
        <p:spPr>
          <a:xfrm>
            <a:off x="3448053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201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3448053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202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6225121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203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6225121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204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225121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20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9078903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206" name="Text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9078903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207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9078903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9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9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9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9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9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9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9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9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9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9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9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49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4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4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9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49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9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49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49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9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9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9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19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19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19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9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1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1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9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9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1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1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1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198" grpId="0"/>
      <p:bldP spid="104919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1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1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1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1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01" grpId="0"/>
      <p:bldP spid="10492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2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2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04" grpId="0"/>
      <p:bldP spid="104920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0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20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20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0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0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07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images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5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05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351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352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353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35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838451" y="181394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55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2838451" y="210872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356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2" y="180149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357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8589435" y="181394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58" name="Text Placeholder 2"/>
          <p:cNvSpPr>
            <a:spLocks noGrp="1"/>
          </p:cNvSpPr>
          <p:nvPr>
            <p:ph type="body" sz="quarter" idx="67" hasCustomPrompt="1"/>
          </p:nvPr>
        </p:nvSpPr>
        <p:spPr>
          <a:xfrm>
            <a:off x="8589435" y="210872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359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6354236" y="180149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360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2838451" y="399326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61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2838451" y="428804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362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03252" y="398081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363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8589435" y="399326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364" name="Text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8589435" y="428804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49365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6354236" y="398081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9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9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9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9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9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9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9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9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9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9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9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49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4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9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49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49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9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9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49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4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4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9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9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3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3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3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5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5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56" grpId="0"/>
      <p:bldP spid="10493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59" grpId="0"/>
      <p:bldP spid="10493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6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62" grpId="0"/>
      <p:bldP spid="10493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365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ircl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5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5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31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559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560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561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56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6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575738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56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3617386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65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3589871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566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654685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67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519338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568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953770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69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9510187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570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0325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71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24938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572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617386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73" name="Picture Placeholder 2"/>
          <p:cNvSpPr>
            <a:spLocks noGrp="1" noChangeAspect="1"/>
          </p:cNvSpPr>
          <p:nvPr>
            <p:ph type="pic" sz="quarter" idx="78"/>
          </p:nvPr>
        </p:nvSpPr>
        <p:spPr>
          <a:xfrm>
            <a:off x="3539071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574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54685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75" name="Picture Placeholder 2"/>
          <p:cNvSpPr>
            <a:spLocks noGrp="1" noChangeAspect="1"/>
          </p:cNvSpPr>
          <p:nvPr>
            <p:ph type="pic" sz="quarter" idx="80"/>
          </p:nvPr>
        </p:nvSpPr>
        <p:spPr>
          <a:xfrm>
            <a:off x="6468538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576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953770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577" name="Picture Placeholder 2"/>
          <p:cNvSpPr>
            <a:spLocks noGrp="1" noChangeAspect="1"/>
          </p:cNvSpPr>
          <p:nvPr>
            <p:ph type="pic" sz="quarter" idx="82"/>
          </p:nvPr>
        </p:nvSpPr>
        <p:spPr>
          <a:xfrm>
            <a:off x="9459387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9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9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9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9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9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9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9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9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49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49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9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9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49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49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49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9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49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9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49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49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4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4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4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4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49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9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4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4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4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49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49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4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4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49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49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4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4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4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49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49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4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5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5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5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6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63" grpId="0"/>
      <p:bldP spid="10495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6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65" grpId="0"/>
      <p:bldP spid="10495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67" grpId="0"/>
      <p:bldP spid="10495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6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69" grpId="0"/>
      <p:bldP spid="10495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7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71" grpId="0"/>
      <p:bldP spid="10495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7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73" grpId="0"/>
      <p:bldP spid="10495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75" grpId="0"/>
      <p:bldP spid="10495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5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5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5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5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57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4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74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750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32886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grpSp>
        <p:nvGrpSpPr>
          <p:cNvPr id="35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751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752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753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754" name="Rounded Rectangle 30"/>
          <p:cNvSpPr/>
          <p:nvPr userDrawn="1"/>
        </p:nvSpPr>
        <p:spPr>
          <a:xfrm>
            <a:off x="622447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755" name="Picture Placeholder 2"/>
          <p:cNvSpPr>
            <a:spLocks noGrp="1"/>
          </p:cNvSpPr>
          <p:nvPr>
            <p:ph type="pic" sz="quarter" idx="65"/>
          </p:nvPr>
        </p:nvSpPr>
        <p:spPr>
          <a:xfrm>
            <a:off x="280035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756" name="Rounded Rectangle 30"/>
          <p:cNvSpPr/>
          <p:nvPr userDrawn="1"/>
        </p:nvSpPr>
        <p:spPr>
          <a:xfrm>
            <a:off x="278991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757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506533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758" name="Rounded Rectangle 30"/>
          <p:cNvSpPr/>
          <p:nvPr userDrawn="1"/>
        </p:nvSpPr>
        <p:spPr>
          <a:xfrm>
            <a:off x="505489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759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735133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760" name="Rounded Rectangle 30"/>
          <p:cNvSpPr/>
          <p:nvPr userDrawn="1"/>
        </p:nvSpPr>
        <p:spPr>
          <a:xfrm>
            <a:off x="734089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761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9624486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762" name="Rounded Rectangle 30"/>
          <p:cNvSpPr/>
          <p:nvPr userDrawn="1"/>
        </p:nvSpPr>
        <p:spPr>
          <a:xfrm>
            <a:off x="9614047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763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104976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9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9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4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9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9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4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4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49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49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4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4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49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49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4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4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4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4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4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4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4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104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04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04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74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7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7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7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7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750" grpId="0"/>
      <p:bldP spid="1049754" grpId="0" animBg="1"/>
      <p:bldP spid="1049755" grpId="0"/>
      <p:bldP spid="1049756" grpId="0" animBg="1"/>
      <p:bldP spid="1049757" grpId="0"/>
      <p:bldP spid="1049758" grpId="0" animBg="1"/>
      <p:bldP spid="1049759" grpId="0"/>
      <p:bldP spid="1049760" grpId="0" animBg="1"/>
      <p:bldP spid="1049761" grpId="0"/>
      <p:bldP spid="1049762" grpId="0" animBg="1"/>
      <p:bldP spid="10497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7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7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7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7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7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7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28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28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394298"/>
            <a:ext cx="10972800" cy="4574704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grpSp>
        <p:nvGrpSpPr>
          <p:cNvPr id="296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284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285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286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2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2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2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2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2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8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368898"/>
            <a:ext cx="10972800" cy="4889664"/>
          </a:xfrm>
          <a:prstGeom prst="rect">
            <a:avLst/>
          </a:prstGeom>
        </p:spPr>
        <p:txBody>
          <a:bodyPr vert="horz" lIns="95057" tIns="47529" rIns="95057" bIns="47529" numCol="2" spcCol="280728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sp>
        <p:nvSpPr>
          <p:cNvPr id="104942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42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14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424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425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426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9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9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9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49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49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49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9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9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9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2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4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4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4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4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4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4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44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44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406998"/>
            <a:ext cx="10972800" cy="4912524"/>
          </a:xfrm>
          <a:prstGeom prst="rect">
            <a:avLst/>
          </a:prstGeom>
        </p:spPr>
        <p:txBody>
          <a:bodyPr vert="horz" lIns="95057" tIns="47529" rIns="95057" bIns="47529" numCol="3" spcCol="280728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grpSp>
        <p:nvGrpSpPr>
          <p:cNvPr id="318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44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448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449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9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9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9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44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4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4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4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4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818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601613" y="-1231872"/>
            <a:ext cx="10634887" cy="7035124"/>
          </a:xfrm>
          <a:custGeom>
            <a:avLst/>
            <a:gdLst/>
            <a:ahLst/>
            <a:cxnLst/>
            <a:rect l="l" t="t" r="r" b="b"/>
            <a:pathLst>
              <a:path w="7976165" h="5862603">
                <a:moveTo>
                  <a:pt x="7653935" y="2067213"/>
                </a:moveTo>
                <a:cubicBezTo>
                  <a:pt x="7770559" y="2067213"/>
                  <a:pt x="7887183" y="2111704"/>
                  <a:pt x="7976165" y="2200685"/>
                </a:cubicBezTo>
                <a:cubicBezTo>
                  <a:pt x="8154128" y="2378648"/>
                  <a:pt x="8154128" y="2667183"/>
                  <a:pt x="7976165" y="2845147"/>
                </a:cubicBezTo>
                <a:lnTo>
                  <a:pt x="5069879" y="5751433"/>
                </a:lnTo>
                <a:cubicBezTo>
                  <a:pt x="4891915" y="5929396"/>
                  <a:pt x="4603380" y="5929396"/>
                  <a:pt x="4425417" y="5751433"/>
                </a:cubicBezTo>
                <a:cubicBezTo>
                  <a:pt x="4247454" y="5573470"/>
                  <a:pt x="4247454" y="5284935"/>
                  <a:pt x="4425417" y="5106972"/>
                </a:cubicBezTo>
                <a:lnTo>
                  <a:pt x="7331703" y="2200685"/>
                </a:lnTo>
                <a:cubicBezTo>
                  <a:pt x="7420685" y="2111704"/>
                  <a:pt x="7537310" y="2067213"/>
                  <a:pt x="7653935" y="2067213"/>
                </a:cubicBezTo>
                <a:close/>
                <a:moveTo>
                  <a:pt x="6544741" y="1630098"/>
                </a:moveTo>
                <a:cubicBezTo>
                  <a:pt x="6661367" y="1630098"/>
                  <a:pt x="6777990" y="1674589"/>
                  <a:pt x="6866973" y="1763570"/>
                </a:cubicBezTo>
                <a:cubicBezTo>
                  <a:pt x="7044936" y="1941533"/>
                  <a:pt x="7044936" y="2230068"/>
                  <a:pt x="6866973" y="2408032"/>
                </a:cubicBezTo>
                <a:lnTo>
                  <a:pt x="3495076" y="5779929"/>
                </a:lnTo>
                <a:cubicBezTo>
                  <a:pt x="3317112" y="5957892"/>
                  <a:pt x="3028578" y="5957892"/>
                  <a:pt x="2850614" y="5779929"/>
                </a:cubicBezTo>
                <a:cubicBezTo>
                  <a:pt x="2672651" y="5601966"/>
                  <a:pt x="2672651" y="5313431"/>
                  <a:pt x="2850614" y="5135467"/>
                </a:cubicBezTo>
                <a:lnTo>
                  <a:pt x="6222511" y="1763571"/>
                </a:lnTo>
                <a:cubicBezTo>
                  <a:pt x="6311493" y="1674589"/>
                  <a:pt x="6428118" y="1630098"/>
                  <a:pt x="6544741" y="1630098"/>
                </a:cubicBezTo>
                <a:close/>
                <a:moveTo>
                  <a:pt x="6609833" y="11903"/>
                </a:moveTo>
                <a:cubicBezTo>
                  <a:pt x="6726458" y="11903"/>
                  <a:pt x="6843082" y="56394"/>
                  <a:pt x="6932064" y="145375"/>
                </a:cubicBezTo>
                <a:cubicBezTo>
                  <a:pt x="7110027" y="323338"/>
                  <a:pt x="7110027" y="611873"/>
                  <a:pt x="6932064" y="789837"/>
                </a:cubicBezTo>
                <a:lnTo>
                  <a:pt x="1992770" y="5729131"/>
                </a:lnTo>
                <a:cubicBezTo>
                  <a:pt x="1814807" y="5907094"/>
                  <a:pt x="1526272" y="5907094"/>
                  <a:pt x="1348308" y="5729130"/>
                </a:cubicBezTo>
                <a:cubicBezTo>
                  <a:pt x="1170346" y="5551168"/>
                  <a:pt x="1170346" y="5262633"/>
                  <a:pt x="1348309" y="5084670"/>
                </a:cubicBezTo>
                <a:lnTo>
                  <a:pt x="6287603" y="145375"/>
                </a:lnTo>
                <a:cubicBezTo>
                  <a:pt x="6376584" y="56394"/>
                  <a:pt x="6493209" y="11903"/>
                  <a:pt x="6609833" y="11903"/>
                </a:cubicBezTo>
                <a:close/>
                <a:moveTo>
                  <a:pt x="5515050" y="0"/>
                </a:moveTo>
                <a:cubicBezTo>
                  <a:pt x="5581109" y="1"/>
                  <a:pt x="5647168" y="25201"/>
                  <a:pt x="5697568" y="75602"/>
                </a:cubicBezTo>
                <a:cubicBezTo>
                  <a:pt x="5798370" y="176403"/>
                  <a:pt x="5798370" y="339835"/>
                  <a:pt x="5697568" y="440637"/>
                </a:cubicBezTo>
                <a:lnTo>
                  <a:pt x="365035" y="5773170"/>
                </a:lnTo>
                <a:cubicBezTo>
                  <a:pt x="264233" y="5873972"/>
                  <a:pt x="100801" y="5873972"/>
                  <a:pt x="0" y="5773170"/>
                </a:cubicBezTo>
                <a:cubicBezTo>
                  <a:pt x="-100802" y="5672369"/>
                  <a:pt x="-100802" y="5508937"/>
                  <a:pt x="0" y="5408135"/>
                </a:cubicBezTo>
                <a:lnTo>
                  <a:pt x="5332533" y="75602"/>
                </a:lnTo>
                <a:cubicBezTo>
                  <a:pt x="5382934" y="25200"/>
                  <a:pt x="5448992" y="0"/>
                  <a:pt x="55150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266" name="Rounded Rectangle 18"/>
          <p:cNvSpPr/>
          <p:nvPr userDrawn="1"/>
        </p:nvSpPr>
        <p:spPr>
          <a:xfrm rot="18900000">
            <a:off x="5793654" y="296271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26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973" y="1958629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104926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973" y="2542427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104926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9434" y="2975003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4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4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4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4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65" grpId="0"/>
      <p:bldP spid="1049266" grpId="0" animBg="1"/>
      <p:bldP spid="10492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2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2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2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6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2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2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-3304233" y="563719"/>
            <a:ext cx="9242753" cy="7509636"/>
          </a:xfrm>
          <a:custGeom>
            <a:avLst/>
            <a:gdLst/>
            <a:ahLst/>
            <a:cxnLst/>
            <a:rect l="l" t="t" r="r" b="b"/>
            <a:pathLst>
              <a:path w="6932065" h="6258030">
                <a:moveTo>
                  <a:pt x="6544742" y="2108199"/>
                </a:moveTo>
                <a:cubicBezTo>
                  <a:pt x="6661367" y="2108199"/>
                  <a:pt x="6777992" y="2152691"/>
                  <a:pt x="6866974" y="2241671"/>
                </a:cubicBezTo>
                <a:cubicBezTo>
                  <a:pt x="7044937" y="2419635"/>
                  <a:pt x="7044937" y="2708170"/>
                  <a:pt x="6866974" y="2886133"/>
                </a:cubicBezTo>
                <a:lnTo>
                  <a:pt x="3495076" y="6258030"/>
                </a:lnTo>
                <a:cubicBezTo>
                  <a:pt x="3317113" y="6435994"/>
                  <a:pt x="3028578" y="6435994"/>
                  <a:pt x="2850615" y="6258030"/>
                </a:cubicBezTo>
                <a:cubicBezTo>
                  <a:pt x="2672652" y="6080067"/>
                  <a:pt x="2672652" y="5791532"/>
                  <a:pt x="2850615" y="5613569"/>
                </a:cubicBezTo>
                <a:lnTo>
                  <a:pt x="6222513" y="2241671"/>
                </a:lnTo>
                <a:cubicBezTo>
                  <a:pt x="6311494" y="2152690"/>
                  <a:pt x="6428118" y="2108199"/>
                  <a:pt x="6544742" y="2108199"/>
                </a:cubicBezTo>
                <a:close/>
                <a:moveTo>
                  <a:pt x="6609834" y="490004"/>
                </a:moveTo>
                <a:cubicBezTo>
                  <a:pt x="6726459" y="490004"/>
                  <a:pt x="6843084" y="534495"/>
                  <a:pt x="6932065" y="623477"/>
                </a:cubicBezTo>
                <a:cubicBezTo>
                  <a:pt x="7110028" y="801440"/>
                  <a:pt x="7110028" y="1089975"/>
                  <a:pt x="6932065" y="1267938"/>
                </a:cubicBezTo>
                <a:lnTo>
                  <a:pt x="1992770" y="6207232"/>
                </a:lnTo>
                <a:cubicBezTo>
                  <a:pt x="1814808" y="6385196"/>
                  <a:pt x="1526273" y="6385196"/>
                  <a:pt x="1348309" y="6207232"/>
                </a:cubicBezTo>
                <a:cubicBezTo>
                  <a:pt x="1170346" y="6029269"/>
                  <a:pt x="1170346" y="5740734"/>
                  <a:pt x="1348309" y="5562771"/>
                </a:cubicBezTo>
                <a:lnTo>
                  <a:pt x="6287604" y="623477"/>
                </a:lnTo>
                <a:cubicBezTo>
                  <a:pt x="6376585" y="534495"/>
                  <a:pt x="6493210" y="490004"/>
                  <a:pt x="6609834" y="490004"/>
                </a:cubicBezTo>
                <a:close/>
                <a:moveTo>
                  <a:pt x="5515052" y="478102"/>
                </a:moveTo>
                <a:cubicBezTo>
                  <a:pt x="5581110" y="478102"/>
                  <a:pt x="5647169" y="503302"/>
                  <a:pt x="5697569" y="553703"/>
                </a:cubicBezTo>
                <a:cubicBezTo>
                  <a:pt x="5798371" y="654505"/>
                  <a:pt x="5798371" y="817936"/>
                  <a:pt x="5697569" y="918738"/>
                </a:cubicBezTo>
                <a:lnTo>
                  <a:pt x="365036" y="6251272"/>
                </a:lnTo>
                <a:cubicBezTo>
                  <a:pt x="264234" y="6352073"/>
                  <a:pt x="100802" y="6352073"/>
                  <a:pt x="0" y="6251272"/>
                </a:cubicBezTo>
                <a:cubicBezTo>
                  <a:pt x="-100801" y="6150469"/>
                  <a:pt x="-100801" y="5987038"/>
                  <a:pt x="0" y="5886236"/>
                </a:cubicBezTo>
                <a:lnTo>
                  <a:pt x="5332534" y="553702"/>
                </a:lnTo>
                <a:cubicBezTo>
                  <a:pt x="5382935" y="503302"/>
                  <a:pt x="5448993" y="478101"/>
                  <a:pt x="5515052" y="478102"/>
                </a:cubicBezTo>
                <a:close/>
                <a:moveTo>
                  <a:pt x="4500043" y="0"/>
                </a:moveTo>
                <a:cubicBezTo>
                  <a:pt x="4616667" y="0"/>
                  <a:pt x="4733292" y="44491"/>
                  <a:pt x="4822273" y="133473"/>
                </a:cubicBezTo>
                <a:cubicBezTo>
                  <a:pt x="5000237" y="311436"/>
                  <a:pt x="5000237" y="599971"/>
                  <a:pt x="4822273" y="777934"/>
                </a:cubicBezTo>
                <a:lnTo>
                  <a:pt x="1450376" y="4149832"/>
                </a:lnTo>
                <a:cubicBezTo>
                  <a:pt x="1272413" y="4327795"/>
                  <a:pt x="983878" y="4327795"/>
                  <a:pt x="805915" y="4149832"/>
                </a:cubicBezTo>
                <a:cubicBezTo>
                  <a:pt x="627951" y="3971869"/>
                  <a:pt x="627951" y="3683333"/>
                  <a:pt x="805915" y="3505370"/>
                </a:cubicBezTo>
                <a:lnTo>
                  <a:pt x="4177812" y="133473"/>
                </a:lnTo>
                <a:cubicBezTo>
                  <a:pt x="4266794" y="44491"/>
                  <a:pt x="4383418" y="0"/>
                  <a:pt x="450004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380" name="Rounded Rectangle 7"/>
          <p:cNvSpPr/>
          <p:nvPr userDrawn="1"/>
        </p:nvSpPr>
        <p:spPr>
          <a:xfrm rot="18900000">
            <a:off x="137919" y="6788509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38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782573" y="2543223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104938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782573" y="312702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104938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803034" y="3559596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4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4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4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4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9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9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9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9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79" grpId="0"/>
      <p:bldP spid="1049380" grpId="0" animBg="1"/>
      <p:bldP spid="10493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3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3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3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8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-1610899" y="-1708902"/>
            <a:ext cx="9242753" cy="7509636"/>
          </a:xfrm>
          <a:custGeom>
            <a:avLst/>
            <a:gdLst/>
            <a:ahLst/>
            <a:cxnLst/>
            <a:rect l="l" t="t" r="r" b="b"/>
            <a:pathLst>
              <a:path w="6932065" h="6258030">
                <a:moveTo>
                  <a:pt x="6544742" y="2108199"/>
                </a:moveTo>
                <a:cubicBezTo>
                  <a:pt x="6661367" y="2108199"/>
                  <a:pt x="6777992" y="2152691"/>
                  <a:pt x="6866974" y="2241671"/>
                </a:cubicBezTo>
                <a:cubicBezTo>
                  <a:pt x="7044937" y="2419635"/>
                  <a:pt x="7044937" y="2708170"/>
                  <a:pt x="6866974" y="2886133"/>
                </a:cubicBezTo>
                <a:lnTo>
                  <a:pt x="3495076" y="6258030"/>
                </a:lnTo>
                <a:cubicBezTo>
                  <a:pt x="3317113" y="6435994"/>
                  <a:pt x="3028578" y="6435994"/>
                  <a:pt x="2850615" y="6258030"/>
                </a:cubicBezTo>
                <a:cubicBezTo>
                  <a:pt x="2672652" y="6080067"/>
                  <a:pt x="2672652" y="5791532"/>
                  <a:pt x="2850615" y="5613569"/>
                </a:cubicBezTo>
                <a:lnTo>
                  <a:pt x="6222513" y="2241671"/>
                </a:lnTo>
                <a:cubicBezTo>
                  <a:pt x="6311494" y="2152690"/>
                  <a:pt x="6428118" y="2108199"/>
                  <a:pt x="6544742" y="2108199"/>
                </a:cubicBezTo>
                <a:close/>
                <a:moveTo>
                  <a:pt x="6609834" y="490004"/>
                </a:moveTo>
                <a:cubicBezTo>
                  <a:pt x="6726459" y="490004"/>
                  <a:pt x="6843084" y="534495"/>
                  <a:pt x="6932065" y="623477"/>
                </a:cubicBezTo>
                <a:cubicBezTo>
                  <a:pt x="7110028" y="801440"/>
                  <a:pt x="7110028" y="1089975"/>
                  <a:pt x="6932065" y="1267938"/>
                </a:cubicBezTo>
                <a:lnTo>
                  <a:pt x="1992770" y="6207232"/>
                </a:lnTo>
                <a:cubicBezTo>
                  <a:pt x="1814808" y="6385196"/>
                  <a:pt x="1526273" y="6385196"/>
                  <a:pt x="1348309" y="6207232"/>
                </a:cubicBezTo>
                <a:cubicBezTo>
                  <a:pt x="1170346" y="6029269"/>
                  <a:pt x="1170346" y="5740734"/>
                  <a:pt x="1348309" y="5562771"/>
                </a:cubicBezTo>
                <a:lnTo>
                  <a:pt x="6287604" y="623477"/>
                </a:lnTo>
                <a:cubicBezTo>
                  <a:pt x="6376585" y="534495"/>
                  <a:pt x="6493210" y="490004"/>
                  <a:pt x="6609834" y="490004"/>
                </a:cubicBezTo>
                <a:close/>
                <a:moveTo>
                  <a:pt x="5515052" y="478102"/>
                </a:moveTo>
                <a:cubicBezTo>
                  <a:pt x="5581110" y="478102"/>
                  <a:pt x="5647169" y="503302"/>
                  <a:pt x="5697569" y="553703"/>
                </a:cubicBezTo>
                <a:cubicBezTo>
                  <a:pt x="5798371" y="654505"/>
                  <a:pt x="5798371" y="817936"/>
                  <a:pt x="5697569" y="918738"/>
                </a:cubicBezTo>
                <a:lnTo>
                  <a:pt x="365036" y="6251272"/>
                </a:lnTo>
                <a:cubicBezTo>
                  <a:pt x="264234" y="6352073"/>
                  <a:pt x="100802" y="6352073"/>
                  <a:pt x="0" y="6251272"/>
                </a:cubicBezTo>
                <a:cubicBezTo>
                  <a:pt x="-100801" y="6150469"/>
                  <a:pt x="-100801" y="5987038"/>
                  <a:pt x="0" y="5886236"/>
                </a:cubicBezTo>
                <a:lnTo>
                  <a:pt x="5332534" y="553702"/>
                </a:lnTo>
                <a:cubicBezTo>
                  <a:pt x="5382935" y="503302"/>
                  <a:pt x="5448993" y="478101"/>
                  <a:pt x="5515052" y="478102"/>
                </a:cubicBezTo>
                <a:close/>
                <a:moveTo>
                  <a:pt x="4500043" y="0"/>
                </a:moveTo>
                <a:cubicBezTo>
                  <a:pt x="4616667" y="0"/>
                  <a:pt x="4733292" y="44491"/>
                  <a:pt x="4822273" y="133473"/>
                </a:cubicBezTo>
                <a:cubicBezTo>
                  <a:pt x="5000237" y="311436"/>
                  <a:pt x="5000237" y="599971"/>
                  <a:pt x="4822273" y="777934"/>
                </a:cubicBezTo>
                <a:lnTo>
                  <a:pt x="1450376" y="4149832"/>
                </a:lnTo>
                <a:cubicBezTo>
                  <a:pt x="1272413" y="4327795"/>
                  <a:pt x="983878" y="4327795"/>
                  <a:pt x="805915" y="4149832"/>
                </a:cubicBezTo>
                <a:cubicBezTo>
                  <a:pt x="627951" y="3971869"/>
                  <a:pt x="627951" y="3683333"/>
                  <a:pt x="805915" y="3505370"/>
                </a:cubicBezTo>
                <a:lnTo>
                  <a:pt x="4177812" y="133473"/>
                </a:lnTo>
                <a:cubicBezTo>
                  <a:pt x="4266794" y="44491"/>
                  <a:pt x="4383418" y="0"/>
                  <a:pt x="450004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328" name="Rounded Rectangle 7"/>
          <p:cNvSpPr/>
          <p:nvPr userDrawn="1"/>
        </p:nvSpPr>
        <p:spPr>
          <a:xfrm rot="18900000">
            <a:off x="1001518" y="5334424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32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38173" y="3247495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104933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138173" y="3831293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104933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158634" y="4263868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4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49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49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49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27" grpId="0"/>
      <p:bldP spid="1049328" grpId="0" animBg="1"/>
      <p:bldP spid="10493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3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3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3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3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3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3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3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3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64" name="Rounded Rectangle 12"/>
          <p:cNvSpPr/>
          <p:nvPr userDrawn="1"/>
        </p:nvSpPr>
        <p:spPr>
          <a:xfrm rot="18900000">
            <a:off x="800771" y="3115671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465" name="Rounded Rectangle 13"/>
          <p:cNvSpPr/>
          <p:nvPr userDrawn="1"/>
        </p:nvSpPr>
        <p:spPr>
          <a:xfrm rot="18900000">
            <a:off x="2256987" y="3714319"/>
            <a:ext cx="4527448" cy="6538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466" name="Rounded Rectangle 16"/>
          <p:cNvSpPr/>
          <p:nvPr userDrawn="1"/>
        </p:nvSpPr>
        <p:spPr>
          <a:xfrm rot="18900000" flipV="1">
            <a:off x="-292739" y="3248182"/>
            <a:ext cx="6422592" cy="370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467" name="Rounded Rectangle 5"/>
          <p:cNvSpPr/>
          <p:nvPr userDrawn="1"/>
        </p:nvSpPr>
        <p:spPr>
          <a:xfrm rot="18900000">
            <a:off x="627181" y="2201944"/>
            <a:ext cx="4527448" cy="6538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468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82573" y="2543223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1049469" name="Text Placehold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82573" y="312702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1049470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803034" y="3559596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4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4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4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9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4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4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4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64" grpId="0" animBg="1"/>
      <p:bldP spid="1049465" grpId="0" animBg="1"/>
      <p:bldP spid="1049466" grpId="0" animBg="1"/>
      <p:bldP spid="1049467" grpId="0" animBg="1"/>
      <p:bldP spid="10494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4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4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4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6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4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4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4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4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4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50" name="矩形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451" name="Freeform 25"/>
          <p:cNvSpPr/>
          <p:nvPr userDrawn="1"/>
        </p:nvSpPr>
        <p:spPr bwMode="auto">
          <a:xfrm>
            <a:off x="630692" y="1649412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452" name="Rectangle 20"/>
          <p:cNvSpPr>
            <a:spLocks noChangeArrowheads="1"/>
          </p:cNvSpPr>
          <p:nvPr userDrawn="1"/>
        </p:nvSpPr>
        <p:spPr bwMode="auto">
          <a:xfrm>
            <a:off x="1760738" y="2124075"/>
            <a:ext cx="8670524" cy="285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453" name="Freeform 21"/>
          <p:cNvSpPr/>
          <p:nvPr userDrawn="1"/>
        </p:nvSpPr>
        <p:spPr bwMode="auto">
          <a:xfrm>
            <a:off x="1997982" y="1797050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454" name="Freeform 22"/>
          <p:cNvSpPr/>
          <p:nvPr userDrawn="1"/>
        </p:nvSpPr>
        <p:spPr bwMode="auto">
          <a:xfrm>
            <a:off x="9072562" y="5445579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455" name="Freeform 23"/>
          <p:cNvSpPr/>
          <p:nvPr userDrawn="1"/>
        </p:nvSpPr>
        <p:spPr bwMode="auto">
          <a:xfrm>
            <a:off x="1982220" y="1624149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456" name="Freeform 24"/>
          <p:cNvSpPr/>
          <p:nvPr userDrawn="1"/>
        </p:nvSpPr>
        <p:spPr bwMode="auto">
          <a:xfrm>
            <a:off x="3686403" y="1411607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457" name="Freeform 26"/>
          <p:cNvSpPr/>
          <p:nvPr userDrawn="1"/>
        </p:nvSpPr>
        <p:spPr bwMode="auto">
          <a:xfrm>
            <a:off x="10263187" y="4295775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458" name="Freeform 27"/>
          <p:cNvSpPr/>
          <p:nvPr userDrawn="1"/>
        </p:nvSpPr>
        <p:spPr bwMode="auto">
          <a:xfrm>
            <a:off x="1878240" y="1219520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459" name="Freeform 28"/>
          <p:cNvSpPr/>
          <p:nvPr userDrawn="1"/>
        </p:nvSpPr>
        <p:spPr bwMode="auto">
          <a:xfrm>
            <a:off x="3388745" y="1293949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460" name="Freeform 29"/>
          <p:cNvSpPr/>
          <p:nvPr userDrawn="1"/>
        </p:nvSpPr>
        <p:spPr bwMode="auto">
          <a:xfrm>
            <a:off x="9907587" y="5491162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461" name="标题 1"/>
          <p:cNvSpPr>
            <a:spLocks noGrp="1"/>
          </p:cNvSpPr>
          <p:nvPr>
            <p:ph type="ctrTitle" hasCustomPrompt="1"/>
          </p:nvPr>
        </p:nvSpPr>
        <p:spPr>
          <a:xfrm>
            <a:off x="4283801" y="2906712"/>
            <a:ext cx="3624399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049462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283801" y="3844953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04946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283801" y="4160587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fld id="{CB3FFC9E-A4C1-40CB-8E0E-23B63E3543C5}" type="datetime1">
              <a:rPr lang="zh-CN" altLang="en-US" smtClean="0"/>
              <a:t>​</a:t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533748"/>
            <a:ext cx="12192000" cy="370881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63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3" y="5539546"/>
            <a:ext cx="106919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grpSp>
        <p:nvGrpSpPr>
          <p:cNvPr id="342" name="Group 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636" name="Rounded Rectangle 10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637" name="Rounded Rectangle 11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638" name="Rounded Rectangle 12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63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1966" y="324582"/>
            <a:ext cx="1069198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64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966" y="827103"/>
            <a:ext cx="10691988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104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04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04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34" grpId="0"/>
      <p:bldP spid="10496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6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6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6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6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6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6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6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6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6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 with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19" name="Rectangle 1"/>
          <p:cNvSpPr/>
          <p:nvPr userDrawn="1"/>
        </p:nvSpPr>
        <p:spPr>
          <a:xfrm>
            <a:off x="6050847" y="1533748"/>
            <a:ext cx="6141156" cy="37088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8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8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8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" y="1533748"/>
            <a:ext cx="6321777" cy="3708812"/>
          </a:xfrm>
          <a:custGeom>
            <a:avLst/>
            <a:gdLst/>
            <a:ahLst/>
            <a:cxnLst/>
            <a:rect l="l" t="t" r="r" b="b"/>
            <a:pathLst>
              <a:path w="4741333" h="3090677">
                <a:moveTo>
                  <a:pt x="681038" y="182378"/>
                </a:moveTo>
                <a:cubicBezTo>
                  <a:pt x="554786" y="182378"/>
                  <a:pt x="452438" y="284726"/>
                  <a:pt x="452438" y="410978"/>
                </a:cubicBezTo>
                <a:lnTo>
                  <a:pt x="452438" y="2658878"/>
                </a:lnTo>
                <a:cubicBezTo>
                  <a:pt x="452438" y="2785130"/>
                  <a:pt x="554786" y="2887478"/>
                  <a:pt x="681038" y="2887478"/>
                </a:cubicBezTo>
                <a:cubicBezTo>
                  <a:pt x="807290" y="2887478"/>
                  <a:pt x="909638" y="2785130"/>
                  <a:pt x="909638" y="2658878"/>
                </a:cubicBezTo>
                <a:lnTo>
                  <a:pt x="909638" y="410978"/>
                </a:lnTo>
                <a:cubicBezTo>
                  <a:pt x="909638" y="284726"/>
                  <a:pt x="807290" y="182378"/>
                  <a:pt x="681038" y="182378"/>
                </a:cubicBezTo>
                <a:close/>
                <a:moveTo>
                  <a:pt x="0" y="0"/>
                </a:moveTo>
                <a:lnTo>
                  <a:pt x="4538133" y="0"/>
                </a:lnTo>
                <a:lnTo>
                  <a:pt x="4538133" y="1312678"/>
                </a:lnTo>
                <a:lnTo>
                  <a:pt x="4741333" y="1515878"/>
                </a:lnTo>
                <a:lnTo>
                  <a:pt x="4538133" y="1719078"/>
                </a:lnTo>
                <a:lnTo>
                  <a:pt x="4538133" y="3090677"/>
                </a:lnTo>
                <a:lnTo>
                  <a:pt x="0" y="3090677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4982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5" y="5539546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0498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672438" y="2259912"/>
            <a:ext cx="489302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82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672438" y="2762434"/>
            <a:ext cx="489302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826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672438" y="3121469"/>
            <a:ext cx="4893029" cy="15724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>
                    <a:lumMod val="9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grpSp>
        <p:nvGrpSpPr>
          <p:cNvPr id="363" name="Group 1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827" name="Rounded Rectangle 1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828" name="Rounded Rectangle 1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829" name="Rounded Rectangle 1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049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049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049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9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9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9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9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9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819" grpId="0" animBg="1"/>
      <p:bldP spid="10498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8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8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8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8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8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8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8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8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8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822" grpId="0"/>
      <p:bldP spid="10498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8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8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8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8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8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8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8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8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8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8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8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8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8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8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8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8" name="Rectangle 1"/>
          <p:cNvSpPr/>
          <p:nvPr userDrawn="1"/>
        </p:nvSpPr>
        <p:spPr>
          <a:xfrm>
            <a:off x="1" y="1965962"/>
            <a:ext cx="12192000" cy="2801723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20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2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49211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9325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2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6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04921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552454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04921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054125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215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414186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04921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397254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049217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932792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4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218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6292853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049219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6275921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049220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9822044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9221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9182105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049222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9165173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04922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5" y="5356666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grpSp>
        <p:nvGrpSpPr>
          <p:cNvPr id="288" name="Group 2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049224" name="Rounded Rectangle 2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225" name="Rounded Rectangle 2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226" name="Rounded Rectangle 2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9227" name="Rounded Rectangle 2"/>
          <p:cNvSpPr/>
          <p:nvPr userDrawn="1"/>
        </p:nvSpPr>
        <p:spPr>
          <a:xfrm>
            <a:off x="3099152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228" name="Rounded Rectangle 29"/>
          <p:cNvSpPr/>
          <p:nvPr userDrawn="1"/>
        </p:nvSpPr>
        <p:spPr>
          <a:xfrm>
            <a:off x="5977819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229" name="Rounded Rectangle 30"/>
          <p:cNvSpPr/>
          <p:nvPr userDrawn="1"/>
        </p:nvSpPr>
        <p:spPr>
          <a:xfrm>
            <a:off x="8872711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49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49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49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049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049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049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1049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049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049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9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4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49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049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049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1049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049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049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9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4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04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04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04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104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04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04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4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04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04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104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104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104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04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4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4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08" grpId="0" animBg="1"/>
      <p:bldP spid="104920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20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20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20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1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92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92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1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2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2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2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2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2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2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1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2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2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2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21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2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2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2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2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2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21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2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2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2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492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492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492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92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92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92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92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92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92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9227" grpId="0" animBg="1"/>
      <p:bldP spid="1049228" grpId="0" animBg="1"/>
      <p:bldP spid="1049229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95323" y="1016000"/>
            <a:ext cx="10810876" cy="109538"/>
            <a:chOff x="628642" y="0"/>
            <a:chExt cx="27229910" cy="6858000"/>
          </a:xfrm>
        </p:grpSpPr>
        <p:sp>
          <p:nvSpPr>
            <p:cNvPr id="1048578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048579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048580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718" r:id="rId32"/>
    <p:sldLayoutId id="2147483719" r:id="rId33"/>
    <p:sldLayoutId id="2147483720" r:id="rId34"/>
    <p:sldLayoutId id="2147483721" r:id="rId35"/>
    <p:sldLayoutId id="2147483722" r:id="rId36"/>
    <p:sldLayoutId id="2147483723" r:id="rId37"/>
    <p:sldLayoutId id="2147483724" r:id="rId38"/>
    <p:sldLayoutId id="2147483725" r:id="rId39"/>
    <p:sldLayoutId id="2147483726" r:id="rId40"/>
    <p:sldLayoutId id="2147483727" r:id="rId41"/>
    <p:sldLayoutId id="2147483728" r:id="rId42"/>
    <p:sldLayoutId id="2147483729" r:id="rId43"/>
    <p:sldLayoutId id="2147483730" r:id="rId44"/>
    <p:sldLayoutId id="2147483731" r:id="rId45"/>
    <p:sldLayoutId id="2147483732" r:id="rId46"/>
    <p:sldLayoutId id="2147483733" r:id="rId47"/>
    <p:sldLayoutId id="2147483734" r:id="rId48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副标题 38"/>
          <p:cNvSpPr>
            <a:spLocks noGrp="1"/>
          </p:cNvSpPr>
          <p:nvPr>
            <p:ph type="subTitle" idx="1"/>
          </p:nvPr>
        </p:nvSpPr>
        <p:spPr>
          <a:xfrm>
            <a:off x="4298201" y="1729888"/>
            <a:ext cx="3595598" cy="1781320"/>
          </a:xfrm>
        </p:spPr>
        <p:txBody>
          <a:bodyPr>
            <a:normAutofit fontScale="95000"/>
          </a:bodyPr>
          <a:lstStyle/>
          <a:p>
            <a:r>
              <a:rPr lang="en-US" altLang="zh-CN" sz="8000" dirty="0">
                <a:solidFill>
                  <a:schemeClr val="accent3"/>
                </a:solidFill>
                <a:latin typeface="Agency FB" panose="020B0503020202020204" pitchFamily="34" charset="0"/>
              </a:rPr>
              <a:t>2021-2022</a:t>
            </a:r>
            <a:endParaRPr lang="zh-CN" altLang="en-US" sz="8000" dirty="0">
              <a:solidFill>
                <a:schemeClr val="accent3"/>
              </a:solidFill>
              <a:latin typeface="Agency FB" panose="020B0503020202020204" pitchFamily="34" charset="0"/>
            </a:endParaRPr>
          </a:p>
        </p:txBody>
      </p:sp>
      <p:sp>
        <p:nvSpPr>
          <p:cNvPr id="1048597" name="标题 1"/>
          <p:cNvSpPr>
            <a:spLocks noGrp="1"/>
          </p:cNvSpPr>
          <p:nvPr>
            <p:ph type="ctrTitle"/>
          </p:nvPr>
        </p:nvSpPr>
        <p:spPr>
          <a:xfrm>
            <a:off x="3776450" y="2782085"/>
            <a:ext cx="4639099" cy="1014433"/>
          </a:xfrm>
        </p:spPr>
        <p:txBody>
          <a:bodyPr>
            <a:noAutofit/>
          </a:bodyPr>
          <a:lstStyle/>
          <a:p>
            <a:r>
              <a:rPr lang="zh-CN" altLang="en-US" sz="4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关于选课二三事</a:t>
            </a:r>
          </a:p>
        </p:txBody>
      </p:sp>
      <p:sp>
        <p:nvSpPr>
          <p:cNvPr id="1048598" name="文本框 12"/>
          <p:cNvSpPr txBox="1"/>
          <p:nvPr/>
        </p:nvSpPr>
        <p:spPr>
          <a:xfrm>
            <a:off x="2690279" y="1650767"/>
            <a:ext cx="1729321" cy="15824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z="16600" dirty="0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</a:rPr>
              <a:t>BUSINESS REPORT</a:t>
            </a:r>
            <a:endParaRPr lang="zh-CN" altLang="en-US" sz="16600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71870F-4015-4F77-88C5-24391D1643E5}"/>
              </a:ext>
            </a:extLst>
          </p:cNvPr>
          <p:cNvSpPr txBox="1"/>
          <p:nvPr/>
        </p:nvSpPr>
        <p:spPr>
          <a:xfrm>
            <a:off x="5047860" y="4194073"/>
            <a:ext cx="209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 w="0"/>
                <a:solidFill>
                  <a:srgbClr val="FFCC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金牌讲师：王智城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6" grpId="0" build="p"/>
      <p:bldP spid="1048597" grpId="0"/>
      <p:bldP spid="10485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注意事项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23985B-A632-4E7C-9059-E7D7D8982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18" y="1588186"/>
            <a:ext cx="10850563" cy="34131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9CBE60D-F353-4481-BF3E-3388D4723D6F}"/>
              </a:ext>
            </a:extLst>
          </p:cNvPr>
          <p:cNvSpPr txBox="1"/>
          <p:nvPr/>
        </p:nvSpPr>
        <p:spPr>
          <a:xfrm>
            <a:off x="846754" y="5148516"/>
            <a:ext cx="67763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中华文化一门（历史首选、文学好像还可以）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公选课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跨专业：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分（两门）（一门数学学院的专业或选修课）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4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注意事项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E09979-9268-4C8B-BCB4-96A4BC4866A7}"/>
              </a:ext>
            </a:extLst>
          </p:cNvPr>
          <p:cNvSpPr txBox="1"/>
          <p:nvPr/>
        </p:nvSpPr>
        <p:spPr>
          <a:xfrm>
            <a:off x="669923" y="1466567"/>
            <a:ext cx="78862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微积分：王晓伟、项兆虹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何锐：平时分高，适合数学基础比较好的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      闵心畅：数学中的大牛老师吧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高波：讲的很细，助教姐姐极其认真，听不懂是我的问题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C597D-7DC3-452A-9FFB-418AA915D40A}"/>
              </a:ext>
            </a:extLst>
          </p:cNvPr>
          <p:cNvSpPr txBox="1"/>
          <p:nvPr/>
        </p:nvSpPr>
        <p:spPr>
          <a:xfrm>
            <a:off x="669923" y="2920097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线性代数：不要选方亚平（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ycjj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上过的，口音很怪）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祝亭玉：平时分还行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37FAC7-D998-4E1E-A3E8-E785CF2F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5856" y="3912977"/>
            <a:ext cx="6814125" cy="5562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CCA1F2-005B-4409-AAC6-ABE196265F4B}"/>
              </a:ext>
            </a:extLst>
          </p:cNvPr>
          <p:cNvSpPr txBox="1"/>
          <p:nvPr/>
        </p:nvSpPr>
        <p:spPr>
          <a:xfrm>
            <a:off x="669923" y="5022101"/>
            <a:ext cx="637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大英：看看白名单就好，基本靠自己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王涛  捞人很有一手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893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4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95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注意事项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379A19-89C2-4650-B383-B11ED7B9B64F}"/>
              </a:ext>
            </a:extLst>
          </p:cNvPr>
          <p:cNvSpPr txBox="1"/>
          <p:nvPr/>
        </p:nvSpPr>
        <p:spPr>
          <a:xfrm>
            <a:off x="930729" y="1512647"/>
            <a:ext cx="62445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游爷爷：给分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（不管什么课，就是四川口音上课，学习的话估计得自学）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田星：真的佛系，所有课都佛系，分也高（据说）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李琳：学知识看这里（但是可能会累点，但是认真学分还是高）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陈良银：讲得很细，认真做给分还行（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我上过）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40C818-BC1B-42E2-8B9D-77AB42DB51DB}"/>
              </a:ext>
            </a:extLst>
          </p:cNvPr>
          <p:cNvSpPr txBox="1"/>
          <p:nvPr/>
        </p:nvSpPr>
        <p:spPr>
          <a:xfrm>
            <a:off x="930729" y="4765223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大物：大一下选修学力学还是光学，大二上必修学电磁学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，没啥联系，反正我大一上退了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76C4A5-AA82-4E82-B58B-DFF5B66D5BB1}"/>
              </a:ext>
            </a:extLst>
          </p:cNvPr>
          <p:cNvSpPr txBox="1"/>
          <p:nvPr/>
        </p:nvSpPr>
        <p:spPr>
          <a:xfrm>
            <a:off x="930729" y="5714906"/>
            <a:ext cx="889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大物实验：八个实验，跟上课讲的毫无关系，就是抄，每个实验报告大概用两到三个钟</a:t>
            </a:r>
          </a:p>
        </p:txBody>
      </p:sp>
    </p:spTree>
    <p:extLst>
      <p:ext uri="{BB962C8B-B14F-4D97-AF65-F5344CB8AC3E}">
        <p14:creationId xmlns:p14="http://schemas.microsoft.com/office/powerpoint/2010/main" val="148596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4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95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6" name="标题 1"/>
          <p:cNvSpPr>
            <a:spLocks noGrp="1"/>
          </p:cNvSpPr>
          <p:nvPr>
            <p:ph type="ctrTitle"/>
          </p:nvPr>
        </p:nvSpPr>
        <p:spPr>
          <a:xfrm>
            <a:off x="1080278" y="2909010"/>
            <a:ext cx="10031443" cy="103998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CN" sz="4900" dirty="0"/>
              <a:t>—</a:t>
            </a:r>
            <a:r>
              <a:rPr lang="zh-CN" altLang="en-US" sz="4900" dirty="0"/>
              <a:t>演讲结束，谢谢观看</a:t>
            </a:r>
            <a:r>
              <a:rPr lang="en-US" altLang="zh-CN" sz="4900" dirty="0"/>
              <a:t>—</a:t>
            </a:r>
            <a:r>
              <a:rPr lang="zh-CN" altLang="en-US" sz="4900" dirty="0"/>
              <a:t>                                                                 </a:t>
            </a:r>
            <a:br>
              <a:rPr lang="en-US" altLang="zh-CN" sz="4000" dirty="0"/>
            </a:br>
            <a:r>
              <a:rPr lang="zh-CN" altLang="en-US" sz="4000" dirty="0"/>
              <a:t>                                     </a:t>
            </a:r>
            <a:endParaRPr lang="zh-CN" altLang="en-US" b="0" dirty="0"/>
          </a:p>
        </p:txBody>
      </p:sp>
      <p:sp>
        <p:nvSpPr>
          <p:cNvPr id="1049127" name="文本框 12"/>
          <p:cNvSpPr txBox="1"/>
          <p:nvPr/>
        </p:nvSpPr>
        <p:spPr>
          <a:xfrm>
            <a:off x="2690279" y="1650767"/>
            <a:ext cx="1729321" cy="15824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z="16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BUSINESS REPORT</a:t>
            </a:r>
            <a:endParaRPr lang="zh-CN" altLang="en-US" sz="16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3494D704-98A0-4257-8A1B-B47B62986668}"/>
              </a:ext>
            </a:extLst>
          </p:cNvPr>
          <p:cNvSpPr/>
          <p:nvPr/>
        </p:nvSpPr>
        <p:spPr>
          <a:xfrm>
            <a:off x="2920482" y="3429000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1638D92A-6708-4C69-8C3F-E187855865A0}"/>
              </a:ext>
            </a:extLst>
          </p:cNvPr>
          <p:cNvSpPr/>
          <p:nvPr/>
        </p:nvSpPr>
        <p:spPr>
          <a:xfrm>
            <a:off x="4282233" y="3418114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C301C0AE-CBD4-450B-A39B-D4D8B8ABBECB}"/>
              </a:ext>
            </a:extLst>
          </p:cNvPr>
          <p:cNvSpPr/>
          <p:nvPr/>
        </p:nvSpPr>
        <p:spPr>
          <a:xfrm>
            <a:off x="5643984" y="3429000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A333AF7C-71F3-4EC0-A040-8E77BE326914}"/>
              </a:ext>
            </a:extLst>
          </p:cNvPr>
          <p:cNvSpPr/>
          <p:nvPr/>
        </p:nvSpPr>
        <p:spPr>
          <a:xfrm>
            <a:off x="7036837" y="3429000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5B0B400A-B4BC-4972-9140-C29F3B0B09EB}"/>
              </a:ext>
            </a:extLst>
          </p:cNvPr>
          <p:cNvSpPr/>
          <p:nvPr/>
        </p:nvSpPr>
        <p:spPr>
          <a:xfrm>
            <a:off x="8357118" y="3429000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4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26" grpId="0"/>
      <p:bldP spid="10491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iṣliḓe"/>
          <p:cNvSpPr/>
          <p:nvPr/>
        </p:nvSpPr>
        <p:spPr bwMode="auto">
          <a:xfrm>
            <a:off x="820874" y="736303"/>
            <a:ext cx="2160240" cy="2232248"/>
          </a:xfrm>
          <a:prstGeom prst="frame">
            <a:avLst>
              <a:gd name="adj1" fmla="val 3747"/>
            </a:avLst>
          </a:prstGeom>
          <a:solidFill>
            <a:schemeClr val="accent2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8612" name="îṥlïḑè"/>
          <p:cNvSpPr/>
          <p:nvPr/>
        </p:nvSpPr>
        <p:spPr bwMode="auto">
          <a:xfrm>
            <a:off x="1576958" y="0"/>
            <a:ext cx="648072" cy="6858000"/>
          </a:xfrm>
          <a:prstGeom prst="rect">
            <a:avLst/>
          </a:prstGeom>
          <a:blipFill>
            <a:blip r:embed="rId3" cstate="screen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grpSp>
        <p:nvGrpSpPr>
          <p:cNvPr id="87" name="ïšľîḋè"/>
          <p:cNvGrpSpPr/>
          <p:nvPr/>
        </p:nvGrpSpPr>
        <p:grpSpPr>
          <a:xfrm>
            <a:off x="2441053" y="1204936"/>
            <a:ext cx="2154437" cy="1294983"/>
            <a:chOff x="2891643" y="1158769"/>
            <a:chExt cx="2154437" cy="1294983"/>
          </a:xfrm>
        </p:grpSpPr>
        <p:sp>
          <p:nvSpPr>
            <p:cNvPr id="1048613" name="í$ḷîḑe"/>
            <p:cNvSpPr/>
            <p:nvPr/>
          </p:nvSpPr>
          <p:spPr>
            <a:xfrm>
              <a:off x="2891643" y="1158769"/>
              <a:ext cx="2154436" cy="864096"/>
            </a:xfrm>
            <a:prstGeom prst="rect">
              <a:avLst/>
            </a:prstGeom>
            <a:solidFill>
              <a:schemeClr val="bg1">
                <a:lumMod val="100000"/>
              </a:schemeClr>
            </a:solidFill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4400" b="1" dirty="0">
                  <a:solidFill>
                    <a:schemeClr val="tx1">
                      <a:lumMod val="75000"/>
                    </a:schemeClr>
                  </a:solidFill>
                </a:rPr>
                <a:t>目录</a:t>
              </a:r>
            </a:p>
          </p:txBody>
        </p:sp>
        <p:sp>
          <p:nvSpPr>
            <p:cNvPr id="1048614" name="îŝļïḓe"/>
            <p:cNvSpPr/>
            <p:nvPr/>
          </p:nvSpPr>
          <p:spPr>
            <a:xfrm>
              <a:off x="2891644" y="2022865"/>
              <a:ext cx="2154436" cy="430887"/>
            </a:xfrm>
            <a:prstGeom prst="rect">
              <a:avLst/>
            </a:prstGeom>
            <a:solidFill>
              <a:schemeClr val="bg1">
                <a:lumMod val="100000"/>
              </a:schemeClr>
            </a:solidFill>
          </p:spPr>
          <p:txBody>
            <a:bodyPr wrap="none" lIns="0" tIns="0" rIns="0" bIns="0">
              <a:normAutofit/>
            </a:bodyPr>
            <a:lstStyle/>
            <a:p>
              <a:endParaRPr lang="zh-CN" altLang="en-US" sz="28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88" name="îş1íḍé"/>
          <p:cNvGrpSpPr/>
          <p:nvPr/>
        </p:nvGrpSpPr>
        <p:grpSpPr>
          <a:xfrm>
            <a:off x="3572733" y="2365621"/>
            <a:ext cx="4481528" cy="2381501"/>
            <a:chOff x="4800383" y="3116826"/>
            <a:chExt cx="4481528" cy="2381501"/>
          </a:xfrm>
        </p:grpSpPr>
        <p:sp>
          <p:nvSpPr>
            <p:cNvPr id="1048615" name="ïšḷîḍé"/>
            <p:cNvSpPr/>
            <p:nvPr/>
          </p:nvSpPr>
          <p:spPr>
            <a:xfrm>
              <a:off x="4800383" y="4873978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048616" name="iṣļíďè"/>
            <p:cNvSpPr txBox="1"/>
            <p:nvPr/>
          </p:nvSpPr>
          <p:spPr>
            <a:xfrm>
              <a:off x="5319337" y="4915579"/>
              <a:ext cx="3962574" cy="497090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2800" b="1" dirty="0">
                  <a:solidFill>
                    <a:schemeClr val="accent3">
                      <a:lumMod val="100000"/>
                    </a:schemeClr>
                  </a:solidFill>
                </a:rPr>
                <a:t>补退选</a:t>
              </a:r>
            </a:p>
          </p:txBody>
        </p:sp>
        <p:sp>
          <p:nvSpPr>
            <p:cNvPr id="1048618" name="íślïḍè"/>
            <p:cNvSpPr/>
            <p:nvPr/>
          </p:nvSpPr>
          <p:spPr>
            <a:xfrm>
              <a:off x="4800383" y="3995402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048619" name="ísḷiḍè"/>
            <p:cNvSpPr txBox="1"/>
            <p:nvPr/>
          </p:nvSpPr>
          <p:spPr>
            <a:xfrm>
              <a:off x="5319337" y="3988104"/>
              <a:ext cx="3962574" cy="49709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100000"/>
                    </a:schemeClr>
                  </a:solidFill>
                </a:rPr>
                <a:t>正选</a:t>
              </a:r>
            </a:p>
          </p:txBody>
        </p:sp>
        <p:sp>
          <p:nvSpPr>
            <p:cNvPr id="1048621" name="í$lîḓê"/>
            <p:cNvSpPr/>
            <p:nvPr/>
          </p:nvSpPr>
          <p:spPr>
            <a:xfrm>
              <a:off x="4800385" y="3116826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048622" name="îslíďe"/>
            <p:cNvSpPr txBox="1"/>
            <p:nvPr/>
          </p:nvSpPr>
          <p:spPr>
            <a:xfrm>
              <a:off x="5319337" y="3242326"/>
              <a:ext cx="1007603" cy="41713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lnSpcReduction="10000"/>
            </a:bodyPr>
            <a:lstStyle/>
            <a:p>
              <a:r>
                <a:rPr lang="zh-CN" altLang="en-US" sz="2800" b="1" dirty="0">
                  <a:solidFill>
                    <a:schemeClr val="accent1">
                      <a:lumMod val="100000"/>
                    </a:schemeClr>
                  </a:solidFill>
                </a:rPr>
                <a:t>预选</a:t>
              </a:r>
            </a:p>
          </p:txBody>
        </p:sp>
      </p:grpSp>
      <p:sp>
        <p:nvSpPr>
          <p:cNvPr id="1048624" name="ïšḷîḍé"/>
          <p:cNvSpPr/>
          <p:nvPr/>
        </p:nvSpPr>
        <p:spPr>
          <a:xfrm>
            <a:off x="3584887" y="4891670"/>
            <a:ext cx="624349" cy="62434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048625" name="iṣļíďè"/>
          <p:cNvSpPr txBox="1"/>
          <p:nvPr/>
        </p:nvSpPr>
        <p:spPr>
          <a:xfrm>
            <a:off x="4091687" y="4931422"/>
            <a:ext cx="3962574" cy="49709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2800" b="1" dirty="0">
                <a:solidFill>
                  <a:schemeClr val="accent3">
                    <a:lumMod val="100000"/>
                  </a:schemeClr>
                </a:solidFill>
              </a:rPr>
              <a:t>注意事项</a:t>
            </a:r>
          </a:p>
        </p:txBody>
      </p:sp>
      <p:sp>
        <p:nvSpPr>
          <p:cNvPr id="1048627" name="swirling-ribbon-silhouette_26603"/>
          <p:cNvSpPr>
            <a:spLocks noChangeAspect="1"/>
          </p:cNvSpPr>
          <p:nvPr/>
        </p:nvSpPr>
        <p:spPr bwMode="auto">
          <a:xfrm>
            <a:off x="8288957" y="1222256"/>
            <a:ext cx="3231530" cy="3468420"/>
          </a:xfrm>
          <a:custGeom>
            <a:avLst/>
            <a:gdLst>
              <a:gd name="connsiteX0" fmla="*/ 495074 w 566993"/>
              <a:gd name="connsiteY0" fmla="*/ 418382 h 608556"/>
              <a:gd name="connsiteX1" fmla="*/ 549504 w 566993"/>
              <a:gd name="connsiteY1" fmla="*/ 458247 h 608556"/>
              <a:gd name="connsiteX2" fmla="*/ 566993 w 566993"/>
              <a:gd name="connsiteY2" fmla="*/ 479346 h 608556"/>
              <a:gd name="connsiteX3" fmla="*/ 566993 w 566993"/>
              <a:gd name="connsiteY3" fmla="*/ 512302 h 608556"/>
              <a:gd name="connsiteX4" fmla="*/ 348523 w 566993"/>
              <a:gd name="connsiteY4" fmla="*/ 608556 h 608556"/>
              <a:gd name="connsiteX5" fmla="*/ 441579 w 566993"/>
              <a:gd name="connsiteY5" fmla="*/ 503993 h 608556"/>
              <a:gd name="connsiteX6" fmla="*/ 348523 w 566993"/>
              <a:gd name="connsiteY6" fmla="*/ 445923 h 608556"/>
              <a:gd name="connsiteX7" fmla="*/ 495074 w 566993"/>
              <a:gd name="connsiteY7" fmla="*/ 418382 h 608556"/>
              <a:gd name="connsiteX8" fmla="*/ 0 w 566993"/>
              <a:gd name="connsiteY8" fmla="*/ 144589 h 608556"/>
              <a:gd name="connsiteX9" fmla="*/ 9913 w 566993"/>
              <a:gd name="connsiteY9" fmla="*/ 156634 h 608556"/>
              <a:gd name="connsiteX10" fmla="*/ 60131 w 566993"/>
              <a:gd name="connsiteY10" fmla="*/ 195850 h 608556"/>
              <a:gd name="connsiteX11" fmla="*/ 128492 w 566993"/>
              <a:gd name="connsiteY11" fmla="*/ 216485 h 608556"/>
              <a:gd name="connsiteX12" fmla="*/ 282421 w 566993"/>
              <a:gd name="connsiteY12" fmla="*/ 229651 h 608556"/>
              <a:gd name="connsiteX13" fmla="*/ 566993 w 566993"/>
              <a:gd name="connsiteY13" fmla="*/ 316393 h 608556"/>
              <a:gd name="connsiteX14" fmla="*/ 566993 w 566993"/>
              <a:gd name="connsiteY14" fmla="*/ 352901 h 608556"/>
              <a:gd name="connsiteX15" fmla="*/ 566993 w 566993"/>
              <a:gd name="connsiteY15" fmla="*/ 463827 h 608556"/>
              <a:gd name="connsiteX16" fmla="*/ 557080 w 566993"/>
              <a:gd name="connsiteY16" fmla="*/ 451969 h 608556"/>
              <a:gd name="connsiteX17" fmla="*/ 506862 w 566993"/>
              <a:gd name="connsiteY17" fmla="*/ 412753 h 608556"/>
              <a:gd name="connsiteX18" fmla="*/ 438781 w 566993"/>
              <a:gd name="connsiteY18" fmla="*/ 392117 h 608556"/>
              <a:gd name="connsiteX19" fmla="*/ 284572 w 566993"/>
              <a:gd name="connsiteY19" fmla="*/ 378859 h 608556"/>
              <a:gd name="connsiteX20" fmla="*/ 0 w 566993"/>
              <a:gd name="connsiteY20" fmla="*/ 292210 h 608556"/>
              <a:gd name="connsiteX21" fmla="*/ 0 w 566993"/>
              <a:gd name="connsiteY21" fmla="*/ 255701 h 608556"/>
              <a:gd name="connsiteX22" fmla="*/ 218470 w 566993"/>
              <a:gd name="connsiteY22" fmla="*/ 0 h 608556"/>
              <a:gd name="connsiteX23" fmla="*/ 125321 w 566993"/>
              <a:gd name="connsiteY23" fmla="*/ 104602 h 608556"/>
              <a:gd name="connsiteX24" fmla="*/ 218470 w 566993"/>
              <a:gd name="connsiteY24" fmla="*/ 162693 h 608556"/>
              <a:gd name="connsiteX25" fmla="*/ 71826 w 566993"/>
              <a:gd name="connsiteY25" fmla="*/ 190244 h 608556"/>
              <a:gd name="connsiteX26" fmla="*/ 17395 w 566993"/>
              <a:gd name="connsiteY26" fmla="*/ 150365 h 608556"/>
              <a:gd name="connsiteX27" fmla="*/ 0 w 566993"/>
              <a:gd name="connsiteY27" fmla="*/ 128697 h 608556"/>
              <a:gd name="connsiteX28" fmla="*/ 0 w 566993"/>
              <a:gd name="connsiteY28" fmla="*/ 96289 h 608556"/>
              <a:gd name="connsiteX29" fmla="*/ 218470 w 566993"/>
              <a:gd name="connsiteY29" fmla="*/ 0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6993" h="608556">
                <a:moveTo>
                  <a:pt x="495074" y="418382"/>
                </a:moveTo>
                <a:cubicBezTo>
                  <a:pt x="515462" y="427345"/>
                  <a:pt x="534541" y="440041"/>
                  <a:pt x="549504" y="458247"/>
                </a:cubicBezTo>
                <a:cubicBezTo>
                  <a:pt x="556518" y="466649"/>
                  <a:pt x="562223" y="473371"/>
                  <a:pt x="566993" y="479346"/>
                </a:cubicBezTo>
                <a:lnTo>
                  <a:pt x="566993" y="512302"/>
                </a:lnTo>
                <a:cubicBezTo>
                  <a:pt x="561943" y="606876"/>
                  <a:pt x="348523" y="608556"/>
                  <a:pt x="348523" y="608556"/>
                </a:cubicBezTo>
                <a:lnTo>
                  <a:pt x="441579" y="503993"/>
                </a:lnTo>
                <a:lnTo>
                  <a:pt x="348523" y="445923"/>
                </a:lnTo>
                <a:cubicBezTo>
                  <a:pt x="415860" y="444056"/>
                  <a:pt x="462621" y="432573"/>
                  <a:pt x="495074" y="418382"/>
                </a:cubicBezTo>
                <a:close/>
                <a:moveTo>
                  <a:pt x="0" y="144589"/>
                </a:moveTo>
                <a:cubicBezTo>
                  <a:pt x="2993" y="148230"/>
                  <a:pt x="6266" y="152152"/>
                  <a:pt x="9913" y="156634"/>
                </a:cubicBezTo>
                <a:cubicBezTo>
                  <a:pt x="24127" y="173908"/>
                  <a:pt x="41522" y="186513"/>
                  <a:pt x="60131" y="195850"/>
                </a:cubicBezTo>
                <a:cubicBezTo>
                  <a:pt x="82388" y="206868"/>
                  <a:pt x="106329" y="213124"/>
                  <a:pt x="128492" y="216485"/>
                </a:cubicBezTo>
                <a:cubicBezTo>
                  <a:pt x="167021" y="224795"/>
                  <a:pt x="217146" y="230024"/>
                  <a:pt x="282421" y="229651"/>
                </a:cubicBezTo>
                <a:cubicBezTo>
                  <a:pt x="300470" y="229277"/>
                  <a:pt x="562130" y="225075"/>
                  <a:pt x="566993" y="316393"/>
                </a:cubicBezTo>
                <a:lnTo>
                  <a:pt x="566993" y="352901"/>
                </a:lnTo>
                <a:lnTo>
                  <a:pt x="566993" y="463827"/>
                </a:lnTo>
                <a:cubicBezTo>
                  <a:pt x="563907" y="460185"/>
                  <a:pt x="560634" y="456264"/>
                  <a:pt x="557080" y="451969"/>
                </a:cubicBezTo>
                <a:cubicBezTo>
                  <a:pt x="542866" y="434695"/>
                  <a:pt x="525472" y="422090"/>
                  <a:pt x="506862" y="412753"/>
                </a:cubicBezTo>
                <a:cubicBezTo>
                  <a:pt x="484698" y="401735"/>
                  <a:pt x="460945" y="395572"/>
                  <a:pt x="438781" y="392117"/>
                </a:cubicBezTo>
                <a:cubicBezTo>
                  <a:pt x="400159" y="383807"/>
                  <a:pt x="349940" y="378485"/>
                  <a:pt x="284572" y="378859"/>
                </a:cubicBezTo>
                <a:cubicBezTo>
                  <a:pt x="266523" y="379326"/>
                  <a:pt x="4863" y="383527"/>
                  <a:pt x="0" y="292210"/>
                </a:cubicBezTo>
                <a:lnTo>
                  <a:pt x="0" y="255701"/>
                </a:lnTo>
                <a:close/>
                <a:moveTo>
                  <a:pt x="218470" y="0"/>
                </a:moveTo>
                <a:lnTo>
                  <a:pt x="125321" y="104602"/>
                </a:lnTo>
                <a:lnTo>
                  <a:pt x="218470" y="162693"/>
                </a:lnTo>
                <a:cubicBezTo>
                  <a:pt x="151133" y="164561"/>
                  <a:pt x="104278" y="176048"/>
                  <a:pt x="71826" y="190244"/>
                </a:cubicBezTo>
                <a:cubicBezTo>
                  <a:pt x="51531" y="181278"/>
                  <a:pt x="32359" y="168577"/>
                  <a:pt x="17395" y="150365"/>
                </a:cubicBezTo>
                <a:cubicBezTo>
                  <a:pt x="10007" y="141399"/>
                  <a:pt x="4302" y="134581"/>
                  <a:pt x="0" y="128697"/>
                </a:cubicBezTo>
                <a:lnTo>
                  <a:pt x="0" y="96289"/>
                </a:lnTo>
                <a:cubicBezTo>
                  <a:pt x="4957" y="1681"/>
                  <a:pt x="218470" y="0"/>
                  <a:pt x="21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4" grpId="0" animBg="1"/>
      <p:bldP spid="10486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标题 1"/>
          <p:cNvSpPr>
            <a:spLocks noGrp="1"/>
          </p:cNvSpPr>
          <p:nvPr>
            <p:ph type="title"/>
          </p:nvPr>
        </p:nvSpPr>
        <p:spPr>
          <a:xfrm>
            <a:off x="5559349" y="1816689"/>
            <a:ext cx="1867168" cy="2117824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01</a:t>
            </a:r>
            <a:endParaRPr lang="zh-CN" altLang="en-US" sz="9600" b="0" dirty="0"/>
          </a:p>
        </p:txBody>
      </p:sp>
      <p:sp>
        <p:nvSpPr>
          <p:cNvPr id="1048644" name="文本占位符 2"/>
          <p:cNvSpPr>
            <a:spLocks noGrp="1"/>
          </p:cNvSpPr>
          <p:nvPr>
            <p:ph type="body" idx="1"/>
          </p:nvPr>
        </p:nvSpPr>
        <p:spPr>
          <a:xfrm>
            <a:off x="5887357" y="3806455"/>
            <a:ext cx="998635" cy="540058"/>
          </a:xfrm>
        </p:spPr>
        <p:txBody>
          <a:bodyPr>
            <a:normAutofit fontScale="93750"/>
          </a:bodyPr>
          <a:lstStyle/>
          <a:p>
            <a:r>
              <a:rPr lang="zh-CN" altLang="en-US" sz="3200" dirty="0"/>
              <a:t>预选</a:t>
            </a:r>
            <a:endParaRPr lang="en-US" altLang="zh-CN" sz="3200" dirty="0"/>
          </a:p>
        </p:txBody>
      </p:sp>
      <p:sp>
        <p:nvSpPr>
          <p:cNvPr id="1048645" name="tiny-paper-airplane_19745"/>
          <p:cNvSpPr>
            <a:spLocks noChangeAspect="1"/>
          </p:cNvSpPr>
          <p:nvPr/>
        </p:nvSpPr>
        <p:spPr bwMode="auto">
          <a:xfrm rot="1448200">
            <a:off x="6274303" y="1553028"/>
            <a:ext cx="812855" cy="828481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46" name="tiny-paper-airplane_19745"/>
          <p:cNvSpPr>
            <a:spLocks noChangeAspect="1"/>
          </p:cNvSpPr>
          <p:nvPr/>
        </p:nvSpPr>
        <p:spPr bwMode="auto">
          <a:xfrm rot="20305682">
            <a:off x="7949963" y="3178201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47" name="tiny-paper-airplane_19745"/>
          <p:cNvSpPr>
            <a:spLocks noChangeAspect="1"/>
          </p:cNvSpPr>
          <p:nvPr/>
        </p:nvSpPr>
        <p:spPr bwMode="auto">
          <a:xfrm>
            <a:off x="4058462" y="5403633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487C1B-2031-47B1-A027-3528E6377056}"/>
              </a:ext>
            </a:extLst>
          </p:cNvPr>
          <p:cNvSpPr txBox="1"/>
          <p:nvPr/>
        </p:nvSpPr>
        <p:spPr>
          <a:xfrm>
            <a:off x="3236" y="3642125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+mn-ea"/>
              </a:rPr>
              <a:t>抽奖不要慌，中了是欧皇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3" grpId="0"/>
      <p:bldP spid="104864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预选</a:t>
            </a:r>
          </a:p>
        </p:txBody>
      </p:sp>
      <p:grpSp>
        <p:nvGrpSpPr>
          <p:cNvPr id="121" name="íş1ïḋé"/>
          <p:cNvGrpSpPr/>
          <p:nvPr/>
        </p:nvGrpSpPr>
        <p:grpSpPr>
          <a:xfrm>
            <a:off x="404224" y="1767669"/>
            <a:ext cx="1825792" cy="3431736"/>
            <a:chOff x="3068536" y="2171703"/>
            <a:chExt cx="2262611" cy="2923971"/>
          </a:xfrm>
        </p:grpSpPr>
        <p:sp>
          <p:nvSpPr>
            <p:cNvPr id="1048691" name="îṥ1iḍè"/>
            <p:cNvSpPr/>
            <p:nvPr/>
          </p:nvSpPr>
          <p:spPr>
            <a:xfrm>
              <a:off x="3068536" y="2171703"/>
              <a:ext cx="1138547" cy="2923971"/>
            </a:xfrm>
            <a:prstGeom prst="cube">
              <a:avLst>
                <a:gd name="adj" fmla="val 88345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692" name="îṩḻîḋè"/>
            <p:cNvSpPr/>
            <p:nvPr/>
          </p:nvSpPr>
          <p:spPr>
            <a:xfrm>
              <a:off x="3608578" y="2428876"/>
              <a:ext cx="1038407" cy="2666797"/>
            </a:xfrm>
            <a:prstGeom prst="cube">
              <a:avLst>
                <a:gd name="adj" fmla="val 88345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693" name="îSḻiďê"/>
            <p:cNvSpPr/>
            <p:nvPr/>
          </p:nvSpPr>
          <p:spPr>
            <a:xfrm>
              <a:off x="4115153" y="2694545"/>
              <a:ext cx="934959" cy="2401128"/>
            </a:xfrm>
            <a:prstGeom prst="cube">
              <a:avLst>
                <a:gd name="adj" fmla="val 8573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694" name="íṥlíḓe"/>
            <p:cNvSpPr/>
            <p:nvPr/>
          </p:nvSpPr>
          <p:spPr>
            <a:xfrm>
              <a:off x="4556378" y="3105940"/>
              <a:ext cx="774769" cy="1989733"/>
            </a:xfrm>
            <a:prstGeom prst="cube">
              <a:avLst>
                <a:gd name="adj" fmla="val 85731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48695" name="îşļïḋe"/>
          <p:cNvSpPr/>
          <p:nvPr/>
        </p:nvSpPr>
        <p:spPr bwMode="auto">
          <a:xfrm flipH="1">
            <a:off x="2685011" y="1866169"/>
            <a:ext cx="147396" cy="14739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8698" name="îšḷidè"/>
          <p:cNvSpPr/>
          <p:nvPr/>
        </p:nvSpPr>
        <p:spPr bwMode="auto">
          <a:xfrm flipH="1">
            <a:off x="2685011" y="2307234"/>
            <a:ext cx="147396" cy="147399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E9155D-151D-4DFB-82DD-DC40145CB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447" y="1486681"/>
            <a:ext cx="7124700" cy="5619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CF8D955-6800-430C-BEC3-72012C96B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910" y="2701073"/>
            <a:ext cx="7180193" cy="2670246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7B0758D9-0A30-4A84-A94B-A984718286C5}"/>
              </a:ext>
            </a:extLst>
          </p:cNvPr>
          <p:cNvSpPr/>
          <p:nvPr/>
        </p:nvSpPr>
        <p:spPr>
          <a:xfrm>
            <a:off x="6795797" y="2530140"/>
            <a:ext cx="2849306" cy="154144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59D2A4-2431-452A-957E-A3FA92701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1830" y="2069502"/>
            <a:ext cx="1855946" cy="410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标题 1"/>
          <p:cNvSpPr>
            <a:spLocks noGrp="1"/>
          </p:cNvSpPr>
          <p:nvPr>
            <p:ph type="title"/>
          </p:nvPr>
        </p:nvSpPr>
        <p:spPr>
          <a:xfrm>
            <a:off x="5559349" y="1816689"/>
            <a:ext cx="1867168" cy="2117824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02</a:t>
            </a:r>
            <a:endParaRPr lang="zh-CN" altLang="en-US" sz="9600" b="0" dirty="0"/>
          </a:p>
        </p:txBody>
      </p:sp>
      <p:sp>
        <p:nvSpPr>
          <p:cNvPr id="1048734" name="文本占位符 2"/>
          <p:cNvSpPr>
            <a:spLocks noGrp="1"/>
          </p:cNvSpPr>
          <p:nvPr>
            <p:ph type="body" idx="1"/>
          </p:nvPr>
        </p:nvSpPr>
        <p:spPr>
          <a:xfrm>
            <a:off x="5859366" y="3853425"/>
            <a:ext cx="989304" cy="712132"/>
          </a:xfrm>
        </p:spPr>
        <p:txBody>
          <a:bodyPr>
            <a:normAutofit fontScale="93750"/>
          </a:bodyPr>
          <a:lstStyle/>
          <a:p>
            <a:r>
              <a:rPr lang="zh-CN" altLang="en-US" sz="3200" dirty="0"/>
              <a:t>正选</a:t>
            </a:r>
            <a:endParaRPr lang="en-US" altLang="zh-CN" sz="3200" dirty="0"/>
          </a:p>
        </p:txBody>
      </p:sp>
      <p:sp>
        <p:nvSpPr>
          <p:cNvPr id="1048735" name="tiny-paper-airplane_19745"/>
          <p:cNvSpPr>
            <a:spLocks noChangeAspect="1"/>
          </p:cNvSpPr>
          <p:nvPr/>
        </p:nvSpPr>
        <p:spPr bwMode="auto">
          <a:xfrm rot="1448200">
            <a:off x="6274303" y="1553028"/>
            <a:ext cx="812855" cy="828481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6" name="tiny-paper-airplane_19745"/>
          <p:cNvSpPr>
            <a:spLocks noChangeAspect="1"/>
          </p:cNvSpPr>
          <p:nvPr/>
        </p:nvSpPr>
        <p:spPr bwMode="auto">
          <a:xfrm rot="20305682">
            <a:off x="7949963" y="3178201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7" name="tiny-paper-airplane_19745"/>
          <p:cNvSpPr>
            <a:spLocks noChangeAspect="1"/>
          </p:cNvSpPr>
          <p:nvPr/>
        </p:nvSpPr>
        <p:spPr bwMode="auto">
          <a:xfrm>
            <a:off x="4058462" y="5403633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789C63-A623-4003-B418-1276861A0A6A}"/>
              </a:ext>
            </a:extLst>
          </p:cNvPr>
          <p:cNvSpPr txBox="1"/>
          <p:nvPr/>
        </p:nvSpPr>
        <p:spPr>
          <a:xfrm>
            <a:off x="-107560" y="3672903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+mn-ea"/>
              </a:rPr>
              <a:t>预选没选上，正选来帮忙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3" grpId="0"/>
      <p:bldP spid="10487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标题 1"/>
          <p:cNvSpPr>
            <a:spLocks noGrp="1"/>
          </p:cNvSpPr>
          <p:nvPr>
            <p:ph type="title"/>
          </p:nvPr>
        </p:nvSpPr>
        <p:spPr>
          <a:xfrm>
            <a:off x="670718" y="-3024"/>
            <a:ext cx="10850563" cy="102869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正选</a:t>
            </a:r>
          </a:p>
        </p:txBody>
      </p:sp>
      <p:grpSp>
        <p:nvGrpSpPr>
          <p:cNvPr id="188" name="íṩḷîdê"/>
          <p:cNvGrpSpPr/>
          <p:nvPr/>
        </p:nvGrpSpPr>
        <p:grpSpPr>
          <a:xfrm>
            <a:off x="378574" y="1609965"/>
            <a:ext cx="2586762" cy="3824681"/>
            <a:chOff x="2851150" y="1536999"/>
            <a:chExt cx="3343910" cy="3276300"/>
          </a:xfrm>
        </p:grpSpPr>
        <p:sp>
          <p:nvSpPr>
            <p:cNvPr id="1048870" name="ïšḻíḑè"/>
            <p:cNvSpPr/>
            <p:nvPr/>
          </p:nvSpPr>
          <p:spPr>
            <a:xfrm>
              <a:off x="2954354" y="1537000"/>
              <a:ext cx="3240706" cy="327629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71" name="îSlîdé"/>
            <p:cNvSpPr/>
            <p:nvPr/>
          </p:nvSpPr>
          <p:spPr>
            <a:xfrm>
              <a:off x="2851150" y="1536999"/>
              <a:ext cx="1723865" cy="3276300"/>
            </a:xfrm>
            <a:prstGeom prst="parallelogram">
              <a:avLst>
                <a:gd name="adj" fmla="val 93965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89" name="íš1ïḍé"/>
          <p:cNvGrpSpPr/>
          <p:nvPr/>
        </p:nvGrpSpPr>
        <p:grpSpPr>
          <a:xfrm>
            <a:off x="1096334" y="2312909"/>
            <a:ext cx="2109346" cy="3121737"/>
            <a:chOff x="3559745" y="2139156"/>
            <a:chExt cx="2726755" cy="2674144"/>
          </a:xfrm>
        </p:grpSpPr>
        <p:sp>
          <p:nvSpPr>
            <p:cNvPr id="1048872" name="iṡḷïḋè"/>
            <p:cNvSpPr/>
            <p:nvPr/>
          </p:nvSpPr>
          <p:spPr>
            <a:xfrm>
              <a:off x="3661410" y="2139156"/>
              <a:ext cx="2625090" cy="267414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48873" name="i$ļïḍe"/>
            <p:cNvSpPr/>
            <p:nvPr/>
          </p:nvSpPr>
          <p:spPr>
            <a:xfrm>
              <a:off x="3559745" y="2139156"/>
              <a:ext cx="1415480" cy="2674143"/>
            </a:xfrm>
            <a:prstGeom prst="parallelogram">
              <a:avLst>
                <a:gd name="adj" fmla="val 92647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0" name="íṩḷíďé"/>
          <p:cNvGrpSpPr/>
          <p:nvPr/>
        </p:nvGrpSpPr>
        <p:grpSpPr>
          <a:xfrm>
            <a:off x="1863305" y="2995817"/>
            <a:ext cx="1665718" cy="2438829"/>
            <a:chOff x="4241174" y="2724149"/>
            <a:chExt cx="2153276" cy="2089151"/>
          </a:xfrm>
        </p:grpSpPr>
        <p:sp>
          <p:nvSpPr>
            <p:cNvPr id="1048874" name="ïṩliďe"/>
            <p:cNvSpPr/>
            <p:nvPr/>
          </p:nvSpPr>
          <p:spPr>
            <a:xfrm>
              <a:off x="4348480" y="2724150"/>
              <a:ext cx="2045970" cy="208915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75" name="îṡ1ïḍé"/>
            <p:cNvSpPr/>
            <p:nvPr/>
          </p:nvSpPr>
          <p:spPr>
            <a:xfrm>
              <a:off x="4241174" y="2724149"/>
              <a:ext cx="1132839" cy="2089150"/>
            </a:xfrm>
            <a:prstGeom prst="parallelogram">
              <a:avLst>
                <a:gd name="adj" fmla="val 9039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48878" name="íSlîdê"/>
          <p:cNvSpPr/>
          <p:nvPr/>
        </p:nvSpPr>
        <p:spPr bwMode="auto">
          <a:xfrm>
            <a:off x="1603048" y="2343326"/>
            <a:ext cx="343265" cy="343890"/>
          </a:xfrm>
          <a:custGeom>
            <a:avLst/>
            <a:gdLst>
              <a:gd name="T0" fmla="*/ 239 w 480"/>
              <a:gd name="T1" fmla="*/ 0 h 480"/>
              <a:gd name="T2" fmla="*/ 239 w 480"/>
              <a:gd name="T3" fmla="*/ 0 h 480"/>
              <a:gd name="T4" fmla="*/ 0 w 480"/>
              <a:gd name="T5" fmla="*/ 248 h 480"/>
              <a:gd name="T6" fmla="*/ 239 w 480"/>
              <a:gd name="T7" fmla="*/ 479 h 480"/>
              <a:gd name="T8" fmla="*/ 479 w 480"/>
              <a:gd name="T9" fmla="*/ 240 h 480"/>
              <a:gd name="T10" fmla="*/ 239 w 480"/>
              <a:gd name="T11" fmla="*/ 0 h 480"/>
              <a:gd name="T12" fmla="*/ 239 w 480"/>
              <a:gd name="T13" fmla="*/ 426 h 480"/>
              <a:gd name="T14" fmla="*/ 239 w 480"/>
              <a:gd name="T15" fmla="*/ 426 h 480"/>
              <a:gd name="T16" fmla="*/ 53 w 480"/>
              <a:gd name="T17" fmla="*/ 248 h 480"/>
              <a:gd name="T18" fmla="*/ 239 w 480"/>
              <a:gd name="T19" fmla="*/ 53 h 480"/>
              <a:gd name="T20" fmla="*/ 426 w 480"/>
              <a:gd name="T21" fmla="*/ 240 h 480"/>
              <a:gd name="T22" fmla="*/ 239 w 480"/>
              <a:gd name="T23" fmla="*/ 426 h 480"/>
              <a:gd name="T24" fmla="*/ 123 w 480"/>
              <a:gd name="T25" fmla="*/ 354 h 480"/>
              <a:gd name="T26" fmla="*/ 123 w 480"/>
              <a:gd name="T27" fmla="*/ 354 h 480"/>
              <a:gd name="T28" fmla="*/ 283 w 480"/>
              <a:gd name="T29" fmla="*/ 293 h 480"/>
              <a:gd name="T30" fmla="*/ 354 w 480"/>
              <a:gd name="T31" fmla="*/ 124 h 480"/>
              <a:gd name="T32" fmla="*/ 186 w 480"/>
              <a:gd name="T33" fmla="*/ 195 h 480"/>
              <a:gd name="T34" fmla="*/ 123 w 480"/>
              <a:gd name="T35" fmla="*/ 354 h 480"/>
              <a:gd name="T36" fmla="*/ 213 w 480"/>
              <a:gd name="T37" fmla="*/ 213 h 480"/>
              <a:gd name="T38" fmla="*/ 213 w 480"/>
              <a:gd name="T39" fmla="*/ 213 h 480"/>
              <a:gd name="T40" fmla="*/ 310 w 480"/>
              <a:gd name="T41" fmla="*/ 169 h 480"/>
              <a:gd name="T42" fmla="*/ 266 w 480"/>
              <a:gd name="T43" fmla="*/ 266 h 480"/>
              <a:gd name="T44" fmla="*/ 213 w 480"/>
              <a:gd name="T45" fmla="*/ 266 h 480"/>
              <a:gd name="T46" fmla="*/ 213 w 480"/>
              <a:gd name="T47" fmla="*/ 213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0" h="480">
                <a:moveTo>
                  <a:pt x="239" y="0"/>
                </a:moveTo>
                <a:lnTo>
                  <a:pt x="239" y="0"/>
                </a:lnTo>
                <a:cubicBezTo>
                  <a:pt x="107" y="9"/>
                  <a:pt x="0" y="115"/>
                  <a:pt x="0" y="248"/>
                </a:cubicBezTo>
                <a:cubicBezTo>
                  <a:pt x="0" y="372"/>
                  <a:pt x="107" y="479"/>
                  <a:pt x="239" y="479"/>
                </a:cubicBezTo>
                <a:cubicBezTo>
                  <a:pt x="372" y="479"/>
                  <a:pt x="479" y="372"/>
                  <a:pt x="479" y="240"/>
                </a:cubicBezTo>
                <a:cubicBezTo>
                  <a:pt x="479" y="107"/>
                  <a:pt x="363" y="0"/>
                  <a:pt x="239" y="0"/>
                </a:cubicBezTo>
                <a:close/>
                <a:moveTo>
                  <a:pt x="239" y="426"/>
                </a:moveTo>
                <a:lnTo>
                  <a:pt x="239" y="426"/>
                </a:lnTo>
                <a:cubicBezTo>
                  <a:pt x="142" y="434"/>
                  <a:pt x="53" y="346"/>
                  <a:pt x="53" y="248"/>
                </a:cubicBezTo>
                <a:cubicBezTo>
                  <a:pt x="53" y="142"/>
                  <a:pt x="133" y="53"/>
                  <a:pt x="239" y="53"/>
                </a:cubicBezTo>
                <a:cubicBezTo>
                  <a:pt x="336" y="53"/>
                  <a:pt x="426" y="133"/>
                  <a:pt x="426" y="240"/>
                </a:cubicBezTo>
                <a:cubicBezTo>
                  <a:pt x="426" y="346"/>
                  <a:pt x="345" y="426"/>
                  <a:pt x="239" y="426"/>
                </a:cubicBezTo>
                <a:close/>
                <a:moveTo>
                  <a:pt x="123" y="354"/>
                </a:moveTo>
                <a:lnTo>
                  <a:pt x="123" y="354"/>
                </a:lnTo>
                <a:cubicBezTo>
                  <a:pt x="123" y="354"/>
                  <a:pt x="239" y="337"/>
                  <a:pt x="283" y="293"/>
                </a:cubicBezTo>
                <a:cubicBezTo>
                  <a:pt x="336" y="240"/>
                  <a:pt x="354" y="124"/>
                  <a:pt x="354" y="124"/>
                </a:cubicBezTo>
                <a:cubicBezTo>
                  <a:pt x="354" y="124"/>
                  <a:pt x="239" y="142"/>
                  <a:pt x="186" y="195"/>
                </a:cubicBezTo>
                <a:cubicBezTo>
                  <a:pt x="142" y="240"/>
                  <a:pt x="123" y="354"/>
                  <a:pt x="123" y="354"/>
                </a:cubicBezTo>
                <a:close/>
                <a:moveTo>
                  <a:pt x="213" y="213"/>
                </a:moveTo>
                <a:lnTo>
                  <a:pt x="213" y="213"/>
                </a:lnTo>
                <a:cubicBezTo>
                  <a:pt x="239" y="195"/>
                  <a:pt x="274" y="178"/>
                  <a:pt x="310" y="169"/>
                </a:cubicBezTo>
                <a:cubicBezTo>
                  <a:pt x="301" y="204"/>
                  <a:pt x="283" y="248"/>
                  <a:pt x="266" y="266"/>
                </a:cubicBezTo>
                <a:cubicBezTo>
                  <a:pt x="248" y="275"/>
                  <a:pt x="230" y="275"/>
                  <a:pt x="213" y="266"/>
                </a:cubicBezTo>
                <a:cubicBezTo>
                  <a:pt x="204" y="248"/>
                  <a:pt x="204" y="231"/>
                  <a:pt x="213" y="2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8879" name="ísľïḍe"/>
          <p:cNvSpPr/>
          <p:nvPr/>
        </p:nvSpPr>
        <p:spPr bwMode="auto">
          <a:xfrm>
            <a:off x="2087830" y="2995816"/>
            <a:ext cx="326996" cy="354263"/>
          </a:xfrm>
          <a:custGeom>
            <a:avLst/>
            <a:gdLst>
              <a:gd name="T0" fmla="*/ 381 w 417"/>
              <a:gd name="T1" fmla="*/ 203 h 417"/>
              <a:gd name="T2" fmla="*/ 381 w 417"/>
              <a:gd name="T3" fmla="*/ 203 h 417"/>
              <a:gd name="T4" fmla="*/ 416 w 417"/>
              <a:gd name="T5" fmla="*/ 141 h 417"/>
              <a:gd name="T6" fmla="*/ 408 w 417"/>
              <a:gd name="T7" fmla="*/ 106 h 417"/>
              <a:gd name="T8" fmla="*/ 337 w 417"/>
              <a:gd name="T9" fmla="*/ 79 h 417"/>
              <a:gd name="T10" fmla="*/ 319 w 417"/>
              <a:gd name="T11" fmla="*/ 17 h 417"/>
              <a:gd name="T12" fmla="*/ 275 w 417"/>
              <a:gd name="T13" fmla="*/ 0 h 417"/>
              <a:gd name="T14" fmla="*/ 213 w 417"/>
              <a:gd name="T15" fmla="*/ 35 h 417"/>
              <a:gd name="T16" fmla="*/ 151 w 417"/>
              <a:gd name="T17" fmla="*/ 0 h 417"/>
              <a:gd name="T18" fmla="*/ 107 w 417"/>
              <a:gd name="T19" fmla="*/ 17 h 417"/>
              <a:gd name="T20" fmla="*/ 89 w 417"/>
              <a:gd name="T21" fmla="*/ 79 h 417"/>
              <a:gd name="T22" fmla="*/ 18 w 417"/>
              <a:gd name="T23" fmla="*/ 106 h 417"/>
              <a:gd name="T24" fmla="*/ 0 w 417"/>
              <a:gd name="T25" fmla="*/ 141 h 417"/>
              <a:gd name="T26" fmla="*/ 44 w 417"/>
              <a:gd name="T27" fmla="*/ 203 h 417"/>
              <a:gd name="T28" fmla="*/ 0 w 417"/>
              <a:gd name="T29" fmla="*/ 275 h 417"/>
              <a:gd name="T30" fmla="*/ 18 w 417"/>
              <a:gd name="T31" fmla="*/ 310 h 417"/>
              <a:gd name="T32" fmla="*/ 89 w 417"/>
              <a:gd name="T33" fmla="*/ 328 h 417"/>
              <a:gd name="T34" fmla="*/ 107 w 417"/>
              <a:gd name="T35" fmla="*/ 398 h 417"/>
              <a:gd name="T36" fmla="*/ 151 w 417"/>
              <a:gd name="T37" fmla="*/ 416 h 417"/>
              <a:gd name="T38" fmla="*/ 213 w 417"/>
              <a:gd name="T39" fmla="*/ 372 h 417"/>
              <a:gd name="T40" fmla="*/ 275 w 417"/>
              <a:gd name="T41" fmla="*/ 416 h 417"/>
              <a:gd name="T42" fmla="*/ 319 w 417"/>
              <a:gd name="T43" fmla="*/ 398 h 417"/>
              <a:gd name="T44" fmla="*/ 337 w 417"/>
              <a:gd name="T45" fmla="*/ 328 h 417"/>
              <a:gd name="T46" fmla="*/ 408 w 417"/>
              <a:gd name="T47" fmla="*/ 310 h 417"/>
              <a:gd name="T48" fmla="*/ 416 w 417"/>
              <a:gd name="T49" fmla="*/ 265 h 417"/>
              <a:gd name="T50" fmla="*/ 381 w 417"/>
              <a:gd name="T51" fmla="*/ 203 h 417"/>
              <a:gd name="T52" fmla="*/ 213 w 417"/>
              <a:gd name="T53" fmla="*/ 292 h 417"/>
              <a:gd name="T54" fmla="*/ 213 w 417"/>
              <a:gd name="T55" fmla="*/ 292 h 417"/>
              <a:gd name="T56" fmla="*/ 125 w 417"/>
              <a:gd name="T57" fmla="*/ 203 h 417"/>
              <a:gd name="T58" fmla="*/ 213 w 417"/>
              <a:gd name="T59" fmla="*/ 115 h 417"/>
              <a:gd name="T60" fmla="*/ 301 w 417"/>
              <a:gd name="T61" fmla="*/ 203 h 417"/>
              <a:gd name="T62" fmla="*/ 213 w 417"/>
              <a:gd name="T63" fmla="*/ 292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7" h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8880" name="iṩ1idé"/>
          <p:cNvSpPr/>
          <p:nvPr/>
        </p:nvSpPr>
        <p:spPr bwMode="auto">
          <a:xfrm>
            <a:off x="2614867" y="3581048"/>
            <a:ext cx="341578" cy="365801"/>
          </a:xfrm>
          <a:custGeom>
            <a:avLst/>
            <a:gdLst>
              <a:gd name="T0" fmla="*/ 327 w 426"/>
              <a:gd name="T1" fmla="*/ 186 h 462"/>
              <a:gd name="T2" fmla="*/ 327 w 426"/>
              <a:gd name="T3" fmla="*/ 186 h 462"/>
              <a:gd name="T4" fmla="*/ 150 w 426"/>
              <a:gd name="T5" fmla="*/ 18 h 462"/>
              <a:gd name="T6" fmla="*/ 97 w 426"/>
              <a:gd name="T7" fmla="*/ 10 h 462"/>
              <a:gd name="T8" fmla="*/ 70 w 426"/>
              <a:gd name="T9" fmla="*/ 54 h 462"/>
              <a:gd name="T10" fmla="*/ 35 w 426"/>
              <a:gd name="T11" fmla="*/ 293 h 462"/>
              <a:gd name="T12" fmla="*/ 26 w 426"/>
              <a:gd name="T13" fmla="*/ 408 h 462"/>
              <a:gd name="T14" fmla="*/ 248 w 426"/>
              <a:gd name="T15" fmla="*/ 417 h 462"/>
              <a:gd name="T16" fmla="*/ 407 w 426"/>
              <a:gd name="T17" fmla="*/ 266 h 462"/>
              <a:gd name="T18" fmla="*/ 327 w 426"/>
              <a:gd name="T19" fmla="*/ 186 h 462"/>
              <a:gd name="T20" fmla="*/ 238 w 426"/>
              <a:gd name="T21" fmla="*/ 391 h 462"/>
              <a:gd name="T22" fmla="*/ 238 w 426"/>
              <a:gd name="T23" fmla="*/ 391 h 462"/>
              <a:gd name="T24" fmla="*/ 53 w 426"/>
              <a:gd name="T25" fmla="*/ 391 h 462"/>
              <a:gd name="T26" fmla="*/ 194 w 426"/>
              <a:gd name="T27" fmla="*/ 284 h 462"/>
              <a:gd name="T28" fmla="*/ 372 w 426"/>
              <a:gd name="T29" fmla="*/ 275 h 462"/>
              <a:gd name="T30" fmla="*/ 238 w 426"/>
              <a:gd name="T31" fmla="*/ 391 h 462"/>
              <a:gd name="T32" fmla="*/ 203 w 426"/>
              <a:gd name="T33" fmla="*/ 301 h 462"/>
              <a:gd name="T34" fmla="*/ 203 w 426"/>
              <a:gd name="T35" fmla="*/ 301 h 462"/>
              <a:gd name="T36" fmla="*/ 97 w 426"/>
              <a:gd name="T37" fmla="*/ 363 h 462"/>
              <a:gd name="T38" fmla="*/ 167 w 426"/>
              <a:gd name="T39" fmla="*/ 363 h 462"/>
              <a:gd name="T40" fmla="*/ 221 w 426"/>
              <a:gd name="T41" fmla="*/ 293 h 462"/>
              <a:gd name="T42" fmla="*/ 221 w 426"/>
              <a:gd name="T43" fmla="*/ 293 h 462"/>
              <a:gd name="T44" fmla="*/ 203 w 426"/>
              <a:gd name="T45" fmla="*/ 30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6" h="462">
                <a:moveTo>
                  <a:pt x="327" y="186"/>
                </a:moveTo>
                <a:lnTo>
                  <a:pt x="327" y="186"/>
                </a:lnTo>
                <a:cubicBezTo>
                  <a:pt x="274" y="63"/>
                  <a:pt x="238" y="18"/>
                  <a:pt x="150" y="18"/>
                </a:cubicBezTo>
                <a:cubicBezTo>
                  <a:pt x="114" y="18"/>
                  <a:pt x="123" y="0"/>
                  <a:pt x="97" y="10"/>
                </a:cubicBezTo>
                <a:cubicBezTo>
                  <a:pt x="70" y="18"/>
                  <a:pt x="97" y="27"/>
                  <a:pt x="70" y="54"/>
                </a:cubicBezTo>
                <a:cubicBezTo>
                  <a:pt x="0" y="107"/>
                  <a:pt x="8" y="169"/>
                  <a:pt x="35" y="293"/>
                </a:cubicBezTo>
                <a:cubicBezTo>
                  <a:pt x="53" y="346"/>
                  <a:pt x="8" y="354"/>
                  <a:pt x="26" y="408"/>
                </a:cubicBezTo>
                <a:cubicBezTo>
                  <a:pt x="35" y="444"/>
                  <a:pt x="141" y="461"/>
                  <a:pt x="248" y="417"/>
                </a:cubicBezTo>
                <a:cubicBezTo>
                  <a:pt x="354" y="382"/>
                  <a:pt x="425" y="301"/>
                  <a:pt x="407" y="266"/>
                </a:cubicBezTo>
                <a:cubicBezTo>
                  <a:pt x="389" y="213"/>
                  <a:pt x="354" y="239"/>
                  <a:pt x="327" y="186"/>
                </a:cubicBezTo>
                <a:close/>
                <a:moveTo>
                  <a:pt x="238" y="391"/>
                </a:moveTo>
                <a:lnTo>
                  <a:pt x="238" y="391"/>
                </a:lnTo>
                <a:cubicBezTo>
                  <a:pt x="141" y="426"/>
                  <a:pt x="61" y="399"/>
                  <a:pt x="53" y="391"/>
                </a:cubicBezTo>
                <a:cubicBezTo>
                  <a:pt x="53" y="382"/>
                  <a:pt x="88" y="319"/>
                  <a:pt x="194" y="284"/>
                </a:cubicBezTo>
                <a:cubicBezTo>
                  <a:pt x="310" y="239"/>
                  <a:pt x="372" y="257"/>
                  <a:pt x="372" y="275"/>
                </a:cubicBezTo>
                <a:cubicBezTo>
                  <a:pt x="380" y="284"/>
                  <a:pt x="336" y="354"/>
                  <a:pt x="238" y="391"/>
                </a:cubicBezTo>
                <a:close/>
                <a:moveTo>
                  <a:pt x="203" y="301"/>
                </a:moveTo>
                <a:lnTo>
                  <a:pt x="203" y="301"/>
                </a:lnTo>
                <a:cubicBezTo>
                  <a:pt x="150" y="319"/>
                  <a:pt x="123" y="337"/>
                  <a:pt x="97" y="363"/>
                </a:cubicBezTo>
                <a:cubicBezTo>
                  <a:pt x="114" y="373"/>
                  <a:pt x="141" y="382"/>
                  <a:pt x="167" y="363"/>
                </a:cubicBezTo>
                <a:cubicBezTo>
                  <a:pt x="212" y="354"/>
                  <a:pt x="230" y="319"/>
                  <a:pt x="221" y="293"/>
                </a:cubicBezTo>
                <a:lnTo>
                  <a:pt x="221" y="293"/>
                </a:lnTo>
                <a:cubicBezTo>
                  <a:pt x="221" y="293"/>
                  <a:pt x="212" y="301"/>
                  <a:pt x="203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A4BD06-CA1E-4D0E-A344-E393B0142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23" y="1293761"/>
            <a:ext cx="7019925" cy="4381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EF9F9F-1FE4-43D9-985B-C996E7397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023" y="2289582"/>
            <a:ext cx="7639050" cy="1771650"/>
          </a:xfrm>
          <a:prstGeom prst="rect">
            <a:avLst/>
          </a:prstGeom>
        </p:spPr>
      </p:pic>
      <p:sp>
        <p:nvSpPr>
          <p:cNvPr id="6" name="箭头: 直角上 5">
            <a:extLst>
              <a:ext uri="{FF2B5EF4-FFF2-40B4-BE49-F238E27FC236}">
                <a16:creationId xmlns:a16="http://schemas.microsoft.com/office/drawing/2014/main" id="{3DEB6C3C-73E4-48AE-A71C-F9D72A2278D4}"/>
              </a:ext>
            </a:extLst>
          </p:cNvPr>
          <p:cNvSpPr/>
          <p:nvPr/>
        </p:nvSpPr>
        <p:spPr>
          <a:xfrm flipH="1">
            <a:off x="5038530" y="3813924"/>
            <a:ext cx="1278294" cy="635685"/>
          </a:xfrm>
          <a:prstGeom prst="bentUpArrow">
            <a:avLst/>
          </a:prstGeom>
          <a:solidFill>
            <a:srgbClr val="00B050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92561A-C76B-4D9C-86FB-BDCECFA96E80}"/>
              </a:ext>
            </a:extLst>
          </p:cNvPr>
          <p:cNvSpPr txBox="1"/>
          <p:nvPr/>
        </p:nvSpPr>
        <p:spPr>
          <a:xfrm>
            <a:off x="6562297" y="4114613"/>
            <a:ext cx="350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教材太贵，建议全退。</a:t>
            </a:r>
            <a:r>
              <a:rPr lang="zh-CN" altLang="en-US" b="1" dirty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标题 1"/>
          <p:cNvSpPr>
            <a:spLocks noGrp="1"/>
          </p:cNvSpPr>
          <p:nvPr>
            <p:ph type="title"/>
          </p:nvPr>
        </p:nvSpPr>
        <p:spPr>
          <a:xfrm>
            <a:off x="5559349" y="1816689"/>
            <a:ext cx="1867168" cy="2117824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03</a:t>
            </a:r>
            <a:endParaRPr lang="zh-CN" altLang="en-US" sz="9600" b="0" dirty="0"/>
          </a:p>
        </p:txBody>
      </p:sp>
      <p:sp>
        <p:nvSpPr>
          <p:cNvPr id="1048734" name="文本占位符 2"/>
          <p:cNvSpPr>
            <a:spLocks noGrp="1"/>
          </p:cNvSpPr>
          <p:nvPr>
            <p:ph type="body" idx="1"/>
          </p:nvPr>
        </p:nvSpPr>
        <p:spPr>
          <a:xfrm>
            <a:off x="5812108" y="3853425"/>
            <a:ext cx="1361649" cy="712132"/>
          </a:xfrm>
        </p:spPr>
        <p:txBody>
          <a:bodyPr>
            <a:normAutofit fontScale="93750"/>
          </a:bodyPr>
          <a:lstStyle/>
          <a:p>
            <a:r>
              <a:rPr lang="zh-CN" altLang="en-US" sz="3200" dirty="0"/>
              <a:t>补退选</a:t>
            </a:r>
            <a:endParaRPr lang="en-US" altLang="zh-CN" sz="3200" dirty="0"/>
          </a:p>
        </p:txBody>
      </p:sp>
      <p:sp>
        <p:nvSpPr>
          <p:cNvPr id="1048735" name="tiny-paper-airplane_19745"/>
          <p:cNvSpPr>
            <a:spLocks noChangeAspect="1"/>
          </p:cNvSpPr>
          <p:nvPr/>
        </p:nvSpPr>
        <p:spPr bwMode="auto">
          <a:xfrm rot="1448200">
            <a:off x="6274303" y="1553028"/>
            <a:ext cx="812855" cy="828481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6" name="tiny-paper-airplane_19745"/>
          <p:cNvSpPr>
            <a:spLocks noChangeAspect="1"/>
          </p:cNvSpPr>
          <p:nvPr/>
        </p:nvSpPr>
        <p:spPr bwMode="auto">
          <a:xfrm rot="20305682">
            <a:off x="7949963" y="3178201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7" name="tiny-paper-airplane_19745"/>
          <p:cNvSpPr>
            <a:spLocks noChangeAspect="1"/>
          </p:cNvSpPr>
          <p:nvPr/>
        </p:nvSpPr>
        <p:spPr bwMode="auto">
          <a:xfrm>
            <a:off x="4058462" y="5403633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F03C29-B477-46F3-B22B-BD1E9FF364DB}"/>
              </a:ext>
            </a:extLst>
          </p:cNvPr>
          <p:cNvSpPr txBox="1"/>
          <p:nvPr/>
        </p:nvSpPr>
        <p:spPr>
          <a:xfrm>
            <a:off x="-176250" y="370988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+mn-ea"/>
              </a:rPr>
              <a:t>选课哪家强，我是捡漏王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511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3" grpId="0"/>
      <p:bldP spid="104873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补退选</a:t>
            </a:r>
          </a:p>
        </p:txBody>
      </p:sp>
      <p:sp>
        <p:nvSpPr>
          <p:cNvPr id="1048997" name="iṧľiḓê"/>
          <p:cNvSpPr/>
          <p:nvPr/>
        </p:nvSpPr>
        <p:spPr bwMode="auto">
          <a:xfrm>
            <a:off x="436659" y="1697408"/>
            <a:ext cx="2619563" cy="2963449"/>
          </a:xfrm>
          <a:custGeom>
            <a:avLst/>
            <a:gdLst>
              <a:gd name="T0" fmla="*/ 411 w 417"/>
              <a:gd name="T1" fmla="*/ 400 h 472"/>
              <a:gd name="T2" fmla="*/ 80 w 417"/>
              <a:gd name="T3" fmla="*/ 400 h 472"/>
              <a:gd name="T4" fmla="*/ 65 w 417"/>
              <a:gd name="T5" fmla="*/ 408 h 472"/>
              <a:gd name="T6" fmla="*/ 417 w 417"/>
              <a:gd name="T7" fmla="*/ 408 h 472"/>
              <a:gd name="T8" fmla="*/ 146 w 417"/>
              <a:gd name="T9" fmla="*/ 363 h 472"/>
              <a:gd name="T10" fmla="*/ 250 w 417"/>
              <a:gd name="T11" fmla="*/ 438 h 472"/>
              <a:gd name="T12" fmla="*/ 364 w 417"/>
              <a:gd name="T13" fmla="*/ 368 h 472"/>
              <a:gd name="T14" fmla="*/ 252 w 417"/>
              <a:gd name="T15" fmla="*/ 428 h 472"/>
              <a:gd name="T16" fmla="*/ 146 w 417"/>
              <a:gd name="T17" fmla="*/ 363 h 472"/>
              <a:gd name="T18" fmla="*/ 77 w 417"/>
              <a:gd name="T19" fmla="*/ 299 h 472"/>
              <a:gd name="T20" fmla="*/ 42 w 417"/>
              <a:gd name="T21" fmla="*/ 253 h 472"/>
              <a:gd name="T22" fmla="*/ 90 w 417"/>
              <a:gd name="T23" fmla="*/ 242 h 472"/>
              <a:gd name="T24" fmla="*/ 250 w 417"/>
              <a:gd name="T25" fmla="*/ 403 h 472"/>
              <a:gd name="T26" fmla="*/ 410 w 417"/>
              <a:gd name="T27" fmla="*/ 207 h 472"/>
              <a:gd name="T28" fmla="*/ 410 w 417"/>
              <a:gd name="T29" fmla="*/ 205 h 472"/>
              <a:gd name="T30" fmla="*/ 323 w 417"/>
              <a:gd name="T31" fmla="*/ 157 h 472"/>
              <a:gd name="T32" fmla="*/ 378 w 417"/>
              <a:gd name="T33" fmla="*/ 221 h 472"/>
              <a:gd name="T34" fmla="*/ 122 w 417"/>
              <a:gd name="T35" fmla="*/ 221 h 472"/>
              <a:gd name="T36" fmla="*/ 178 w 417"/>
              <a:gd name="T37" fmla="*/ 157 h 472"/>
              <a:gd name="T38" fmla="*/ 91 w 417"/>
              <a:gd name="T39" fmla="*/ 205 h 472"/>
              <a:gd name="T40" fmla="*/ 91 w 417"/>
              <a:gd name="T41" fmla="*/ 207 h 472"/>
              <a:gd name="T42" fmla="*/ 91 w 417"/>
              <a:gd name="T43" fmla="*/ 209 h 472"/>
              <a:gd name="T44" fmla="*/ 14 w 417"/>
              <a:gd name="T45" fmla="*/ 247 h 472"/>
              <a:gd name="T46" fmla="*/ 83 w 417"/>
              <a:gd name="T47" fmla="*/ 291 h 472"/>
              <a:gd name="T48" fmla="*/ 407 w 417"/>
              <a:gd name="T49" fmla="*/ 218 h 472"/>
              <a:gd name="T50" fmla="*/ 117 w 417"/>
              <a:gd name="T51" fmla="*/ 296 h 472"/>
              <a:gd name="T52" fmla="*/ 250 w 417"/>
              <a:gd name="T53" fmla="*/ 263 h 472"/>
              <a:gd name="T54" fmla="*/ 220 w 417"/>
              <a:gd name="T55" fmla="*/ 164 h 472"/>
              <a:gd name="T56" fmla="*/ 237 w 417"/>
              <a:gd name="T57" fmla="*/ 101 h 472"/>
              <a:gd name="T58" fmla="*/ 228 w 417"/>
              <a:gd name="T59" fmla="*/ 30 h 472"/>
              <a:gd name="T60" fmla="*/ 212 w 417"/>
              <a:gd name="T61" fmla="*/ 104 h 472"/>
              <a:gd name="T62" fmla="*/ 269 w 417"/>
              <a:gd name="T63" fmla="*/ 107 h 472"/>
              <a:gd name="T64" fmla="*/ 276 w 417"/>
              <a:gd name="T65" fmla="*/ 123 h 472"/>
              <a:gd name="T66" fmla="*/ 248 w 417"/>
              <a:gd name="T67" fmla="*/ 40 h 472"/>
              <a:gd name="T68" fmla="*/ 238 w 417"/>
              <a:gd name="T69" fmla="*/ 28 h 472"/>
              <a:gd name="T70" fmla="*/ 269 w 417"/>
              <a:gd name="T71" fmla="*/ 107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17" h="472">
                <a:moveTo>
                  <a:pt x="406" y="385"/>
                </a:moveTo>
                <a:cubicBezTo>
                  <a:pt x="409" y="390"/>
                  <a:pt x="411" y="395"/>
                  <a:pt x="411" y="400"/>
                </a:cubicBezTo>
                <a:cubicBezTo>
                  <a:pt x="411" y="435"/>
                  <a:pt x="337" y="462"/>
                  <a:pt x="245" y="462"/>
                </a:cubicBezTo>
                <a:cubicBezTo>
                  <a:pt x="154" y="462"/>
                  <a:pt x="80" y="435"/>
                  <a:pt x="80" y="400"/>
                </a:cubicBezTo>
                <a:cubicBezTo>
                  <a:pt x="80" y="387"/>
                  <a:pt x="91" y="375"/>
                  <a:pt x="109" y="365"/>
                </a:cubicBezTo>
                <a:cubicBezTo>
                  <a:pt x="81" y="377"/>
                  <a:pt x="65" y="391"/>
                  <a:pt x="65" y="408"/>
                </a:cubicBezTo>
                <a:cubicBezTo>
                  <a:pt x="65" y="443"/>
                  <a:pt x="144" y="472"/>
                  <a:pt x="241" y="472"/>
                </a:cubicBezTo>
                <a:cubicBezTo>
                  <a:pt x="338" y="472"/>
                  <a:pt x="417" y="443"/>
                  <a:pt x="417" y="408"/>
                </a:cubicBezTo>
                <a:cubicBezTo>
                  <a:pt x="417" y="400"/>
                  <a:pt x="413" y="392"/>
                  <a:pt x="406" y="385"/>
                </a:cubicBezTo>
                <a:close/>
                <a:moveTo>
                  <a:pt x="146" y="363"/>
                </a:moveTo>
                <a:cubicBezTo>
                  <a:pt x="129" y="371"/>
                  <a:pt x="118" y="381"/>
                  <a:pt x="118" y="392"/>
                </a:cubicBezTo>
                <a:cubicBezTo>
                  <a:pt x="118" y="418"/>
                  <a:pt x="177" y="438"/>
                  <a:pt x="250" y="438"/>
                </a:cubicBezTo>
                <a:cubicBezTo>
                  <a:pt x="324" y="438"/>
                  <a:pt x="383" y="418"/>
                  <a:pt x="383" y="392"/>
                </a:cubicBezTo>
                <a:cubicBezTo>
                  <a:pt x="383" y="383"/>
                  <a:pt x="376" y="375"/>
                  <a:pt x="364" y="368"/>
                </a:cubicBezTo>
                <a:cubicBezTo>
                  <a:pt x="370" y="373"/>
                  <a:pt x="374" y="379"/>
                  <a:pt x="374" y="385"/>
                </a:cubicBezTo>
                <a:cubicBezTo>
                  <a:pt x="374" y="409"/>
                  <a:pt x="319" y="428"/>
                  <a:pt x="252" y="428"/>
                </a:cubicBezTo>
                <a:cubicBezTo>
                  <a:pt x="184" y="428"/>
                  <a:pt x="129" y="409"/>
                  <a:pt x="129" y="385"/>
                </a:cubicBezTo>
                <a:cubicBezTo>
                  <a:pt x="129" y="377"/>
                  <a:pt x="135" y="370"/>
                  <a:pt x="146" y="363"/>
                </a:cubicBezTo>
                <a:close/>
                <a:moveTo>
                  <a:pt x="83" y="291"/>
                </a:moveTo>
                <a:cubicBezTo>
                  <a:pt x="85" y="297"/>
                  <a:pt x="77" y="299"/>
                  <a:pt x="77" y="299"/>
                </a:cubicBezTo>
                <a:cubicBezTo>
                  <a:pt x="87" y="309"/>
                  <a:pt x="99" y="301"/>
                  <a:pt x="92" y="285"/>
                </a:cubicBezTo>
                <a:cubicBezTo>
                  <a:pt x="84" y="268"/>
                  <a:pt x="59" y="264"/>
                  <a:pt x="42" y="253"/>
                </a:cubicBezTo>
                <a:cubicBezTo>
                  <a:pt x="25" y="241"/>
                  <a:pt x="31" y="207"/>
                  <a:pt x="49" y="205"/>
                </a:cubicBezTo>
                <a:cubicBezTo>
                  <a:pt x="70" y="202"/>
                  <a:pt x="84" y="223"/>
                  <a:pt x="90" y="242"/>
                </a:cubicBezTo>
                <a:cubicBezTo>
                  <a:pt x="93" y="249"/>
                  <a:pt x="96" y="259"/>
                  <a:pt x="99" y="268"/>
                </a:cubicBezTo>
                <a:cubicBezTo>
                  <a:pt x="120" y="346"/>
                  <a:pt x="180" y="403"/>
                  <a:pt x="250" y="403"/>
                </a:cubicBezTo>
                <a:cubicBezTo>
                  <a:pt x="338" y="403"/>
                  <a:pt x="408" y="316"/>
                  <a:pt x="410" y="208"/>
                </a:cubicBezTo>
                <a:cubicBezTo>
                  <a:pt x="410" y="208"/>
                  <a:pt x="410" y="208"/>
                  <a:pt x="410" y="207"/>
                </a:cubicBezTo>
                <a:cubicBezTo>
                  <a:pt x="410" y="207"/>
                  <a:pt x="410" y="207"/>
                  <a:pt x="410" y="207"/>
                </a:cubicBezTo>
                <a:cubicBezTo>
                  <a:pt x="410" y="206"/>
                  <a:pt x="410" y="205"/>
                  <a:pt x="410" y="205"/>
                </a:cubicBezTo>
                <a:cubicBezTo>
                  <a:pt x="410" y="205"/>
                  <a:pt x="410" y="205"/>
                  <a:pt x="410" y="205"/>
                </a:cubicBezTo>
                <a:cubicBezTo>
                  <a:pt x="407" y="184"/>
                  <a:pt x="372" y="166"/>
                  <a:pt x="323" y="157"/>
                </a:cubicBezTo>
                <a:cubicBezTo>
                  <a:pt x="364" y="166"/>
                  <a:pt x="392" y="182"/>
                  <a:pt x="392" y="199"/>
                </a:cubicBezTo>
                <a:cubicBezTo>
                  <a:pt x="392" y="207"/>
                  <a:pt x="387" y="214"/>
                  <a:pt x="378" y="221"/>
                </a:cubicBezTo>
                <a:cubicBezTo>
                  <a:pt x="377" y="202"/>
                  <a:pt x="320" y="187"/>
                  <a:pt x="250" y="187"/>
                </a:cubicBezTo>
                <a:cubicBezTo>
                  <a:pt x="181" y="187"/>
                  <a:pt x="124" y="202"/>
                  <a:pt x="122" y="221"/>
                </a:cubicBezTo>
                <a:cubicBezTo>
                  <a:pt x="114" y="214"/>
                  <a:pt x="109" y="207"/>
                  <a:pt x="109" y="199"/>
                </a:cubicBezTo>
                <a:cubicBezTo>
                  <a:pt x="109" y="182"/>
                  <a:pt x="136" y="166"/>
                  <a:pt x="178" y="157"/>
                </a:cubicBezTo>
                <a:cubicBezTo>
                  <a:pt x="128" y="166"/>
                  <a:pt x="94" y="184"/>
                  <a:pt x="91" y="205"/>
                </a:cubicBezTo>
                <a:cubicBezTo>
                  <a:pt x="91" y="205"/>
                  <a:pt x="91" y="205"/>
                  <a:pt x="91" y="205"/>
                </a:cubicBezTo>
                <a:cubicBezTo>
                  <a:pt x="91" y="205"/>
                  <a:pt x="91" y="206"/>
                  <a:pt x="91" y="207"/>
                </a:cubicBezTo>
                <a:cubicBezTo>
                  <a:pt x="91" y="207"/>
                  <a:pt x="91" y="207"/>
                  <a:pt x="91" y="207"/>
                </a:cubicBezTo>
                <a:cubicBezTo>
                  <a:pt x="91" y="208"/>
                  <a:pt x="91" y="208"/>
                  <a:pt x="91" y="208"/>
                </a:cubicBezTo>
                <a:cubicBezTo>
                  <a:pt x="91" y="208"/>
                  <a:pt x="91" y="209"/>
                  <a:pt x="91" y="209"/>
                </a:cubicBezTo>
                <a:cubicBezTo>
                  <a:pt x="77" y="186"/>
                  <a:pt x="52" y="179"/>
                  <a:pt x="35" y="186"/>
                </a:cubicBezTo>
                <a:cubicBezTo>
                  <a:pt x="16" y="194"/>
                  <a:pt x="0" y="222"/>
                  <a:pt x="14" y="247"/>
                </a:cubicBezTo>
                <a:cubicBezTo>
                  <a:pt x="28" y="272"/>
                  <a:pt x="55" y="280"/>
                  <a:pt x="61" y="281"/>
                </a:cubicBezTo>
                <a:cubicBezTo>
                  <a:pt x="67" y="282"/>
                  <a:pt x="81" y="285"/>
                  <a:pt x="83" y="291"/>
                </a:cubicBezTo>
                <a:close/>
                <a:moveTo>
                  <a:pt x="250" y="263"/>
                </a:moveTo>
                <a:cubicBezTo>
                  <a:pt x="328" y="263"/>
                  <a:pt x="393" y="244"/>
                  <a:pt x="407" y="218"/>
                </a:cubicBezTo>
                <a:cubicBezTo>
                  <a:pt x="401" y="307"/>
                  <a:pt x="333" y="377"/>
                  <a:pt x="250" y="377"/>
                </a:cubicBezTo>
                <a:cubicBezTo>
                  <a:pt x="194" y="377"/>
                  <a:pt x="144" y="345"/>
                  <a:pt x="117" y="296"/>
                </a:cubicBezTo>
                <a:cubicBezTo>
                  <a:pt x="104" y="274"/>
                  <a:pt x="106" y="249"/>
                  <a:pt x="97" y="223"/>
                </a:cubicBezTo>
                <a:cubicBezTo>
                  <a:pt x="116" y="246"/>
                  <a:pt x="178" y="263"/>
                  <a:pt x="250" y="263"/>
                </a:cubicBezTo>
                <a:close/>
                <a:moveTo>
                  <a:pt x="229" y="136"/>
                </a:moveTo>
                <a:cubicBezTo>
                  <a:pt x="233" y="152"/>
                  <a:pt x="220" y="164"/>
                  <a:pt x="220" y="164"/>
                </a:cubicBezTo>
                <a:cubicBezTo>
                  <a:pt x="227" y="164"/>
                  <a:pt x="238" y="162"/>
                  <a:pt x="243" y="147"/>
                </a:cubicBezTo>
                <a:cubicBezTo>
                  <a:pt x="249" y="132"/>
                  <a:pt x="244" y="113"/>
                  <a:pt x="237" y="101"/>
                </a:cubicBezTo>
                <a:cubicBezTo>
                  <a:pt x="230" y="89"/>
                  <a:pt x="221" y="83"/>
                  <a:pt x="216" y="69"/>
                </a:cubicBezTo>
                <a:cubicBezTo>
                  <a:pt x="210" y="54"/>
                  <a:pt x="228" y="30"/>
                  <a:pt x="228" y="30"/>
                </a:cubicBezTo>
                <a:cubicBezTo>
                  <a:pt x="221" y="30"/>
                  <a:pt x="201" y="42"/>
                  <a:pt x="197" y="62"/>
                </a:cubicBezTo>
                <a:cubicBezTo>
                  <a:pt x="194" y="82"/>
                  <a:pt x="207" y="98"/>
                  <a:pt x="212" y="104"/>
                </a:cubicBezTo>
                <a:cubicBezTo>
                  <a:pt x="216" y="110"/>
                  <a:pt x="225" y="121"/>
                  <a:pt x="229" y="136"/>
                </a:cubicBezTo>
                <a:close/>
                <a:moveTo>
                  <a:pt x="269" y="107"/>
                </a:moveTo>
                <a:cubicBezTo>
                  <a:pt x="272" y="124"/>
                  <a:pt x="257" y="135"/>
                  <a:pt x="257" y="135"/>
                </a:cubicBezTo>
                <a:cubicBezTo>
                  <a:pt x="257" y="135"/>
                  <a:pt x="269" y="134"/>
                  <a:pt x="276" y="123"/>
                </a:cubicBezTo>
                <a:cubicBezTo>
                  <a:pt x="285" y="107"/>
                  <a:pt x="279" y="88"/>
                  <a:pt x="271" y="76"/>
                </a:cubicBezTo>
                <a:cubicBezTo>
                  <a:pt x="263" y="64"/>
                  <a:pt x="253" y="57"/>
                  <a:pt x="248" y="40"/>
                </a:cubicBezTo>
                <a:cubicBezTo>
                  <a:pt x="242" y="23"/>
                  <a:pt x="265" y="0"/>
                  <a:pt x="265" y="0"/>
                </a:cubicBezTo>
                <a:cubicBezTo>
                  <a:pt x="265" y="0"/>
                  <a:pt x="242" y="10"/>
                  <a:pt x="238" y="28"/>
                </a:cubicBezTo>
                <a:cubicBezTo>
                  <a:pt x="234" y="47"/>
                  <a:pt x="243" y="59"/>
                  <a:pt x="248" y="67"/>
                </a:cubicBezTo>
                <a:cubicBezTo>
                  <a:pt x="253" y="74"/>
                  <a:pt x="266" y="89"/>
                  <a:pt x="269" y="107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19C182-8F9E-44BE-A722-24A3CACC9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36" y="1351786"/>
            <a:ext cx="7077075" cy="7334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86B92F8-5308-444B-815A-049C688C8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152" y="2387373"/>
            <a:ext cx="7358081" cy="27444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5D1712-6E24-4AB4-9ECE-D55EFB6B2E21}"/>
              </a:ext>
            </a:extLst>
          </p:cNvPr>
          <p:cNvSpPr txBox="1"/>
          <p:nvPr/>
        </p:nvSpPr>
        <p:spPr>
          <a:xfrm>
            <a:off x="1202638" y="543399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翻译翻译：前三周老师基本不点名，没作业，如果想要换老师，不去上课好像也没什么影响。。。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99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4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7" name="标题 1"/>
          <p:cNvSpPr>
            <a:spLocks noGrp="1"/>
          </p:cNvSpPr>
          <p:nvPr>
            <p:ph type="title"/>
          </p:nvPr>
        </p:nvSpPr>
        <p:spPr>
          <a:xfrm>
            <a:off x="5559349" y="1816689"/>
            <a:ext cx="1867168" cy="2117824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04</a:t>
            </a:r>
            <a:endParaRPr lang="zh-CN" altLang="en-US" sz="9600" b="0" dirty="0"/>
          </a:p>
        </p:txBody>
      </p:sp>
      <p:sp>
        <p:nvSpPr>
          <p:cNvPr id="1048988" name="文本占位符 2"/>
          <p:cNvSpPr>
            <a:spLocks noGrp="1"/>
          </p:cNvSpPr>
          <p:nvPr>
            <p:ph type="body" idx="1"/>
          </p:nvPr>
        </p:nvSpPr>
        <p:spPr>
          <a:xfrm>
            <a:off x="5463123" y="3989588"/>
            <a:ext cx="1771752" cy="677129"/>
          </a:xfrm>
        </p:spPr>
        <p:txBody>
          <a:bodyPr>
            <a:normAutofit fontScale="93750"/>
          </a:bodyPr>
          <a:lstStyle/>
          <a:p>
            <a:r>
              <a:rPr lang="zh-CN" altLang="en-US" sz="3200" dirty="0"/>
              <a:t>注意事项</a:t>
            </a:r>
            <a:endParaRPr lang="en-US" altLang="zh-CN" sz="3200" dirty="0"/>
          </a:p>
        </p:txBody>
      </p:sp>
      <p:sp>
        <p:nvSpPr>
          <p:cNvPr id="1048989" name="tiny-paper-airplane_19745"/>
          <p:cNvSpPr>
            <a:spLocks noChangeAspect="1"/>
          </p:cNvSpPr>
          <p:nvPr/>
        </p:nvSpPr>
        <p:spPr bwMode="auto">
          <a:xfrm rot="1448200">
            <a:off x="6274303" y="1553028"/>
            <a:ext cx="812855" cy="828481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990" name="tiny-paper-airplane_19745"/>
          <p:cNvSpPr>
            <a:spLocks noChangeAspect="1"/>
          </p:cNvSpPr>
          <p:nvPr/>
        </p:nvSpPr>
        <p:spPr bwMode="auto">
          <a:xfrm rot="20305682">
            <a:off x="7949963" y="3178201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991" name="tiny-paper-airplane_19745"/>
          <p:cNvSpPr>
            <a:spLocks noChangeAspect="1"/>
          </p:cNvSpPr>
          <p:nvPr/>
        </p:nvSpPr>
        <p:spPr bwMode="auto">
          <a:xfrm>
            <a:off x="4058462" y="5403633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8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8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87" grpId="0"/>
      <p:bldP spid="1048988" grpId="0" build="p"/>
    </p:bldLst>
  </p:timing>
</p:sld>
</file>

<file path=ppt/theme/theme1.xml><?xml version="1.0" encoding="utf-8"?>
<a:theme xmlns:a="http://schemas.openxmlformats.org/drawingml/2006/main" name="第一PPT，www.1ppt.com">
  <a:themeElements>
    <a:clrScheme name="01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34F56"/>
      </a:accent1>
      <a:accent2>
        <a:srgbClr val="F34F56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F34F5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409</Words>
  <Application>Microsoft Office PowerPoint</Application>
  <PresentationFormat>宽屏</PresentationFormat>
  <Paragraphs>69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FontAwesome</vt:lpstr>
      <vt:lpstr>Gill Sans</vt:lpstr>
      <vt:lpstr>Lato Hairline</vt:lpstr>
      <vt:lpstr>Lato Regular</vt:lpstr>
      <vt:lpstr>黑体</vt:lpstr>
      <vt:lpstr>华文楷体</vt:lpstr>
      <vt:lpstr>微软雅黑</vt:lpstr>
      <vt:lpstr>Agency FB</vt:lpstr>
      <vt:lpstr>Arial</vt:lpstr>
      <vt:lpstr>Calibri</vt:lpstr>
      <vt:lpstr>Impact</vt:lpstr>
      <vt:lpstr>Lato Black</vt:lpstr>
      <vt:lpstr>Lato Light</vt:lpstr>
      <vt:lpstr>第一PPT，www.1ppt.com</vt:lpstr>
      <vt:lpstr>关于选课二三事</vt:lpstr>
      <vt:lpstr>PowerPoint 演示文稿</vt:lpstr>
      <vt:lpstr>01</vt:lpstr>
      <vt:lpstr>预选</vt:lpstr>
      <vt:lpstr>02</vt:lpstr>
      <vt:lpstr>正选</vt:lpstr>
      <vt:lpstr>03</vt:lpstr>
      <vt:lpstr>补退选</vt:lpstr>
      <vt:lpstr>04</vt:lpstr>
      <vt:lpstr>注意事项</vt:lpstr>
      <vt:lpstr>注意事项</vt:lpstr>
      <vt:lpstr>注意事项</vt:lpstr>
      <vt:lpstr>—演讲结束，谢谢观看—                                                                  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简约动感通用PPT模板</dc:title>
  <dc:creator>优品PPT</dc:creator>
  <cp:lastModifiedBy>王 智城</cp:lastModifiedBy>
  <cp:revision>22</cp:revision>
  <dcterms:created xsi:type="dcterms:W3CDTF">2017-08-20T00:00:00Z</dcterms:created>
  <dcterms:modified xsi:type="dcterms:W3CDTF">2021-12-12T13:13:36Z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95c9de48-0f76-44ec-9d4a-88920333c593</vt:lpwstr>
  </property>
  <property fmtid="{D5CDD505-2E9C-101B-9397-08002B2CF9AE}" pid="3" name="KSOProductBuildVer">
    <vt:lpwstr>2052-11.1.0.9999</vt:lpwstr>
  </property>
</Properties>
</file>