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5" r:id="rId7"/>
    <p:sldId id="266" r:id="rId8"/>
    <p:sldId id="268" r:id="rId9"/>
    <p:sldId id="272" r:id="rId10"/>
    <p:sldId id="267" r:id="rId11"/>
    <p:sldId id="262" r:id="rId12"/>
    <p:sldId id="263" r:id="rId13"/>
    <p:sldId id="264" r:id="rId14"/>
    <p:sldId id="269" r:id="rId15"/>
    <p:sldId id="270" r:id="rId16"/>
    <p:sldId id="271" r:id="rId17"/>
    <p:sldId id="273" r:id="rId18"/>
    <p:sldId id="274" r:id="rId19"/>
    <p:sldId id="281" r:id="rId20"/>
    <p:sldId id="275" r:id="rId21"/>
    <p:sldId id="276" r:id="rId22"/>
    <p:sldId id="280" r:id="rId23"/>
    <p:sldId id="279" r:id="rId24"/>
    <p:sldId id="277" r:id="rId25"/>
    <p:sldId id="278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5A8F3-94D5-47D7-AA86-94593D918025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46E58-A34D-4FB4-B0C2-55D7B444C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27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46E58-A34D-4FB4-B0C2-55D7B444C8F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962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46E58-A34D-4FB4-B0C2-55D7B444C8F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327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46E58-A34D-4FB4-B0C2-55D7B444C8F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371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46E58-A34D-4FB4-B0C2-55D7B444C8F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76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A1271-72A4-4D48-ADAE-1A8C41AA4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DE1F6-A705-4948-959E-F3EAAA4FC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81C8-1933-4F0E-86E7-820A58A5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8377-2607-4DE3-95F8-835609EF3905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6AA09-6C69-4C18-8DE4-B9155CED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E01CA-AC97-49EB-BB6D-466E6241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1886-E42F-4D85-AB38-F6FC6B23B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32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FDBE-2F33-47EC-B9C8-7B9101FE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7E65C-249A-4F2B-A2B7-3570320FB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5C27E-CBE7-444F-9E7D-06CE9E0F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8377-2607-4DE3-95F8-835609EF3905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5BF89-8510-4802-8FA5-D549C454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F341B-42AE-4A81-9761-180658C0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1886-E42F-4D85-AB38-F6FC6B23B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53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62C62-ED84-45BE-9564-E46209A96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04671-CFD7-4622-B3F9-0F0FED4CE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B81D1-7E8B-4590-A2C7-1FB94502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8377-2607-4DE3-95F8-835609EF3905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EC88A-0C69-4C38-B070-B614250C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9A13D-2C11-44FE-88B8-99CFEA30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1886-E42F-4D85-AB38-F6FC6B23B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0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76A3-8559-45ED-809F-642FA186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41BC4-BF06-4C3B-845B-A2EEE075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75024-8EAB-47E9-A145-F0D87055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8377-2607-4DE3-95F8-835609EF3905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6E0C6-F3BF-4DC9-B236-001E941B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5740A-630A-4C3B-A02D-7B706227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1886-E42F-4D85-AB38-F6FC6B23B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5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6A31-E4BA-411E-A9DD-BBF9B7B4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DE7DB-C70E-460A-AC48-D995C39FD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68D2D-7EA3-4758-BE1B-ACE10C78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8377-2607-4DE3-95F8-835609EF3905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7E70D-AE39-42B7-BD6D-EF824C4B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C4CC-575A-4FB3-8CFF-83E2E0E8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1886-E42F-4D85-AB38-F6FC6B23B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91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689B-94DC-4512-BF27-482AA7D8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2BD85-B6A0-473C-B3E6-907533BAB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06D46-61C3-4484-965D-3DBE3492A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31B99-B0E3-4F5A-AE62-A991F181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8377-2607-4DE3-95F8-835609EF3905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2606E-D5AF-4588-89AB-CD12898C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D0E1F-950F-4CE0-BD46-B1059E57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1886-E42F-4D85-AB38-F6FC6B23B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26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8FCF-DD30-44DA-B066-1119B9B1B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6D746-7AF2-4093-9C4C-116A7C817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E0AD6-C985-4694-BCB4-73ABF8AF1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F8A9E2-00CC-4053-80CA-636274D73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7A5E0-9ADC-4EB4-B91C-92C898F02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22D77D-F3CC-4F39-AA07-0AC0FF6E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8377-2607-4DE3-95F8-835609EF3905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1EF88-0C4F-431D-9092-1FD49A52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35747-CC07-4E30-A4B4-0083242C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1886-E42F-4D85-AB38-F6FC6B23B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6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11B9-0631-4DB0-932B-1826F187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AD1D7-2B2D-4DCE-BA8C-CA4FAC931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8377-2607-4DE3-95F8-835609EF3905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6E205-A247-4637-BAFC-27B6D70A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92FA1-1053-42F8-B14A-276922E8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1886-E42F-4D85-AB38-F6FC6B23B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23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8CAED-E657-4557-A0E9-C005E628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8377-2607-4DE3-95F8-835609EF3905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13ED69-953F-4B70-B98D-04607C19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AEEBC-B409-4350-831E-FEA1F1A4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1886-E42F-4D85-AB38-F6FC6B23B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13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0B17-787D-44C5-A514-2B45F762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B103B-765A-49A7-B074-B6F9BB146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5FB57-0704-4482-92E5-DC668A2E8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E0D62-464A-4174-BE2F-71844563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8377-2607-4DE3-95F8-835609EF3905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80B76-3E09-4EC6-AF52-41700B2B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229A5-5BEE-4EA3-802C-663C0F36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1886-E42F-4D85-AB38-F6FC6B23B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15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CBD6-FC3D-4C44-9E2E-D18D6C2ED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8A88C-4F90-453D-B24C-6B7A02B74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8FC9A-89F0-4E0B-88A0-67F8A0B76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29730-89F1-4633-8EE0-7DC7F84A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8377-2607-4DE3-95F8-835609EF3905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93075-1152-4546-8485-A681D703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21AB4-1E04-4509-B6E9-9727FF2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1886-E42F-4D85-AB38-F6FC6B23B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41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8FB5B-AFBD-461C-BBCA-ADC15B23C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F2A12-56AD-4825-A2A0-C70BCB016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C050-BF7E-4C84-9AFE-4367F2621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D8377-2607-4DE3-95F8-835609EF3905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BC623-A5CA-430D-91EC-CF67CB6C9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F8B95-4286-4D0C-AB3F-0D9708DEA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1886-E42F-4D85-AB38-F6FC6B23B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5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465C-0DA3-4A26-A3B7-77EE5690FE8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dirty="0"/>
              <a:t>架构演进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55EE-25A4-4BF9-A006-85E007D8B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MVC</a:t>
            </a:r>
          </a:p>
          <a:p>
            <a:r>
              <a:rPr lang="en-US" altLang="zh-CN" dirty="0"/>
              <a:t>RPC</a:t>
            </a:r>
          </a:p>
          <a:p>
            <a:r>
              <a:rPr lang="en-US" altLang="zh-CN" dirty="0"/>
              <a:t>SOA</a:t>
            </a:r>
          </a:p>
          <a:p>
            <a:r>
              <a:rPr lang="en-US" altLang="zh-CN" dirty="0" err="1"/>
              <a:t>MicroService</a:t>
            </a:r>
            <a:endParaRPr lang="en-US" altLang="zh-CN" dirty="0"/>
          </a:p>
          <a:p>
            <a:r>
              <a:rPr lang="en-US" altLang="zh-CN" dirty="0" err="1"/>
              <a:t>ServiceMesh</a:t>
            </a:r>
            <a:endParaRPr lang="en-US" altLang="zh-CN" dirty="0"/>
          </a:p>
          <a:p>
            <a:r>
              <a:rPr lang="en-US" altLang="zh-CN" dirty="0" err="1"/>
              <a:t>ServerLess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MVC:  </a:t>
            </a:r>
            <a:r>
              <a:rPr lang="en-US" altLang="zh-CN" dirty="0" err="1"/>
              <a:t>.net</a:t>
            </a:r>
            <a:r>
              <a:rPr lang="en-US" altLang="zh-CN" dirty="0"/>
              <a:t> </a:t>
            </a:r>
            <a:r>
              <a:rPr lang="en-US" altLang="zh-CN" dirty="0" err="1"/>
              <a:t>mvc</a:t>
            </a:r>
            <a:r>
              <a:rPr lang="en-US" altLang="zh-CN" dirty="0"/>
              <a:t>   spring </a:t>
            </a:r>
            <a:r>
              <a:rPr lang="en-US" altLang="zh-CN" dirty="0" err="1"/>
              <a:t>mvc</a:t>
            </a:r>
            <a:r>
              <a:rPr lang="en-US" altLang="zh-CN" dirty="0"/>
              <a:t>    </a:t>
            </a:r>
            <a:r>
              <a:rPr lang="en-US" altLang="zh-CN" dirty="0" err="1"/>
              <a:t>thinkphp</a:t>
            </a:r>
            <a:r>
              <a:rPr lang="en-US" altLang="zh-CN" dirty="0"/>
              <a:t> </a:t>
            </a:r>
            <a:r>
              <a:rPr lang="en-US" altLang="zh-CN" dirty="0" err="1"/>
              <a:t>mvc</a:t>
            </a:r>
            <a:r>
              <a:rPr lang="en-US" altLang="zh-CN" dirty="0"/>
              <a:t>   egg.js</a:t>
            </a:r>
          </a:p>
          <a:p>
            <a:pPr marL="0" indent="0">
              <a:buNone/>
            </a:pPr>
            <a:r>
              <a:rPr lang="en-US" altLang="zh-CN" dirty="0"/>
              <a:t>RPC:   </a:t>
            </a:r>
            <a:r>
              <a:rPr lang="en-US" altLang="zh-CN" dirty="0" err="1"/>
              <a:t>orleans</a:t>
            </a:r>
            <a:r>
              <a:rPr lang="en-US" altLang="zh-CN" dirty="0"/>
              <a:t>  thrift   </a:t>
            </a:r>
            <a:r>
              <a:rPr lang="en-US" altLang="zh-CN" dirty="0" err="1"/>
              <a:t>avro</a:t>
            </a:r>
            <a:r>
              <a:rPr lang="en-US" altLang="zh-CN" dirty="0"/>
              <a:t>   </a:t>
            </a:r>
            <a:r>
              <a:rPr lang="en-US" altLang="zh-CN" dirty="0" err="1"/>
              <a:t>grpc</a:t>
            </a:r>
            <a:r>
              <a:rPr lang="en-US" altLang="zh-CN" dirty="0"/>
              <a:t>  </a:t>
            </a:r>
            <a:r>
              <a:rPr lang="en-US" altLang="zh-CN" dirty="0" err="1"/>
              <a:t>dubbo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 err="1"/>
              <a:t>MicroService</a:t>
            </a:r>
            <a:r>
              <a:rPr lang="en-US" altLang="zh-CN" dirty="0"/>
              <a:t> :  </a:t>
            </a:r>
            <a:r>
              <a:rPr lang="en-US" altLang="zh-CN" dirty="0" err="1"/>
              <a:t>ServiceFabric</a:t>
            </a:r>
            <a:r>
              <a:rPr lang="en-US" altLang="zh-CN" dirty="0"/>
              <a:t>  </a:t>
            </a:r>
            <a:r>
              <a:rPr lang="en-US" altLang="zh-CN" dirty="0" err="1"/>
              <a:t>isto</a:t>
            </a:r>
            <a:r>
              <a:rPr lang="en-US" altLang="zh-CN" dirty="0"/>
              <a:t>   </a:t>
            </a:r>
            <a:r>
              <a:rPr lang="en-US" altLang="zh-CN" dirty="0" err="1"/>
              <a:t>dubbo</a:t>
            </a:r>
            <a:r>
              <a:rPr lang="en-US" altLang="zh-CN" dirty="0"/>
              <a:t>  </a:t>
            </a:r>
            <a:r>
              <a:rPr lang="en-US" altLang="zh-CN" dirty="0" err="1"/>
              <a:t>springcloud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068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36D9-AA66-4BBB-9148-1DCFED49CB6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altLang="zh-CN" dirty="0"/>
              <a:t>RPC</a:t>
            </a:r>
            <a:r>
              <a:rPr lang="zh-CN" altLang="en-US" dirty="0"/>
              <a:t>调用过程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BC4029-1C2B-43BB-B3E1-DB9C08D03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2536" y="1888177"/>
            <a:ext cx="9227126" cy="46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3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A282-7873-4B10-9626-D0452AC4E5A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zh-CN" altLang="en-US" dirty="0"/>
              <a:t>线程模型：同步阻塞与非阻塞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50B5E-12A2-4FDD-B0CD-2A800C03F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32576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BIO</a:t>
            </a:r>
            <a:endParaRPr lang="zh-CN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5C48E-58FD-4E13-B50E-1A8B1FB72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4452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NIO</a:t>
            </a:r>
            <a:endParaRPr lang="zh-CN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1BC196-3C98-409B-B40C-67728F97DD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Socket IO</a:t>
            </a:r>
            <a:r>
              <a:rPr lang="zh-CN" altLang="en-US" dirty="0"/>
              <a:t>非就绪，工作线程一直等待</a:t>
            </a:r>
            <a:r>
              <a:rPr lang="en-US" altLang="zh-CN" dirty="0"/>
              <a:t>【</a:t>
            </a:r>
            <a:r>
              <a:rPr lang="zh-CN" altLang="en-US" dirty="0"/>
              <a:t>让出</a:t>
            </a:r>
            <a:r>
              <a:rPr lang="en-US" altLang="zh-CN" dirty="0"/>
              <a:t>CPU</a:t>
            </a:r>
            <a:r>
              <a:rPr lang="zh-CN" altLang="en-US" dirty="0"/>
              <a:t>不让线程</a:t>
            </a:r>
            <a:r>
              <a:rPr lang="en-US" altLang="zh-CN" dirty="0"/>
              <a:t>】</a:t>
            </a:r>
          </a:p>
          <a:p>
            <a:endParaRPr lang="zh-CN" altLang="en-US" dirty="0"/>
          </a:p>
        </p:txBody>
      </p:sp>
      <p:pic>
        <p:nvPicPr>
          <p:cNvPr id="13" name="Picture 2" descr="http://odwv9d2u8.bkt.clouddn.com/17-4-12/26414081-file_1491994457423_13e6d.png">
            <a:extLst>
              <a:ext uri="{FF2B5EF4-FFF2-40B4-BE49-F238E27FC236}">
                <a16:creationId xmlns:a16="http://schemas.microsoft.com/office/drawing/2014/main" id="{13310E8B-061E-4577-87A6-B2A7AAD3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2244436"/>
            <a:ext cx="5157787" cy="291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804BD7-C337-476F-BE3C-1B98108AD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987800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Socket IO</a:t>
            </a:r>
            <a:r>
              <a:rPr lang="zh-CN" altLang="en-US" dirty="0"/>
              <a:t>非就绪，工作线程不停的询问</a:t>
            </a:r>
            <a:r>
              <a:rPr lang="en-US" altLang="zh-CN" dirty="0"/>
              <a:t>【</a:t>
            </a:r>
            <a:r>
              <a:rPr lang="zh-CN" altLang="en-US" dirty="0"/>
              <a:t>让出</a:t>
            </a:r>
            <a:r>
              <a:rPr lang="en-US" altLang="zh-CN" dirty="0"/>
              <a:t>CPU</a:t>
            </a:r>
            <a:r>
              <a:rPr lang="zh-CN" altLang="en-US" dirty="0"/>
              <a:t>不让线程</a:t>
            </a:r>
            <a:r>
              <a:rPr lang="en-US" altLang="zh-CN" dirty="0"/>
              <a:t>】</a:t>
            </a:r>
          </a:p>
        </p:txBody>
      </p:sp>
      <p:pic>
        <p:nvPicPr>
          <p:cNvPr id="16" name="Picture 4" descr="http://odwv9d2u8.bkt.clouddn.com/17-4-12/27967427-file_1491997152954_10575.png">
            <a:extLst>
              <a:ext uri="{FF2B5EF4-FFF2-40B4-BE49-F238E27FC236}">
                <a16:creationId xmlns:a16="http://schemas.microsoft.com/office/drawing/2014/main" id="{4455192E-5DB9-471A-859D-0FFCFA329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399" y="2244436"/>
            <a:ext cx="5183188" cy="286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820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BFC2-4555-455A-A475-ED25629917B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zh-CN" altLang="en-US" dirty="0"/>
              <a:t>线程模型：多路复用与异步</a:t>
            </a:r>
            <a:r>
              <a:rPr lang="en-US" altLang="zh-CN" dirty="0"/>
              <a:t>IO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44329-2DC0-43C4-828F-1A70DB804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zh-CN" altLang="en-US" dirty="0"/>
              <a:t>多路复用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F1A45-A2CE-41C6-88C7-EB77DA89F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Reactor</a:t>
            </a:r>
            <a:r>
              <a:rPr lang="zh-CN" altLang="en-US" dirty="0"/>
              <a:t>设计模式</a:t>
            </a:r>
            <a:endParaRPr lang="en-US" altLang="zh-CN" dirty="0"/>
          </a:p>
          <a:p>
            <a:r>
              <a:rPr lang="zh-CN" altLang="en-US" dirty="0"/>
              <a:t>让出线程与</a:t>
            </a:r>
            <a:r>
              <a:rPr lang="en-US" altLang="zh-CN" dirty="0"/>
              <a:t>CPU</a:t>
            </a:r>
            <a:r>
              <a:rPr lang="zh-CN" altLang="en-US" dirty="0"/>
              <a:t>，内核</a:t>
            </a:r>
            <a:r>
              <a:rPr lang="en-US" altLang="zh-CN" dirty="0"/>
              <a:t>select</a:t>
            </a:r>
            <a:r>
              <a:rPr lang="zh-CN" altLang="en-US" dirty="0"/>
              <a:t>函数，发现</a:t>
            </a:r>
            <a:r>
              <a:rPr lang="en-US" altLang="zh-CN" dirty="0"/>
              <a:t>IO</a:t>
            </a:r>
            <a:r>
              <a:rPr lang="zh-CN" altLang="en-US" dirty="0"/>
              <a:t>就绪后通知工作线程复制数据</a:t>
            </a:r>
            <a:r>
              <a:rPr lang="en-US" altLang="zh-CN" dirty="0"/>
              <a:t>.</a:t>
            </a:r>
            <a:r>
              <a:rPr lang="zh-CN" altLang="en-US" dirty="0"/>
              <a:t>（工作线程主动）</a:t>
            </a:r>
            <a:endParaRPr lang="en-US" altLang="zh-CN" dirty="0"/>
          </a:p>
          <a:p>
            <a:r>
              <a:rPr lang="zh-CN" altLang="en-US" dirty="0"/>
              <a:t>线程池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4F063-9746-4FAA-A6BF-FB29A9EE1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异步</a:t>
            </a:r>
            <a:r>
              <a:rPr lang="en-US" altLang="zh-CN" dirty="0"/>
              <a:t>IO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4482E-E1B2-4709-B383-A727607CC20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 err="1"/>
              <a:t>Proactor</a:t>
            </a:r>
            <a:r>
              <a:rPr lang="zh-CN" altLang="en-US" dirty="0"/>
              <a:t>设计模式</a:t>
            </a:r>
            <a:endParaRPr lang="en-US" altLang="zh-CN" dirty="0"/>
          </a:p>
          <a:p>
            <a:r>
              <a:rPr lang="zh-CN" altLang="en-US" dirty="0"/>
              <a:t>工作线程碰</a:t>
            </a:r>
            <a:r>
              <a:rPr lang="en-US" altLang="zh-CN" dirty="0"/>
              <a:t>IO</a:t>
            </a:r>
            <a:r>
              <a:rPr lang="zh-CN" altLang="en-US" dirty="0"/>
              <a:t>操作，直接交给内核处理，</a:t>
            </a:r>
            <a:r>
              <a:rPr lang="en-US" altLang="zh-CN" dirty="0"/>
              <a:t>IO</a:t>
            </a:r>
            <a:r>
              <a:rPr lang="zh-CN" altLang="en-US" dirty="0"/>
              <a:t>就绪后，内核将数据复制给工作线程。（工作线程被动）</a:t>
            </a:r>
            <a:endParaRPr lang="en-US" altLang="zh-CN" dirty="0"/>
          </a:p>
          <a:p>
            <a:r>
              <a:rPr lang="zh-CN" altLang="en-US" dirty="0"/>
              <a:t>线程池</a:t>
            </a:r>
          </a:p>
        </p:txBody>
      </p:sp>
    </p:spTree>
    <p:extLst>
      <p:ext uri="{BB962C8B-B14F-4D97-AF65-F5344CB8AC3E}">
        <p14:creationId xmlns:p14="http://schemas.microsoft.com/office/powerpoint/2010/main" val="408693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7104-F73D-4EDA-8D9B-3B6F3052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0542"/>
          </a:xfrm>
          <a:solidFill>
            <a:schemeClr val="bg2"/>
          </a:solidFill>
        </p:spPr>
        <p:txBody>
          <a:bodyPr/>
          <a:lstStyle/>
          <a:p>
            <a:r>
              <a:rPr lang="en-US" altLang="zh-CN" dirty="0"/>
              <a:t>.NET  IIS</a:t>
            </a:r>
            <a:r>
              <a:rPr lang="zh-CN" altLang="en-US" dirty="0"/>
              <a:t>线程模型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817FB9-4603-4FEB-9827-893A2AAF3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499" y="1987246"/>
            <a:ext cx="5433497" cy="433010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42FBF3-CD8D-4B58-80AF-6610767A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667"/>
            <a:ext cx="10515600" cy="4937207"/>
          </a:xfrm>
        </p:spPr>
        <p:txBody>
          <a:bodyPr/>
          <a:lstStyle/>
          <a:p>
            <a:r>
              <a:rPr lang="zh-CN" altLang="en-US" dirty="0"/>
              <a:t>并发连接数    队列长度   并发工作线程数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2132B226-CF92-4F3F-9A67-B364DF67C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2" y="1987246"/>
            <a:ext cx="5212622" cy="43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28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020B3-DF57-481E-B153-F7E116B204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altLang="zh-CN" dirty="0"/>
              <a:t>GRPC</a:t>
            </a:r>
            <a:r>
              <a:rPr lang="zh-CN" altLang="en-US" dirty="0"/>
              <a:t>协义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07EC-8281-441C-A557-6778F0E74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三部分构成</a:t>
            </a:r>
            <a:endParaRPr lang="en-US" altLang="zh-CN" dirty="0"/>
          </a:p>
          <a:p>
            <a:r>
              <a:rPr lang="en-US" altLang="zh-CN" dirty="0"/>
              <a:t>HTTP2</a:t>
            </a:r>
            <a:r>
              <a:rPr lang="zh-CN" altLang="en-US" dirty="0"/>
              <a:t>协义</a:t>
            </a:r>
            <a:endParaRPr lang="en-US" altLang="zh-CN" dirty="0"/>
          </a:p>
          <a:p>
            <a:r>
              <a:rPr lang="en-US" altLang="zh-CN" dirty="0" err="1"/>
              <a:t>ProtoBuf</a:t>
            </a:r>
            <a:endParaRPr lang="en-US" altLang="zh-CN" dirty="0"/>
          </a:p>
          <a:p>
            <a:r>
              <a:rPr lang="en-US" altLang="zh-CN" dirty="0"/>
              <a:t>GRPC</a:t>
            </a:r>
            <a:r>
              <a:rPr lang="zh-CN" altLang="en-US" dirty="0"/>
              <a:t>约定</a:t>
            </a:r>
          </a:p>
        </p:txBody>
      </p:sp>
    </p:spTree>
    <p:extLst>
      <p:ext uri="{BB962C8B-B14F-4D97-AF65-F5344CB8AC3E}">
        <p14:creationId xmlns:p14="http://schemas.microsoft.com/office/powerpoint/2010/main" val="102196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070B-BD7D-4A4F-B712-009F32F7114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altLang="zh-CN" dirty="0"/>
              <a:t>HTTP2 </a:t>
            </a:r>
            <a:r>
              <a:rPr lang="zh-CN" altLang="en-US" dirty="0"/>
              <a:t>协义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E7198-C0F9-4771-AC61-CBFEAAEFC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头压缩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双向流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连接多路复用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服务端推送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流控</a:t>
            </a:r>
          </a:p>
          <a:p>
            <a:r>
              <a:rPr lang="en-US" altLang="zh-CN" dirty="0"/>
              <a:t>6.</a:t>
            </a:r>
            <a:r>
              <a:rPr lang="zh-CN" altLang="en-US" dirty="0"/>
              <a:t>二进制协义</a:t>
            </a:r>
          </a:p>
          <a:p>
            <a:r>
              <a:rPr lang="en-US" altLang="zh-CN" dirty="0"/>
              <a:t>7.</a:t>
            </a:r>
            <a:r>
              <a:rPr lang="zh-CN" altLang="en-US" dirty="0"/>
              <a:t>头与数据分开传输</a:t>
            </a:r>
          </a:p>
        </p:txBody>
      </p:sp>
    </p:spTree>
    <p:extLst>
      <p:ext uri="{BB962C8B-B14F-4D97-AF65-F5344CB8AC3E}">
        <p14:creationId xmlns:p14="http://schemas.microsoft.com/office/powerpoint/2010/main" val="4215964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CD20-5693-4DE9-8598-293272E8CE8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altLang="zh-CN" dirty="0" err="1"/>
              <a:t>ProtoBuf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8FC0A-8B80-4369-B79C-19A9BA523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约定语法简单 </a:t>
            </a:r>
            <a:r>
              <a:rPr lang="en-US" altLang="zh-CN" dirty="0"/>
              <a:t>IDL</a:t>
            </a:r>
          </a:p>
          <a:p>
            <a:r>
              <a:rPr lang="zh-CN" altLang="en-US" dirty="0"/>
              <a:t>支持多语言</a:t>
            </a:r>
          </a:p>
          <a:p>
            <a:r>
              <a:rPr lang="zh-CN" altLang="en-US" dirty="0"/>
              <a:t>高效的二进制序列化与反序化</a:t>
            </a:r>
            <a:r>
              <a:rPr lang="en-US" altLang="zh-CN" dirty="0"/>
              <a:t>【</a:t>
            </a:r>
            <a:r>
              <a:rPr lang="zh-CN" altLang="en-US" dirty="0"/>
              <a:t>如</a:t>
            </a:r>
            <a:r>
              <a:rPr lang="en-US" altLang="zh-CN" dirty="0"/>
              <a:t>Key</a:t>
            </a:r>
            <a:r>
              <a:rPr lang="zh-CN" altLang="en-US" dirty="0"/>
              <a:t>以</a:t>
            </a:r>
            <a:r>
              <a:rPr lang="en-US" altLang="zh-CN" dirty="0"/>
              <a:t>4</a:t>
            </a:r>
            <a:r>
              <a:rPr lang="zh-CN" altLang="en-US" dirty="0"/>
              <a:t>字节数值代替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D09EC-8EF3-41C1-B6FB-7C8101C1B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4" y="4711700"/>
            <a:ext cx="5305425" cy="1781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4A74E8-ABD1-4E40-84BF-A78125740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787" y="4445000"/>
            <a:ext cx="4848225" cy="2047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CAC0A4-D6D6-4FC2-A2B6-B21D648F4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091" y="3558577"/>
            <a:ext cx="3943385" cy="83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2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DA75-3EA9-4701-86BE-63CBD96670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altLang="zh-CN" dirty="0"/>
              <a:t>GRPC</a:t>
            </a:r>
            <a:r>
              <a:rPr lang="zh-CN" altLang="en-US" dirty="0"/>
              <a:t>约定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B262A-5BED-43B7-B1FF-3C55A981B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开启压缩</a:t>
            </a:r>
          </a:p>
          <a:p>
            <a:r>
              <a:rPr lang="en-US" altLang="zh-CN" dirty="0"/>
              <a:t>2.Header Frame</a:t>
            </a:r>
          </a:p>
          <a:p>
            <a:r>
              <a:rPr lang="en-US" altLang="zh-CN" dirty="0"/>
              <a:t>3.Content Type     application/</a:t>
            </a:r>
            <a:r>
              <a:rPr lang="en-US" altLang="zh-CN" dirty="0" err="1"/>
              <a:t>grpc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061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05BB-785C-4D35-85C5-57CF76E8E52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altLang="zh-CN" dirty="0"/>
              <a:t>GRPC</a:t>
            </a:r>
            <a:r>
              <a:rPr lang="zh-CN" altLang="en-US" dirty="0"/>
              <a:t>优点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4562D-A5C4-40AA-97A3-DA78C6F6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高性能序列化</a:t>
            </a:r>
          </a:p>
          <a:p>
            <a:r>
              <a:rPr lang="zh-CN" altLang="en-US" dirty="0"/>
              <a:t>跨平台优势</a:t>
            </a:r>
          </a:p>
          <a:p>
            <a:r>
              <a:rPr lang="zh-CN" altLang="en-US" dirty="0"/>
              <a:t>支持</a:t>
            </a:r>
            <a:r>
              <a:rPr lang="en-US" altLang="zh-CN" dirty="0"/>
              <a:t>http2</a:t>
            </a:r>
            <a:r>
              <a:rPr lang="zh-CN" altLang="en-US" dirty="0"/>
              <a:t>协议，具备了</a:t>
            </a:r>
            <a:r>
              <a:rPr lang="en-US" altLang="zh-CN" dirty="0"/>
              <a:t>http2</a:t>
            </a:r>
            <a:r>
              <a:rPr lang="zh-CN" altLang="en-US" dirty="0"/>
              <a:t>优点，使用</a:t>
            </a:r>
            <a:r>
              <a:rPr lang="en-US" altLang="zh-CN" dirty="0"/>
              <a:t>TLS</a:t>
            </a:r>
            <a:r>
              <a:rPr lang="zh-CN" altLang="en-US" dirty="0"/>
              <a:t>认证加密</a:t>
            </a:r>
          </a:p>
          <a:p>
            <a:r>
              <a:rPr lang="en-US" altLang="zh-CN" dirty="0" err="1"/>
              <a:t>tcp</a:t>
            </a:r>
            <a:r>
              <a:rPr lang="en-US" altLang="zh-CN" dirty="0"/>
              <a:t>/http2</a:t>
            </a:r>
            <a:r>
              <a:rPr lang="zh-CN" altLang="en-US" dirty="0"/>
              <a:t>协义切换 </a:t>
            </a:r>
            <a:endParaRPr lang="en-US" altLang="zh-CN" dirty="0"/>
          </a:p>
          <a:p>
            <a:r>
              <a:rPr lang="zh-CN" altLang="en-US" dirty="0"/>
              <a:t>可以通过支持的</a:t>
            </a:r>
            <a:r>
              <a:rPr lang="en-US" altLang="zh-CN" dirty="0"/>
              <a:t>http2</a:t>
            </a:r>
            <a:r>
              <a:rPr lang="zh-CN" altLang="en-US" dirty="0"/>
              <a:t>的宿主直接发布接口，终端设备直接调用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相比</a:t>
            </a:r>
            <a:r>
              <a:rPr lang="en-US" altLang="zh-CN" dirty="0"/>
              <a:t>webservice</a:t>
            </a:r>
            <a:r>
              <a:rPr lang="zh-CN" altLang="en-US" dirty="0"/>
              <a:t>的协义标准简</a:t>
            </a:r>
            <a:r>
              <a:rPr lang="zh-CN" altLang="en-US"/>
              <a:t>单，整体性能高</a:t>
            </a:r>
            <a:endParaRPr lang="en-US" altLang="zh-CN" dirty="0"/>
          </a:p>
          <a:p>
            <a:r>
              <a:rPr lang="zh-CN" altLang="en-US" dirty="0"/>
              <a:t>相比</a:t>
            </a:r>
            <a:r>
              <a:rPr lang="en-US" altLang="zh-CN" dirty="0"/>
              <a:t>Thrift </a:t>
            </a:r>
            <a:r>
              <a:rPr lang="zh-CN" altLang="en-US" dirty="0"/>
              <a:t>序化性较优，并且支持</a:t>
            </a:r>
            <a:r>
              <a:rPr lang="en-US" altLang="zh-CN" dirty="0"/>
              <a:t>http2</a:t>
            </a:r>
            <a:r>
              <a:rPr lang="zh-CN" altLang="en-US" dirty="0"/>
              <a:t>协义</a:t>
            </a:r>
            <a:endParaRPr lang="en-US" altLang="zh-CN" dirty="0"/>
          </a:p>
          <a:p>
            <a:r>
              <a:rPr lang="zh-CN" altLang="en-US" dirty="0"/>
              <a:t>相比</a:t>
            </a:r>
            <a:r>
              <a:rPr lang="en-US" altLang="zh-CN" dirty="0"/>
              <a:t>Orleans </a:t>
            </a:r>
            <a:r>
              <a:rPr lang="zh-CN" altLang="en-US" dirty="0"/>
              <a:t>跨平台，序列化性能高。</a:t>
            </a:r>
          </a:p>
        </p:txBody>
      </p:sp>
    </p:spTree>
    <p:extLst>
      <p:ext uri="{BB962C8B-B14F-4D97-AF65-F5344CB8AC3E}">
        <p14:creationId xmlns:p14="http://schemas.microsoft.com/office/powerpoint/2010/main" val="516867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D402-9FA0-4D20-9199-636E62A31E3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altLang="zh-CN" dirty="0"/>
              <a:t>GRPC</a:t>
            </a:r>
            <a:r>
              <a:rPr lang="zh-CN" altLang="en-US" dirty="0"/>
              <a:t> 线程</a:t>
            </a:r>
            <a:r>
              <a:rPr lang="en-US" altLang="zh-CN" dirty="0"/>
              <a:t>IO</a:t>
            </a:r>
            <a:r>
              <a:rPr lang="zh-CN" altLang="en-US" dirty="0"/>
              <a:t>模型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A56079-A217-45DE-B8BA-398E9591E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535" y="1690688"/>
            <a:ext cx="9963397" cy="447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5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AB4E-0740-4A11-AFF8-614C3D6FFE5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altLang="zh-CN" dirty="0"/>
              <a:t>SOA</a:t>
            </a:r>
            <a:r>
              <a:rPr lang="zh-CN" altLang="en-US" dirty="0"/>
              <a:t>与</a:t>
            </a:r>
            <a:r>
              <a:rPr lang="en-US" altLang="zh-CN" dirty="0" err="1"/>
              <a:t>MicroService</a:t>
            </a:r>
            <a:r>
              <a:rPr lang="zh-CN" altLang="en-US" dirty="0"/>
              <a:t>区别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EA94B-89DE-4209-BDD4-BA911FF03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颗粒度更细</a:t>
            </a:r>
            <a:endParaRPr lang="en-US" altLang="zh-CN" dirty="0"/>
          </a:p>
          <a:p>
            <a:r>
              <a:rPr lang="zh-CN" altLang="en-US" dirty="0"/>
              <a:t>开发，交付，部署更容易</a:t>
            </a:r>
            <a:endParaRPr lang="en-US" altLang="zh-CN" dirty="0"/>
          </a:p>
          <a:p>
            <a:r>
              <a:rPr lang="zh-CN" altLang="en-US" dirty="0"/>
              <a:t>迭代周期短</a:t>
            </a:r>
            <a:endParaRPr lang="en-US" altLang="zh-CN" dirty="0"/>
          </a:p>
          <a:p>
            <a:r>
              <a:rPr lang="zh-CN" altLang="en-US" dirty="0"/>
              <a:t>资源利用率更高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462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9D39-3BDF-41C5-90A6-6F49F6D204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altLang="zh-CN" dirty="0"/>
              <a:t>CNABS</a:t>
            </a:r>
            <a:r>
              <a:rPr lang="zh-CN" altLang="en-US" dirty="0"/>
              <a:t>基于</a:t>
            </a:r>
            <a:r>
              <a:rPr lang="en-US" altLang="zh-CN" dirty="0"/>
              <a:t>GRPC</a:t>
            </a:r>
            <a:r>
              <a:rPr lang="zh-CN" altLang="en-US" dirty="0"/>
              <a:t>的</a:t>
            </a:r>
            <a:r>
              <a:rPr lang="en-US" altLang="zh-CN" dirty="0" err="1"/>
              <a:t>MicroService</a:t>
            </a:r>
            <a:r>
              <a:rPr lang="zh-CN" altLang="en-US" dirty="0"/>
              <a:t>架构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A4E5C-4151-45B7-8D3C-E427AAB5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技术路线：</a:t>
            </a:r>
            <a:endParaRPr lang="en-US" altLang="zh-CN" dirty="0"/>
          </a:p>
          <a:p>
            <a:r>
              <a:rPr lang="en-US" altLang="zh-CN" dirty="0"/>
              <a:t>GRPC       </a:t>
            </a:r>
            <a:r>
              <a:rPr lang="zh-CN" altLang="en-US" dirty="0"/>
              <a:t>远程调用框架</a:t>
            </a:r>
            <a:endParaRPr lang="en-US" altLang="zh-CN" dirty="0"/>
          </a:p>
          <a:p>
            <a:r>
              <a:rPr lang="en-US" altLang="zh-CN" dirty="0"/>
              <a:t>Consul     </a:t>
            </a:r>
            <a:r>
              <a:rPr lang="zh-CN" altLang="en-US" dirty="0"/>
              <a:t>服务注册发现</a:t>
            </a:r>
            <a:endParaRPr lang="en-US" altLang="zh-CN" dirty="0"/>
          </a:p>
          <a:p>
            <a:r>
              <a:rPr lang="en-US" altLang="zh-CN" dirty="0" err="1"/>
              <a:t>Zipkin</a:t>
            </a:r>
            <a:r>
              <a:rPr lang="en-US" altLang="zh-CN" dirty="0"/>
              <a:t>      </a:t>
            </a:r>
            <a:r>
              <a:rPr lang="zh-CN" altLang="en-US" dirty="0"/>
              <a:t>服务调用链跟踪</a:t>
            </a:r>
            <a:endParaRPr lang="en-US" altLang="zh-CN" dirty="0"/>
          </a:p>
          <a:p>
            <a:r>
              <a:rPr lang="en-US" altLang="zh-CN" dirty="0" err="1"/>
              <a:t>AppMetric</a:t>
            </a:r>
            <a:r>
              <a:rPr lang="en-US" altLang="zh-CN" dirty="0"/>
              <a:t>  </a:t>
            </a:r>
            <a:r>
              <a:rPr lang="zh-CN" altLang="en-US" dirty="0"/>
              <a:t>服务流控与监控</a:t>
            </a:r>
            <a:endParaRPr lang="en-US" altLang="zh-CN" dirty="0"/>
          </a:p>
          <a:p>
            <a:r>
              <a:rPr lang="en-US" altLang="zh-CN" dirty="0"/>
              <a:t>Kafka       </a:t>
            </a:r>
            <a:r>
              <a:rPr lang="zh-CN" altLang="en-US" dirty="0"/>
              <a:t>服务日志收集</a:t>
            </a:r>
            <a:endParaRPr lang="en-US" altLang="zh-CN" dirty="0"/>
          </a:p>
          <a:p>
            <a:r>
              <a:rPr lang="en-US" altLang="zh-CN" dirty="0" err="1"/>
              <a:t>ElasticSearch</a:t>
            </a:r>
            <a:r>
              <a:rPr lang="en-US" altLang="zh-CN" dirty="0"/>
              <a:t>   </a:t>
            </a:r>
            <a:r>
              <a:rPr lang="zh-CN" altLang="en-US" dirty="0"/>
              <a:t>服务日志存储与调用链查询</a:t>
            </a:r>
          </a:p>
        </p:txBody>
      </p:sp>
    </p:spTree>
    <p:extLst>
      <p:ext uri="{BB962C8B-B14F-4D97-AF65-F5344CB8AC3E}">
        <p14:creationId xmlns:p14="http://schemas.microsoft.com/office/powerpoint/2010/main" val="3217210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7DD3-C2A0-47C7-9102-C7A5D59A9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0295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US" altLang="zh-CN" dirty="0"/>
              <a:t>CNABS</a:t>
            </a:r>
            <a:r>
              <a:rPr lang="zh-CN" altLang="en-US" dirty="0"/>
              <a:t>微服务架构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684192-87DF-41AA-A6B0-13540C829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3185" y="868282"/>
            <a:ext cx="8884573" cy="598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92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C2E2-F63E-43C2-9C82-7965176FC6A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Struct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963A-634A-4A8A-96D9-F642CAD2B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Framework.MicroService</a:t>
            </a:r>
            <a:endParaRPr lang="en-US" altLang="zh-CN" dirty="0"/>
          </a:p>
          <a:p>
            <a:pPr lvl="1"/>
            <a:r>
              <a:rPr lang="en-US" altLang="zh-CN" dirty="0"/>
              <a:t>Client</a:t>
            </a:r>
          </a:p>
          <a:p>
            <a:pPr lvl="1"/>
            <a:r>
              <a:rPr lang="en-US" altLang="zh-CN" dirty="0"/>
              <a:t>Server</a:t>
            </a:r>
          </a:p>
          <a:p>
            <a:pPr lvl="1"/>
            <a:r>
              <a:rPr lang="en-US" altLang="zh-CN" dirty="0"/>
              <a:t>Discovery</a:t>
            </a:r>
          </a:p>
          <a:p>
            <a:pPr lvl="1"/>
            <a:r>
              <a:rPr lang="en-US" altLang="zh-CN" dirty="0"/>
              <a:t>AOP</a:t>
            </a:r>
          </a:p>
          <a:p>
            <a:pPr lvl="1"/>
            <a:r>
              <a:rPr lang="en-US" altLang="zh-CN" dirty="0"/>
              <a:t>Credentials</a:t>
            </a:r>
          </a:p>
          <a:p>
            <a:pPr lvl="1"/>
            <a:r>
              <a:rPr lang="en-US" altLang="zh-CN" dirty="0"/>
              <a:t>Options</a:t>
            </a:r>
          </a:p>
          <a:p>
            <a:r>
              <a:rPr lang="en-US" altLang="zh-CN" dirty="0" err="1"/>
              <a:t>Framework.MicroService.Consul</a:t>
            </a:r>
            <a:endParaRPr lang="en-US" altLang="zh-CN" dirty="0"/>
          </a:p>
          <a:p>
            <a:pPr lvl="1"/>
            <a:r>
              <a:rPr lang="en-US" altLang="zh-CN" dirty="0"/>
              <a:t>Discovery Implement</a:t>
            </a:r>
          </a:p>
          <a:p>
            <a:r>
              <a:rPr lang="en-US" altLang="zh-CN" dirty="0" err="1"/>
              <a:t>Framework.EventBus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0197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5485-A828-471A-9C0C-BEEA9E8EF93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altLang="zh-CN" dirty="0"/>
              <a:t>IDL </a:t>
            </a:r>
            <a:r>
              <a:rPr lang="en-US" altLang="zh-CN" dirty="0" err="1"/>
              <a:t>PortoBuf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6FE06-9DE2-4B09-8481-05687F317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Service Define</a:t>
            </a:r>
          </a:p>
          <a:p>
            <a:r>
              <a:rPr lang="en-US" altLang="zh-CN" dirty="0"/>
              <a:t>Message Define</a:t>
            </a:r>
          </a:p>
          <a:p>
            <a:r>
              <a:rPr lang="en-US" altLang="zh-CN" dirty="0"/>
              <a:t>protoc.exe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protoc.exe -I../../protos </a:t>
            </a:r>
            <a:r>
              <a:rPr lang="en-US" altLang="zh-CN" dirty="0">
                <a:solidFill>
                  <a:srgbClr val="FF0000"/>
                </a:solidFill>
              </a:rPr>
              <a:t>--</a:t>
            </a:r>
            <a:r>
              <a:rPr lang="en-US" altLang="zh-CN" dirty="0" err="1">
                <a:solidFill>
                  <a:srgbClr val="FF0000"/>
                </a:solidFill>
              </a:rPr>
              <a:t>csharp_out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Greeter  ../../protos/</a:t>
            </a:r>
            <a:r>
              <a:rPr lang="en-US" altLang="zh-CN" dirty="0" err="1"/>
              <a:t>helloworld.proto</a:t>
            </a:r>
            <a:r>
              <a:rPr lang="en-US" altLang="zh-CN" dirty="0"/>
              <a:t> --</a:t>
            </a:r>
            <a:r>
              <a:rPr lang="en-US" altLang="zh-CN" dirty="0" err="1"/>
              <a:t>grpc_out</a:t>
            </a:r>
            <a:r>
              <a:rPr lang="en-US" altLang="zh-CN" dirty="0"/>
              <a:t> Greeter --plugin=</a:t>
            </a:r>
            <a:r>
              <a:rPr lang="en-US" altLang="zh-CN" dirty="0" err="1"/>
              <a:t>protoc</a:t>
            </a:r>
            <a:r>
              <a:rPr lang="en-US" altLang="zh-CN" dirty="0"/>
              <a:t>-gen-</a:t>
            </a:r>
            <a:r>
              <a:rPr lang="en-US" altLang="zh-CN" dirty="0" err="1"/>
              <a:t>grpc</a:t>
            </a:r>
            <a:r>
              <a:rPr lang="en-US" altLang="zh-CN" dirty="0"/>
              <a:t>=%TOOLS_PATH%\grpc_csharp_plugin.exe</a:t>
            </a:r>
          </a:p>
        </p:txBody>
      </p:sp>
    </p:spTree>
    <p:extLst>
      <p:ext uri="{BB962C8B-B14F-4D97-AF65-F5344CB8AC3E}">
        <p14:creationId xmlns:p14="http://schemas.microsoft.com/office/powerpoint/2010/main" val="1835080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F57E-B2BE-4241-ABCA-420EDBF7E41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altLang="zh-CN" dirty="0"/>
              <a:t>Client Dev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581B0-85D2-4ED9-9B57-F59EADBB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Configure</a:t>
            </a:r>
          </a:p>
          <a:p>
            <a:r>
              <a:rPr lang="en-US" altLang="zh-CN" dirty="0" err="1"/>
              <a:t>ClientProxy</a:t>
            </a:r>
            <a:endParaRPr lang="en-US" altLang="zh-CN" dirty="0"/>
          </a:p>
          <a:p>
            <a:r>
              <a:rPr lang="en-US" altLang="zh-CN" dirty="0"/>
              <a:t>IOC</a:t>
            </a:r>
          </a:p>
          <a:p>
            <a:endParaRPr lang="en-US" altLang="zh-CN" dirty="0"/>
          </a:p>
          <a:p>
            <a:r>
              <a:rPr lang="en-US" altLang="zh-CN" dirty="0"/>
              <a:t>------------------------------------------------------</a:t>
            </a:r>
          </a:p>
          <a:p>
            <a:r>
              <a:rPr lang="en-US" altLang="zh-CN" dirty="0" err="1"/>
              <a:t>ServiceDiscovery</a:t>
            </a:r>
            <a:endParaRPr lang="en-US" altLang="zh-CN" dirty="0"/>
          </a:p>
          <a:p>
            <a:r>
              <a:rPr lang="en-US" altLang="zh-CN" dirty="0"/>
              <a:t>Channel </a:t>
            </a:r>
          </a:p>
          <a:p>
            <a:r>
              <a:rPr lang="en-US" altLang="zh-CN" dirty="0"/>
              <a:t>Interceptor</a:t>
            </a:r>
          </a:p>
          <a:p>
            <a:pPr marL="0" indent="0">
              <a:buNone/>
            </a:pPr>
            <a:r>
              <a:rPr lang="en-US" altLang="zh-CN" dirty="0"/>
              <a:t> 	Token/</a:t>
            </a:r>
            <a:r>
              <a:rPr lang="en-US" altLang="zh-CN" dirty="0" err="1"/>
              <a:t>TraceID</a:t>
            </a:r>
            <a:r>
              <a:rPr lang="en-US" altLang="zh-CN" dirty="0"/>
              <a:t>/Metric</a:t>
            </a:r>
          </a:p>
        </p:txBody>
      </p:sp>
    </p:spTree>
    <p:extLst>
      <p:ext uri="{BB962C8B-B14F-4D97-AF65-F5344CB8AC3E}">
        <p14:creationId xmlns:p14="http://schemas.microsoft.com/office/powerpoint/2010/main" val="990878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A32D-2755-47C5-9F18-A8540CE6D6D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altLang="zh-CN" dirty="0"/>
              <a:t>Server Dev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1BB7F-282A-40F4-AADC-1FACCB9ED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Server</a:t>
            </a:r>
          </a:p>
          <a:p>
            <a:r>
              <a:rPr lang="en-US" altLang="zh-CN" dirty="0" err="1"/>
              <a:t>ServiceImpl</a:t>
            </a:r>
            <a:endParaRPr lang="en-US" altLang="zh-CN" dirty="0"/>
          </a:p>
          <a:p>
            <a:r>
              <a:rPr lang="en-US" altLang="zh-CN" dirty="0"/>
              <a:t>IOC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--------------------------------------</a:t>
            </a:r>
          </a:p>
          <a:p>
            <a:r>
              <a:rPr lang="en-US" altLang="zh-CN" dirty="0"/>
              <a:t>Interceptor </a:t>
            </a:r>
            <a:r>
              <a:rPr lang="zh-CN" altLang="en-US" dirty="0"/>
              <a:t>不可见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Token/</a:t>
            </a:r>
            <a:r>
              <a:rPr lang="en-US" altLang="zh-CN" dirty="0" err="1"/>
              <a:t>TraceID</a:t>
            </a:r>
            <a:r>
              <a:rPr lang="en-US" altLang="zh-CN" dirty="0"/>
              <a:t>/Metric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902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C654-E245-4ADE-92B6-7A3EEE46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7AB15-EF9A-48A6-8F0C-0E85C21BD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GRCP</a:t>
            </a:r>
            <a:r>
              <a:rPr lang="zh-CN" altLang="en-US" dirty="0"/>
              <a:t> </a:t>
            </a:r>
            <a:r>
              <a:rPr lang="en-US" altLang="zh-CN" dirty="0" err="1"/>
              <a:t>Envrioment</a:t>
            </a:r>
            <a:r>
              <a:rPr lang="zh-CN" altLang="en-US" dirty="0"/>
              <a:t> 对于同一个</a:t>
            </a:r>
            <a:r>
              <a:rPr lang="en-US" altLang="zh-CN" dirty="0"/>
              <a:t>IP</a:t>
            </a:r>
            <a:r>
              <a:rPr lang="zh-CN" altLang="en-US" dirty="0"/>
              <a:t>和</a:t>
            </a:r>
            <a:r>
              <a:rPr lang="en-US" altLang="zh-CN" dirty="0"/>
              <a:t>Port</a:t>
            </a:r>
            <a:r>
              <a:rPr lang="zh-CN" altLang="en-US" dirty="0"/>
              <a:t>只会创建一个</a:t>
            </a:r>
            <a:r>
              <a:rPr lang="en-US" altLang="zh-CN" dirty="0"/>
              <a:t>TCP</a:t>
            </a:r>
            <a:r>
              <a:rPr lang="zh-CN" altLang="en-US" dirty="0"/>
              <a:t>连接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绑定相同</a:t>
            </a:r>
            <a:r>
              <a:rPr lang="en-US" altLang="zh-CN" dirty="0"/>
              <a:t>IP</a:t>
            </a:r>
            <a:r>
              <a:rPr lang="zh-CN" altLang="en-US" dirty="0"/>
              <a:t>与</a:t>
            </a:r>
            <a:r>
              <a:rPr lang="en-US" altLang="zh-CN" dirty="0"/>
              <a:t>Port Channel</a:t>
            </a:r>
            <a:r>
              <a:rPr lang="zh-CN" altLang="en-US" dirty="0"/>
              <a:t>共用一个</a:t>
            </a:r>
            <a:r>
              <a:rPr lang="en-US" altLang="zh-CN" dirty="0"/>
              <a:t>TCP</a:t>
            </a:r>
            <a:r>
              <a:rPr lang="zh-CN" altLang="en-US" dirty="0"/>
              <a:t>连接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/>
              <a:t>              </a:t>
            </a:r>
            <a:r>
              <a:rPr lang="zh-CN" altLang="en-US" sz="1600" dirty="0"/>
              <a:t>同一个</a:t>
            </a:r>
            <a:r>
              <a:rPr lang="en-US" altLang="zh-CN" sz="1600" dirty="0"/>
              <a:t>IP</a:t>
            </a:r>
            <a:r>
              <a:rPr lang="zh-CN" altLang="en-US" sz="1600" dirty="0"/>
              <a:t>与</a:t>
            </a:r>
            <a:r>
              <a:rPr lang="en-US" altLang="zh-CN" sz="1600" dirty="0"/>
              <a:t>Port</a:t>
            </a:r>
            <a:r>
              <a:rPr lang="zh-CN" altLang="en-US" sz="1600" dirty="0"/>
              <a:t>的</a:t>
            </a:r>
            <a:r>
              <a:rPr lang="en-US" altLang="zh-CN" sz="1600" dirty="0"/>
              <a:t>Channel</a:t>
            </a:r>
            <a:r>
              <a:rPr lang="zh-CN" altLang="en-US" sz="1600" dirty="0"/>
              <a:t>设计为单例 </a:t>
            </a:r>
            <a:endParaRPr lang="en-US" altLang="zh-CN" sz="1600" dirty="0"/>
          </a:p>
          <a:p>
            <a:pPr lvl="1"/>
            <a:r>
              <a:rPr lang="zh-CN" altLang="en-US" dirty="0"/>
              <a:t>这个</a:t>
            </a:r>
            <a:r>
              <a:rPr lang="en-US" altLang="zh-CN" dirty="0"/>
              <a:t>TCP</a:t>
            </a:r>
            <a:r>
              <a:rPr lang="zh-CN" altLang="en-US" dirty="0"/>
              <a:t>连接 三次握手只执行一次</a:t>
            </a:r>
            <a:endParaRPr lang="en-US" altLang="zh-CN" dirty="0"/>
          </a:p>
          <a:p>
            <a:r>
              <a:rPr lang="en-US" altLang="zh-CN" dirty="0"/>
              <a:t>Channel</a:t>
            </a:r>
            <a:r>
              <a:rPr lang="zh-CN" altLang="en-US" dirty="0"/>
              <a:t>多路</a:t>
            </a:r>
            <a:r>
              <a:rPr lang="en-US" altLang="zh-CN" dirty="0"/>
              <a:t>Stream</a:t>
            </a:r>
            <a:r>
              <a:rPr lang="zh-CN" altLang="en-US" dirty="0"/>
              <a:t>通过</a:t>
            </a:r>
            <a:r>
              <a:rPr lang="en-US" altLang="zh-CN" dirty="0"/>
              <a:t>Flag</a:t>
            </a:r>
            <a:r>
              <a:rPr lang="zh-CN" altLang="en-US" dirty="0"/>
              <a:t>标记，互不影响</a:t>
            </a:r>
            <a:endParaRPr lang="en-US" altLang="zh-CN" dirty="0"/>
          </a:p>
          <a:p>
            <a:r>
              <a:rPr lang="en-US" altLang="zh-CN" dirty="0"/>
              <a:t>Channel</a:t>
            </a:r>
            <a:r>
              <a:rPr lang="zh-CN" altLang="en-US" dirty="0"/>
              <a:t>可绑定</a:t>
            </a:r>
            <a:r>
              <a:rPr lang="en-US" altLang="zh-CN" dirty="0"/>
              <a:t>TLS</a:t>
            </a:r>
            <a:r>
              <a:rPr lang="zh-CN" altLang="en-US" dirty="0"/>
              <a:t>证书，对通道数据进行加密</a:t>
            </a:r>
            <a:endParaRPr lang="en-US" altLang="zh-CN" dirty="0"/>
          </a:p>
          <a:p>
            <a:r>
              <a:rPr lang="en-US" altLang="zh-CN" dirty="0"/>
              <a:t>Channel</a:t>
            </a:r>
            <a:r>
              <a:rPr lang="zh-CN" altLang="en-US" dirty="0"/>
              <a:t>可设置</a:t>
            </a:r>
            <a:r>
              <a:rPr lang="en-US" altLang="zh-CN" dirty="0"/>
              <a:t>Interceptor</a:t>
            </a:r>
            <a:r>
              <a:rPr lang="zh-CN" altLang="en-US" dirty="0"/>
              <a:t>拦截，对请求</a:t>
            </a:r>
            <a:r>
              <a:rPr lang="en-US" altLang="zh-CN" dirty="0"/>
              <a:t>Header</a:t>
            </a:r>
            <a:r>
              <a:rPr lang="zh-CN" altLang="en-US" dirty="0"/>
              <a:t>加工</a:t>
            </a:r>
            <a:endParaRPr lang="en-US" altLang="zh-CN" dirty="0"/>
          </a:p>
          <a:p>
            <a:r>
              <a:rPr lang="en-US" altLang="zh-CN" dirty="0"/>
              <a:t>Channel</a:t>
            </a:r>
            <a:r>
              <a:rPr lang="zh-CN" altLang="en-US" dirty="0"/>
              <a:t>创建的同时会自动绑定程序关闭，随程序关闭释放</a:t>
            </a:r>
          </a:p>
        </p:txBody>
      </p:sp>
    </p:spTree>
    <p:extLst>
      <p:ext uri="{BB962C8B-B14F-4D97-AF65-F5344CB8AC3E}">
        <p14:creationId xmlns:p14="http://schemas.microsoft.com/office/powerpoint/2010/main" val="880022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BE6F-B92A-4955-AA71-AE519BC41B5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altLang="zh-CN" dirty="0" err="1"/>
              <a:t>Zipkin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FF8CD-CEDC-4306-A53A-5EEB14E32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调用链跟踪 故障定位</a:t>
            </a:r>
            <a:endParaRPr lang="en-US" altLang="zh-CN" dirty="0"/>
          </a:p>
          <a:p>
            <a:r>
              <a:rPr lang="en-US" altLang="zh-CN" dirty="0" err="1"/>
              <a:t>AsyncLoacl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FD92E-68F9-4449-A61B-7978FBDA9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547" y="1591603"/>
            <a:ext cx="4762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EB07-3008-4619-AF57-00A2662F50A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zh-CN" altLang="en-US" dirty="0"/>
              <a:t>开发要求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48CC3-384F-47E2-B180-206657E2B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接口聚合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客户要通过聚合多个服务接口，完成一个业务功能接口</a:t>
            </a:r>
            <a:endParaRPr lang="en-US" altLang="zh-CN" dirty="0"/>
          </a:p>
          <a:p>
            <a:r>
              <a:rPr lang="zh-CN" altLang="en-US" dirty="0"/>
              <a:t>并行编程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聚合多个服务接口，通过并行编程提高效率</a:t>
            </a:r>
            <a:endParaRPr lang="en-US" altLang="zh-CN" dirty="0"/>
          </a:p>
          <a:p>
            <a:r>
              <a:rPr lang="zh-CN" altLang="en-US" dirty="0"/>
              <a:t>异步编程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异步调用服务接口，避免</a:t>
            </a:r>
            <a:r>
              <a:rPr lang="en-US" altLang="zh-CN" dirty="0"/>
              <a:t>IO</a:t>
            </a:r>
            <a:r>
              <a:rPr lang="zh-CN" altLang="en-US" dirty="0"/>
              <a:t>阻塞，释放线程。</a:t>
            </a:r>
            <a:endParaRPr lang="en-US" altLang="zh-CN" dirty="0"/>
          </a:p>
          <a:p>
            <a:r>
              <a:rPr lang="zh-CN" altLang="en-US" dirty="0"/>
              <a:t>异常处理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由于</a:t>
            </a:r>
            <a:r>
              <a:rPr lang="en-US" altLang="zh-CN" dirty="0"/>
              <a:t>RPC</a:t>
            </a:r>
            <a:r>
              <a:rPr lang="zh-CN" altLang="en-US" dirty="0"/>
              <a:t>调用无法返回通用的封装返回结果，通过各种异常通知    客户端。所有</a:t>
            </a:r>
            <a:r>
              <a:rPr lang="en-US" altLang="zh-CN" dirty="0"/>
              <a:t>RPC</a:t>
            </a:r>
            <a:r>
              <a:rPr lang="zh-CN" altLang="en-US" dirty="0"/>
              <a:t>框架异常，已封装处理。业务异常会单独定义，在开发过程中的抛出异常均采用此异常类型。</a:t>
            </a:r>
          </a:p>
        </p:txBody>
      </p:sp>
    </p:spTree>
    <p:extLst>
      <p:ext uri="{BB962C8B-B14F-4D97-AF65-F5344CB8AC3E}">
        <p14:creationId xmlns:p14="http://schemas.microsoft.com/office/powerpoint/2010/main" val="3808449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2FF3-D9F1-424F-BFFE-89FB26BE0A2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zh-CN" altLang="en-US" dirty="0"/>
              <a:t>大数据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C2E6-9A01-414C-94F5-3C51D7DC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Hadoop     </a:t>
            </a:r>
            <a:r>
              <a:rPr lang="en-US" altLang="zh-CN" dirty="0" err="1"/>
              <a:t>HDFS+MapRedurce+Yarn</a:t>
            </a:r>
            <a:endParaRPr lang="en-US" altLang="zh-CN" dirty="0"/>
          </a:p>
          <a:p>
            <a:r>
              <a:rPr lang="en-US" altLang="zh-CN" dirty="0"/>
              <a:t>Hive </a:t>
            </a:r>
          </a:p>
          <a:p>
            <a:r>
              <a:rPr lang="en-US" altLang="zh-CN" dirty="0"/>
              <a:t>Spark and Stream</a:t>
            </a:r>
          </a:p>
          <a:p>
            <a:r>
              <a:rPr lang="en-US" altLang="zh-CN" dirty="0"/>
              <a:t>HBase</a:t>
            </a:r>
          </a:p>
          <a:p>
            <a:r>
              <a:rPr lang="en-US" altLang="zh-CN" dirty="0" err="1"/>
              <a:t>ElasticSearch+Logstash+Kibana+FileBeat</a:t>
            </a:r>
            <a:endParaRPr lang="en-US" altLang="zh-CN" dirty="0"/>
          </a:p>
          <a:p>
            <a:r>
              <a:rPr lang="en-US" altLang="zh-CN" dirty="0"/>
              <a:t>Kafka</a:t>
            </a:r>
          </a:p>
          <a:p>
            <a:r>
              <a:rPr lang="en-US" altLang="zh-CN" dirty="0"/>
              <a:t>Flume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50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116C-8C50-4855-9700-B79AB397B5F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altLang="zh-CN" dirty="0" err="1"/>
              <a:t>MicroService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0D32-CE88-4C2D-A867-1A23FB606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进程隔离</a:t>
            </a:r>
            <a:endParaRPr lang="en-US" altLang="zh-CN" dirty="0"/>
          </a:p>
          <a:p>
            <a:r>
              <a:rPr lang="zh-CN" altLang="en-US" dirty="0"/>
              <a:t>轻量级通讯</a:t>
            </a:r>
            <a:endParaRPr lang="en-US" altLang="zh-CN" dirty="0"/>
          </a:p>
          <a:p>
            <a:r>
              <a:rPr lang="zh-CN" altLang="en-US" dirty="0"/>
              <a:t>职责单一</a:t>
            </a:r>
            <a:endParaRPr lang="en-US" altLang="zh-CN" dirty="0"/>
          </a:p>
          <a:p>
            <a:r>
              <a:rPr lang="zh-CN" altLang="en-US" dirty="0"/>
              <a:t>独立性 </a:t>
            </a:r>
            <a:endParaRPr lang="en-US" altLang="zh-CN" dirty="0"/>
          </a:p>
          <a:p>
            <a:r>
              <a:rPr lang="zh-CN" altLang="en-US" dirty="0"/>
              <a:t>基础设施自动化</a:t>
            </a:r>
          </a:p>
        </p:txBody>
      </p:sp>
    </p:spTree>
    <p:extLst>
      <p:ext uri="{BB962C8B-B14F-4D97-AF65-F5344CB8AC3E}">
        <p14:creationId xmlns:p14="http://schemas.microsoft.com/office/powerpoint/2010/main" val="2889661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FEBC5-D43E-4EF4-9ABD-570B43D5654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zh-CN" altLang="en-US" dirty="0"/>
              <a:t>欢迎加入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40CA-3BF6-41E8-9333-23CEE40A2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Spark SQL</a:t>
            </a:r>
            <a:r>
              <a:rPr lang="zh-CN" altLang="en-US" dirty="0"/>
              <a:t>离线计算与流计算</a:t>
            </a:r>
            <a:endParaRPr lang="en-US" altLang="zh-CN" dirty="0"/>
          </a:p>
          <a:p>
            <a:r>
              <a:rPr lang="zh-CN" altLang="en-US" dirty="0"/>
              <a:t>学习</a:t>
            </a:r>
            <a:r>
              <a:rPr lang="en-US" altLang="zh-CN" dirty="0"/>
              <a:t>Hive SQL</a:t>
            </a:r>
            <a:r>
              <a:rPr lang="zh-CN" altLang="en-US" dirty="0"/>
              <a:t>离线计算</a:t>
            </a:r>
            <a:endParaRPr lang="en-US" altLang="zh-CN" dirty="0"/>
          </a:p>
          <a:p>
            <a:r>
              <a:rPr lang="zh-CN" altLang="en-US" dirty="0"/>
              <a:t>学习</a:t>
            </a:r>
            <a:r>
              <a:rPr lang="en-US" altLang="zh-CN" dirty="0" err="1"/>
              <a:t>Hbase</a:t>
            </a:r>
            <a:r>
              <a:rPr lang="zh-CN" altLang="en-US" dirty="0"/>
              <a:t>使用</a:t>
            </a:r>
            <a:endParaRPr lang="en-US" altLang="zh-CN" dirty="0"/>
          </a:p>
          <a:p>
            <a:r>
              <a:rPr lang="zh-CN" altLang="en-US" dirty="0"/>
              <a:t>学习一些常用的大数据算法</a:t>
            </a:r>
          </a:p>
        </p:txBody>
      </p:sp>
    </p:spTree>
    <p:extLst>
      <p:ext uri="{BB962C8B-B14F-4D97-AF65-F5344CB8AC3E}">
        <p14:creationId xmlns:p14="http://schemas.microsoft.com/office/powerpoint/2010/main" val="23249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95B1-50BC-4B4F-A6ED-D78B4AF4229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zh-CN" altLang="en-US" dirty="0"/>
              <a:t>微服务的技术核心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E2CD8-9520-4EB3-AE52-50287C18A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业务细颗粒建模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业务模型稳定，细颗粒度建模</a:t>
            </a:r>
            <a:endParaRPr lang="en-US" altLang="zh-CN" dirty="0"/>
          </a:p>
          <a:p>
            <a:r>
              <a:rPr lang="zh-CN" altLang="en-US" dirty="0"/>
              <a:t>高性能的</a:t>
            </a:r>
            <a:r>
              <a:rPr lang="en-US" altLang="zh-CN" dirty="0"/>
              <a:t>RPC</a:t>
            </a:r>
            <a:r>
              <a:rPr lang="zh-CN" altLang="en-US" dirty="0"/>
              <a:t>框架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传输协义，序列化，线程模型</a:t>
            </a:r>
            <a:endParaRPr lang="en-US" altLang="zh-CN" dirty="0"/>
          </a:p>
          <a:p>
            <a:r>
              <a:rPr lang="zh-CN" altLang="en-US" dirty="0"/>
              <a:t>服务管理与治理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注册发现，熔断降级，灰度发布，上线下线等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144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1EE1-D882-46B2-9F37-24151F0197A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altLang="zh-CN" dirty="0"/>
              <a:t>RPC</a:t>
            </a:r>
            <a:r>
              <a:rPr lang="zh-CN" altLang="en-US" dirty="0"/>
              <a:t>框架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DBC1-CCEE-4B96-8C5A-E8CE13CD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协议 </a:t>
            </a:r>
            <a:r>
              <a:rPr lang="en-US" altLang="zh-CN" dirty="0"/>
              <a:t>TCP</a:t>
            </a:r>
            <a:r>
              <a:rPr lang="zh-CN" altLang="en-US" dirty="0"/>
              <a:t>，</a:t>
            </a:r>
            <a:r>
              <a:rPr lang="en-US" altLang="zh-CN" dirty="0"/>
              <a:t>HTTP</a:t>
            </a:r>
            <a:r>
              <a:rPr lang="zh-CN" altLang="en-US" dirty="0"/>
              <a:t>，</a:t>
            </a:r>
            <a:r>
              <a:rPr lang="en-US" altLang="zh-CN" dirty="0"/>
              <a:t>HTTP2</a:t>
            </a:r>
          </a:p>
          <a:p>
            <a:r>
              <a:rPr lang="zh-CN" altLang="en-US" dirty="0"/>
              <a:t>线程模型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BIO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NIO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多路复用</a:t>
            </a:r>
            <a:r>
              <a:rPr lang="en-US" altLang="zh-CN" dirty="0"/>
              <a:t>IO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信号驱动</a:t>
            </a:r>
            <a:r>
              <a:rPr lang="en-US" altLang="zh-CN" dirty="0"/>
              <a:t>IO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异步</a:t>
            </a:r>
            <a:r>
              <a:rPr lang="en-US" altLang="zh-CN" dirty="0"/>
              <a:t>IO</a:t>
            </a:r>
          </a:p>
          <a:p>
            <a:r>
              <a:rPr lang="zh-CN" altLang="en-US" dirty="0"/>
              <a:t>序列化与反序列化</a:t>
            </a:r>
            <a:endParaRPr lang="en-US" altLang="zh-CN" dirty="0"/>
          </a:p>
          <a:p>
            <a:pPr lvl="1"/>
            <a:r>
              <a:rPr lang="en-US" altLang="zh-CN" dirty="0" err="1"/>
              <a:t>ProtoBuf</a:t>
            </a:r>
            <a:r>
              <a:rPr lang="en-US" altLang="zh-CN" dirty="0"/>
              <a:t>    Avro     Serializer</a:t>
            </a:r>
          </a:p>
        </p:txBody>
      </p:sp>
    </p:spTree>
    <p:extLst>
      <p:ext uri="{BB962C8B-B14F-4D97-AF65-F5344CB8AC3E}">
        <p14:creationId xmlns:p14="http://schemas.microsoft.com/office/powerpoint/2010/main" val="261702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ADEF5-A12B-4429-8AA1-CFF33AF1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12522" cy="1325563"/>
          </a:xfrm>
          <a:solidFill>
            <a:schemeClr val="bg2"/>
          </a:solidFill>
        </p:spPr>
        <p:txBody>
          <a:bodyPr/>
          <a:lstStyle/>
          <a:p>
            <a:r>
              <a:rPr lang="zh-CN" altLang="en-US" dirty="0"/>
              <a:t>协议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1679F-B4C3-48C9-B269-388413B09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传输层协议</a:t>
            </a:r>
            <a:endParaRPr lang="en-US" altLang="zh-CN" dirty="0"/>
          </a:p>
          <a:p>
            <a:r>
              <a:rPr lang="zh-CN" altLang="en-US" dirty="0"/>
              <a:t>网络层协义</a:t>
            </a:r>
            <a:endParaRPr lang="en-US" altLang="zh-CN" dirty="0"/>
          </a:p>
          <a:p>
            <a:r>
              <a:rPr lang="zh-CN" altLang="en-US" dirty="0"/>
              <a:t>链路层协义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45A35-C49C-4242-AF36-954F25A97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91" y="740074"/>
            <a:ext cx="7810501" cy="35210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FEEA6D-FAD1-4693-ACCF-868D048D1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327" y="4438650"/>
            <a:ext cx="70961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4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1139-5D17-43FB-BCE8-8A8EA9EAF54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请求过程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97F96-801D-47A2-BFCB-72C0CC7E7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域名解析</a:t>
            </a:r>
            <a:endParaRPr lang="en-US" altLang="zh-CN" dirty="0"/>
          </a:p>
          <a:p>
            <a:r>
              <a:rPr lang="zh-CN" altLang="en-US" dirty="0"/>
              <a:t>发起</a:t>
            </a:r>
            <a:r>
              <a:rPr lang="en-US" altLang="zh-CN" dirty="0"/>
              <a:t>TCP</a:t>
            </a:r>
            <a:r>
              <a:rPr lang="zh-CN" altLang="en-US" dirty="0"/>
              <a:t>的</a:t>
            </a:r>
            <a:r>
              <a:rPr lang="en-US" altLang="zh-CN" dirty="0"/>
              <a:t>3</a:t>
            </a:r>
            <a:r>
              <a:rPr lang="zh-CN" altLang="en-US" dirty="0"/>
              <a:t>次握手</a:t>
            </a:r>
            <a:endParaRPr lang="en-US" altLang="zh-CN" dirty="0"/>
          </a:p>
          <a:p>
            <a:r>
              <a:rPr lang="zh-CN" altLang="en-US" dirty="0"/>
              <a:t>建立</a:t>
            </a:r>
            <a:r>
              <a:rPr lang="en-US" altLang="zh-CN" dirty="0"/>
              <a:t>TCP</a:t>
            </a:r>
            <a:r>
              <a:rPr lang="zh-CN" altLang="en-US" dirty="0"/>
              <a:t>连接后发起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zh-CN" altLang="en-US" dirty="0"/>
              <a:t>服务器响应</a:t>
            </a:r>
            <a:r>
              <a:rPr lang="en-US" altLang="zh-CN" dirty="0"/>
              <a:t>http</a:t>
            </a:r>
            <a:r>
              <a:rPr lang="zh-CN" altLang="en-US" dirty="0"/>
              <a:t>请求返回</a:t>
            </a:r>
            <a:endParaRPr lang="en-US" altLang="zh-CN" dirty="0"/>
          </a:p>
          <a:p>
            <a:r>
              <a:rPr lang="zh-CN" altLang="en-US" dirty="0"/>
              <a:t>浏览器解析</a:t>
            </a:r>
            <a:r>
              <a:rPr lang="en-US" altLang="zh-CN" dirty="0"/>
              <a:t>html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zh-CN" altLang="en-US" dirty="0"/>
              <a:t>并请求</a:t>
            </a:r>
            <a:r>
              <a:rPr lang="en-US" altLang="zh-CN" dirty="0"/>
              <a:t>html</a:t>
            </a:r>
            <a:r>
              <a:rPr lang="zh-CN" altLang="en-US" dirty="0"/>
              <a:t>代码中的资源（如</a:t>
            </a:r>
            <a:r>
              <a:rPr lang="en-US" altLang="zh-CN" dirty="0" err="1"/>
              <a:t>js</a:t>
            </a:r>
            <a:r>
              <a:rPr lang="zh-CN" altLang="en-US" dirty="0"/>
              <a:t>、</a:t>
            </a:r>
            <a:r>
              <a:rPr lang="en-US" altLang="zh-CN" dirty="0" err="1"/>
              <a:t>css</a:t>
            </a:r>
            <a:r>
              <a:rPr lang="zh-CN" altLang="en-US" dirty="0"/>
              <a:t>、图片等）</a:t>
            </a:r>
            <a:endParaRPr lang="en-US" altLang="zh-CN" dirty="0"/>
          </a:p>
          <a:p>
            <a:r>
              <a:rPr lang="zh-CN" altLang="en-US" dirty="0"/>
              <a:t>浏览器对页面进行渲染呈现给用户 </a:t>
            </a:r>
          </a:p>
        </p:txBody>
      </p:sp>
    </p:spTree>
    <p:extLst>
      <p:ext uri="{BB962C8B-B14F-4D97-AF65-F5344CB8AC3E}">
        <p14:creationId xmlns:p14="http://schemas.microsoft.com/office/powerpoint/2010/main" val="222767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AC52-8209-4846-B501-E44C00C581F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调用过程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2E7BDC-2312-402C-847F-154094BC5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546" y="1668483"/>
            <a:ext cx="8191255" cy="49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3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5CBB-6DEC-49B4-83E4-35213E653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70663" cy="1325563"/>
          </a:xfrm>
          <a:solidFill>
            <a:schemeClr val="bg2"/>
          </a:solidFill>
        </p:spPr>
        <p:txBody>
          <a:bodyPr/>
          <a:lstStyle/>
          <a:p>
            <a:r>
              <a:rPr lang="zh-CN" altLang="en-US" dirty="0"/>
              <a:t>数据包结构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9FB35A-9C9B-4ADB-85B6-79B5E27A7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63" y="510639"/>
            <a:ext cx="5902036" cy="6210795"/>
          </a:xfrm>
        </p:spPr>
      </p:pic>
    </p:spTree>
    <p:extLst>
      <p:ext uri="{BB962C8B-B14F-4D97-AF65-F5344CB8AC3E}">
        <p14:creationId xmlns:p14="http://schemas.microsoft.com/office/powerpoint/2010/main" val="7160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1301</Words>
  <Application>Microsoft Office PowerPoint</Application>
  <PresentationFormat>Widescreen</PresentationFormat>
  <Paragraphs>201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等线</vt:lpstr>
      <vt:lpstr>等线 Light</vt:lpstr>
      <vt:lpstr>Arial</vt:lpstr>
      <vt:lpstr>Office Theme</vt:lpstr>
      <vt:lpstr>架构演进</vt:lpstr>
      <vt:lpstr>SOA与MicroService区别</vt:lpstr>
      <vt:lpstr>MicroService </vt:lpstr>
      <vt:lpstr>微服务的技术核心</vt:lpstr>
      <vt:lpstr>RPC框架</vt:lpstr>
      <vt:lpstr>协议</vt:lpstr>
      <vt:lpstr>HTTP请求过程</vt:lpstr>
      <vt:lpstr>HTTP调用过程</vt:lpstr>
      <vt:lpstr>数据包结构</vt:lpstr>
      <vt:lpstr>RPC调用过程</vt:lpstr>
      <vt:lpstr>线程模型：同步阻塞与非阻塞</vt:lpstr>
      <vt:lpstr>线程模型：多路复用与异步IO</vt:lpstr>
      <vt:lpstr>.NET  IIS线程模型 </vt:lpstr>
      <vt:lpstr>GRPC协义</vt:lpstr>
      <vt:lpstr>HTTP2 协义</vt:lpstr>
      <vt:lpstr>ProtoBuf</vt:lpstr>
      <vt:lpstr>GRPC约定</vt:lpstr>
      <vt:lpstr>GRPC优点</vt:lpstr>
      <vt:lpstr>GRPC 线程IO模型</vt:lpstr>
      <vt:lpstr>CNABS基于GRPC的MicroService架构</vt:lpstr>
      <vt:lpstr>CNABS微服务架构</vt:lpstr>
      <vt:lpstr>Project Struct</vt:lpstr>
      <vt:lpstr>IDL PortoBuf</vt:lpstr>
      <vt:lpstr>Client Dev</vt:lpstr>
      <vt:lpstr>Server Dev</vt:lpstr>
      <vt:lpstr>Channel </vt:lpstr>
      <vt:lpstr>Zipkin </vt:lpstr>
      <vt:lpstr>开发要求</vt:lpstr>
      <vt:lpstr>大数据</vt:lpstr>
      <vt:lpstr>欢迎加入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架构演进</dc:title>
  <dc:creator>Lijun Liu</dc:creator>
  <cp:lastModifiedBy>Lijun Liu</cp:lastModifiedBy>
  <cp:revision>34</cp:revision>
  <dcterms:created xsi:type="dcterms:W3CDTF">2018-05-03T01:47:12Z</dcterms:created>
  <dcterms:modified xsi:type="dcterms:W3CDTF">2018-05-03T07:21:51Z</dcterms:modified>
</cp:coreProperties>
</file>