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61370-2DD0-4EF2-81E2-B7E102B25102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D8DF0-D3AA-454A-830F-453079B0B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53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D8DF0-D3AA-454A-830F-453079B0BDA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33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B2A1-CA57-48C1-9F2A-5DA04D941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00A4C-930A-43E7-B8F6-CB94F60DE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F5AF5-5D82-4FB6-8E1C-78A88FE8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20AE-22AB-441B-803F-3C6E6A1C6405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C62A7-2E42-4205-80DB-DC70F4CC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84C24-48B6-4908-9BEA-B1F216D3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BD48-0FB0-431A-B5FE-7ECBEA5BD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37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73BF-22A0-49B4-A97E-EA573E07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48C15-2166-4875-A403-A24FCB04F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9E773-2797-4C8E-A512-05F05749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20AE-22AB-441B-803F-3C6E6A1C6405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BCDAB-F4FE-47C0-97C7-06131DB4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FFDF3-D0D2-4DFA-BB9B-82F1C0F3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BD48-0FB0-431A-B5FE-7ECBEA5BD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66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1D9EF-18C4-406D-B7FC-49949BF68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54ADE-8453-471E-B2A8-33E837075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95C57-0C6D-4682-8E5A-2C9A9D77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20AE-22AB-441B-803F-3C6E6A1C6405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56AB9-BCAD-49F2-8E66-AC705CCA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F0C1-4D28-45D4-B578-E015D70C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BD48-0FB0-431A-B5FE-7ECBEA5BD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4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2200-6E90-44AA-AFFC-99F40CD6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B1AD7-A690-4981-8E19-35F40C504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F70D8-21A0-4840-8C5E-40F7393A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20AE-22AB-441B-803F-3C6E6A1C6405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29D85-51FE-4B47-AA36-B5AAACA3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7FC7B-F4A5-4CF4-BCB7-0F8090FB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BD48-0FB0-431A-B5FE-7ECBEA5BD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39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B1E0-5509-456E-AB41-4D29964F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F7817-7973-4A4F-9F01-B118AC19E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471B2-2785-4CD3-9111-AE8BA673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20AE-22AB-441B-803F-3C6E6A1C6405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308E-5B9B-424C-9772-7EE873C6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5D967-B0AC-47B3-A42A-B8442CF0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BD48-0FB0-431A-B5FE-7ECBEA5BD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8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2B6C-3EA4-400D-A401-90E0D3A7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D4C0-8D9B-4583-B6F5-8A7A927A9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C3644-4ACE-4E9D-8658-9E6703E3D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96ADE-93A8-4BA5-B78B-4D79B7B7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20AE-22AB-441B-803F-3C6E6A1C6405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7A307-458D-41EF-B0DD-BEADA85B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EC5A7-5899-4B54-8879-BE90067E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BD48-0FB0-431A-B5FE-7ECBEA5BD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25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2BF7-7E33-4003-BCFE-E74D9D9D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5A9C3-0B8C-4569-8B0A-5DC316D6C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58237-6CEA-49C2-A1FB-94A124C40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FE988-EC3B-4017-8623-352BAFF59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1A2A4-40FC-4D01-9CD5-65DCD6292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D4D796-1C9E-4C48-BD40-014BBE71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20AE-22AB-441B-803F-3C6E6A1C6405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CB566-F14A-49B5-BD56-70AEDEC9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6C36D-8E6E-4460-9A75-6007418A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BD48-0FB0-431A-B5FE-7ECBEA5BD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25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01FD-8903-4BD1-997F-35769AC8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684D7-B6CC-4176-8D74-DC79B4B9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20AE-22AB-441B-803F-3C6E6A1C6405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A3D9C-5AA2-4B69-BBA1-726807FA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62FF6-30FF-491F-B5C0-B93CD186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BD48-0FB0-431A-B5FE-7ECBEA5BD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16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97543-7251-45CD-8995-A75B592F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20AE-22AB-441B-803F-3C6E6A1C6405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34FE3-5ECA-4E80-A3C5-A90B6C6A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F1A24-CAF5-4971-AB1A-766B9887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BD48-0FB0-431A-B5FE-7ECBEA5BD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57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6A3C-8256-4020-9205-8DB4E674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98562-E7BC-47A0-B890-2961007E3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572A8-DC0E-4511-BE7B-F6C65CA39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68D79-B6D7-4A09-9AD8-0F9D2846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20AE-22AB-441B-803F-3C6E6A1C6405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E33E9-21FC-4346-A9B9-8D308DE1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13DAE-0B1E-4926-9241-9848B931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BD48-0FB0-431A-B5FE-7ECBEA5BD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11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C9C9-F7F3-4691-8C79-AFA1C65D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6E761-8A9B-4842-BAE2-8C470B633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E9D8B-0FF1-4E79-BD1F-E1BCE6436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B7036-DE1B-4899-AAF9-3826FBA7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20AE-22AB-441B-803F-3C6E6A1C6405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BDEAC-BBD1-4F9A-8150-BC3475CF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0740C-67AD-4CBC-903F-940DE71C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BD48-0FB0-431A-B5FE-7ECBEA5BD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20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7008DE-F130-4895-BD9B-43E15BC9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9D02B-A3FF-42F5-809E-BC8769F72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2E684-A3DE-4A23-85CA-3186E75EC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20AE-22AB-441B-803F-3C6E6A1C6405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F8F95-F482-4D2D-8A99-F397E13C5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EF1DE-81F5-447D-A708-CF13C2757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BD48-0FB0-431A-B5FE-7ECBEA5BD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87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84F9-CF56-4045-AF1D-0DC6BBF3E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网关</a:t>
            </a:r>
            <a:r>
              <a:rPr lang="en-US" altLang="zh-CN" dirty="0"/>
              <a:t>-</a:t>
            </a:r>
            <a:r>
              <a:rPr lang="zh-CN" altLang="en-US" dirty="0"/>
              <a:t>负载</a:t>
            </a:r>
            <a:r>
              <a:rPr lang="en-US" altLang="zh-CN" dirty="0"/>
              <a:t>-</a:t>
            </a:r>
            <a:r>
              <a:rPr lang="zh-CN" altLang="en-US" dirty="0"/>
              <a:t>服务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0FF11-FE19-43B3-84AE-052C329A94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2018-5-23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969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432E-C384-4DB3-B369-ED88E19E1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89" y="365125"/>
            <a:ext cx="11061111" cy="893659"/>
          </a:xfrm>
        </p:spPr>
        <p:txBody>
          <a:bodyPr/>
          <a:lstStyle/>
          <a:p>
            <a:r>
              <a:rPr lang="en-US" altLang="zh-CN" dirty="0" err="1"/>
              <a:t>kong</a:t>
            </a:r>
            <a:r>
              <a:rPr lang="en-US" altLang="zh-CN" dirty="0"/>
              <a:t> </a:t>
            </a:r>
            <a:r>
              <a:rPr lang="en-US" altLang="zh-CN" dirty="0" err="1"/>
              <a:t>dns</a:t>
            </a:r>
            <a:r>
              <a:rPr lang="en-US" altLang="zh-CN" dirty="0"/>
              <a:t> </a:t>
            </a:r>
            <a:r>
              <a:rPr lang="en-US" altLang="zh-CN" dirty="0" err="1"/>
              <a:t>srv</a:t>
            </a:r>
            <a:r>
              <a:rPr lang="en-US" altLang="zh-CN" dirty="0"/>
              <a:t> + consul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1D7BE5-E077-4203-BCFC-CAD0002DA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05" y="1468935"/>
            <a:ext cx="7030192" cy="5389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2F6371-2857-4D4A-8E71-E96F33190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197" y="1258784"/>
            <a:ext cx="4679114" cy="19600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65A3C7-BEF9-47C0-BD4E-E059D8CDE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075709"/>
            <a:ext cx="5085731" cy="378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3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3E27-EBF4-47ED-AD30-8772E087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205" y="1709739"/>
            <a:ext cx="5759534" cy="15001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Consul </a:t>
            </a:r>
            <a:r>
              <a:rPr lang="zh-CN" altLang="en-US" dirty="0"/>
              <a:t>与 </a:t>
            </a:r>
            <a:r>
              <a:rPr lang="en-US" altLang="zh-CN" dirty="0"/>
              <a:t>Kong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操作演示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70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E9B2-4F9A-4A89-BE73-2B776684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ApiGateway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5D4-55A7-486E-98B0-E1B232CD6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ApiGateway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为什么要做</a:t>
            </a:r>
            <a:r>
              <a:rPr lang="en-US" altLang="zh-CN" dirty="0" err="1"/>
              <a:t>ApiGateway</a:t>
            </a:r>
            <a:r>
              <a:rPr lang="en-US" altLang="zh-CN" dirty="0"/>
              <a:t>?</a:t>
            </a:r>
          </a:p>
          <a:p>
            <a:r>
              <a:rPr lang="en-US" altLang="zh-CN" dirty="0" err="1"/>
              <a:t>ApiGateway</a:t>
            </a:r>
            <a:r>
              <a:rPr lang="zh-CN" altLang="en-US" dirty="0"/>
              <a:t>可以做什么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2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4A0F-8607-45F4-A593-C1DA55C8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ApiGateway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85B80-2E9B-41B5-9AC0-687D9ACB9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/>
          <a:lstStyle/>
          <a:p>
            <a:r>
              <a:rPr lang="zh-CN" altLang="en-US" dirty="0"/>
              <a:t>认证</a:t>
            </a:r>
            <a:endParaRPr lang="en-US" altLang="zh-CN" dirty="0"/>
          </a:p>
          <a:p>
            <a:r>
              <a:rPr lang="zh-CN" altLang="en-US" dirty="0"/>
              <a:t>授权</a:t>
            </a:r>
            <a:endParaRPr lang="en-US" altLang="zh-CN" dirty="0"/>
          </a:p>
          <a:p>
            <a:r>
              <a:rPr lang="zh-CN" altLang="en-US" dirty="0"/>
              <a:t>限速</a:t>
            </a:r>
            <a:r>
              <a:rPr lang="en-US" altLang="zh-CN" dirty="0"/>
              <a:t>,</a:t>
            </a:r>
            <a:r>
              <a:rPr lang="zh-CN" altLang="en-US" dirty="0"/>
              <a:t>限次</a:t>
            </a:r>
            <a:r>
              <a:rPr lang="en-US" altLang="zh-CN" dirty="0"/>
              <a:t>,</a:t>
            </a:r>
            <a:r>
              <a:rPr lang="zh-CN" altLang="en-US" dirty="0"/>
              <a:t>限流</a:t>
            </a:r>
            <a:endParaRPr lang="en-US" altLang="zh-CN" dirty="0"/>
          </a:p>
          <a:p>
            <a:r>
              <a:rPr lang="en-US" altLang="zh-CN" dirty="0"/>
              <a:t>IP</a:t>
            </a:r>
            <a:r>
              <a:rPr lang="zh-CN" altLang="en-US" dirty="0"/>
              <a:t>黑名名单</a:t>
            </a:r>
            <a:endParaRPr lang="en-US" altLang="zh-CN" dirty="0"/>
          </a:p>
          <a:p>
            <a:r>
              <a:rPr lang="zh-CN" altLang="en-US" dirty="0"/>
              <a:t>负载均横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转发，心跳检查</a:t>
            </a:r>
            <a:endParaRPr lang="en-US" altLang="zh-CN" dirty="0"/>
          </a:p>
          <a:p>
            <a:r>
              <a:rPr lang="en-US" altLang="zh-CN" dirty="0" err="1"/>
              <a:t>ABTest</a:t>
            </a:r>
            <a:endParaRPr lang="en-US" altLang="zh-CN" dirty="0"/>
          </a:p>
          <a:p>
            <a:r>
              <a:rPr lang="zh-CN" altLang="en-US" dirty="0"/>
              <a:t>服务上线下线</a:t>
            </a:r>
            <a:endParaRPr lang="en-US" altLang="zh-CN" dirty="0"/>
          </a:p>
          <a:p>
            <a:r>
              <a:rPr lang="zh-CN" altLang="en-US" dirty="0"/>
              <a:t>安全防护</a:t>
            </a:r>
          </a:p>
        </p:txBody>
      </p:sp>
    </p:spTree>
    <p:extLst>
      <p:ext uri="{BB962C8B-B14F-4D97-AF65-F5344CB8AC3E}">
        <p14:creationId xmlns:p14="http://schemas.microsoft.com/office/powerpoint/2010/main" val="288813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0D8D-4B09-48C6-B681-3AC40411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负载均横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71014-B3AC-4D9B-BEB1-28C6F9E26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855" y="1849460"/>
            <a:ext cx="409006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DNS</a:t>
            </a:r>
            <a:r>
              <a:rPr lang="zh-CN" altLang="en-US" sz="2400" dirty="0"/>
              <a:t>负载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A</a:t>
            </a:r>
            <a:r>
              <a:rPr lang="zh-CN" altLang="en-US" sz="2400" dirty="0"/>
              <a:t>记录  </a:t>
            </a:r>
            <a:r>
              <a:rPr lang="en-US" altLang="zh-CN" sz="2400" dirty="0"/>
              <a:t>SRV   </a:t>
            </a:r>
            <a:r>
              <a:rPr lang="zh-CN" altLang="en-US" sz="2400" dirty="0"/>
              <a:t>智能选路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混合模式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/>
              <a:t>Nginx+DNS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/>
              <a:t>Kong+Consul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目标：分流</a:t>
            </a:r>
            <a:r>
              <a:rPr lang="en-US" altLang="zh-CN" dirty="0"/>
              <a:t>-</a:t>
            </a:r>
            <a:r>
              <a:rPr lang="zh-CN" altLang="en-US" dirty="0"/>
              <a:t>单点故障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DB9CF7-0858-433A-96AE-9B4D08D63FA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09006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四层负载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    LVS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HAProxy</a:t>
            </a:r>
            <a:r>
              <a:rPr lang="en-US" altLang="zh-CN" sz="24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    Nginx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r>
              <a:rPr lang="zh-CN" altLang="en-US" sz="2400" dirty="0"/>
              <a:t>七层负载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HAProxy</a:t>
            </a:r>
            <a:r>
              <a:rPr lang="en-US" altLang="zh-CN" sz="2400" dirty="0"/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    Nginx</a:t>
            </a:r>
          </a:p>
          <a:p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296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3E61-3E4A-4927-A51F-794C39BB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LVS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79EF-652D-4DA3-8204-AD11937AF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基于虚拟路由协义</a:t>
            </a:r>
            <a:r>
              <a:rPr lang="en-US" altLang="zh-CN" dirty="0"/>
              <a:t>VRRP</a:t>
            </a:r>
            <a:r>
              <a:rPr lang="zh-CN" altLang="en-US" dirty="0"/>
              <a:t>实现</a:t>
            </a:r>
            <a:r>
              <a:rPr lang="en-US" altLang="zh-CN" dirty="0" err="1"/>
              <a:t>vRouter</a:t>
            </a:r>
            <a:r>
              <a:rPr lang="en-US" altLang="zh-CN" dirty="0"/>
              <a:t>, </a:t>
            </a:r>
            <a:r>
              <a:rPr lang="zh-CN" altLang="en-US" dirty="0"/>
              <a:t>所有后台服务器绑定虚拟</a:t>
            </a:r>
            <a:r>
              <a:rPr lang="en-US" altLang="zh-CN" dirty="0"/>
              <a:t>IP [VIP]</a:t>
            </a:r>
          </a:p>
          <a:p>
            <a:endParaRPr lang="en-US" altLang="zh-CN" dirty="0"/>
          </a:p>
          <a:p>
            <a:r>
              <a:rPr lang="en-US" altLang="zh-CN" dirty="0"/>
              <a:t>DR</a:t>
            </a:r>
            <a:r>
              <a:rPr lang="zh-CN" altLang="en-US" dirty="0"/>
              <a:t>模式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客户端与后台服务器直接通讯 </a:t>
            </a:r>
            <a:endParaRPr lang="en-US" altLang="zh-CN" dirty="0"/>
          </a:p>
          <a:p>
            <a:r>
              <a:rPr lang="en-US" altLang="zh-CN" dirty="0"/>
              <a:t>NAT</a:t>
            </a:r>
            <a:r>
              <a:rPr lang="zh-CN" altLang="en-US" dirty="0"/>
              <a:t>模式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zh-CN" altLang="en-US" dirty="0"/>
              <a:t>通过</a:t>
            </a:r>
            <a:r>
              <a:rPr lang="en-US" altLang="zh-CN" dirty="0"/>
              <a:t>VIP</a:t>
            </a:r>
            <a:r>
              <a:rPr lang="zh-CN" altLang="en-US" dirty="0"/>
              <a:t>通讯，</a:t>
            </a:r>
            <a:r>
              <a:rPr lang="en-US" altLang="zh-CN" dirty="0"/>
              <a:t>NAT</a:t>
            </a:r>
            <a:r>
              <a:rPr lang="zh-CN" altLang="en-US" dirty="0"/>
              <a:t>转换</a:t>
            </a:r>
            <a:r>
              <a:rPr lang="en-US" altLang="zh-CN" dirty="0"/>
              <a:t>IP</a:t>
            </a:r>
            <a:r>
              <a:rPr lang="zh-CN" altLang="en-US" dirty="0"/>
              <a:t>访问</a:t>
            </a:r>
            <a:endParaRPr lang="en-US" altLang="zh-CN" dirty="0"/>
          </a:p>
          <a:p>
            <a:r>
              <a:rPr lang="en-US" altLang="zh-CN" dirty="0"/>
              <a:t>IPSec</a:t>
            </a:r>
            <a:r>
              <a:rPr lang="zh-CN" altLang="en-US" dirty="0"/>
              <a:t>模式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zh-CN" altLang="en-US" dirty="0"/>
              <a:t>可跨网段，安全</a:t>
            </a:r>
          </a:p>
        </p:txBody>
      </p:sp>
    </p:spTree>
    <p:extLst>
      <p:ext uri="{BB962C8B-B14F-4D97-AF65-F5344CB8AC3E}">
        <p14:creationId xmlns:p14="http://schemas.microsoft.com/office/powerpoint/2010/main" val="336486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1E71-8B1E-44B7-9229-B43456D7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KeepAlived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1038B-34AE-46CC-AA84-AD3E5458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VIP</a:t>
            </a:r>
            <a:r>
              <a:rPr lang="zh-CN" altLang="en-US" dirty="0"/>
              <a:t>技术实现双机热备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主从切换 防止单点故障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类似的工具 </a:t>
            </a:r>
            <a:r>
              <a:rPr lang="en-US" altLang="zh-CN" dirty="0"/>
              <a:t>heartbeat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86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4380-D165-4914-AD70-488C8A752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Nginx- Load Balancing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07877-D1DA-4739-8B14-598F25354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upstream</a:t>
            </a:r>
          </a:p>
          <a:p>
            <a:r>
              <a:rPr lang="en-US" altLang="zh-CN" sz="3600" dirty="0" err="1"/>
              <a:t>dns</a:t>
            </a:r>
            <a:r>
              <a:rPr lang="en-US" altLang="zh-CN" sz="3600" dirty="0"/>
              <a:t> resolver</a:t>
            </a:r>
          </a:p>
          <a:p>
            <a:r>
              <a:rPr lang="en-US" altLang="zh-CN" sz="3600" dirty="0" err="1"/>
              <a:t>kong</a:t>
            </a:r>
            <a:r>
              <a:rPr lang="en-US" altLang="zh-CN" sz="3600" dirty="0"/>
              <a:t> </a:t>
            </a:r>
            <a:r>
              <a:rPr lang="en-US" altLang="zh-CN" sz="3600" dirty="0" err="1"/>
              <a:t>dns</a:t>
            </a:r>
            <a:r>
              <a:rPr lang="en-US" altLang="zh-CN" sz="3600" dirty="0"/>
              <a:t> </a:t>
            </a:r>
            <a:r>
              <a:rPr lang="en-US" altLang="zh-CN" sz="3600" dirty="0" err="1"/>
              <a:t>srv</a:t>
            </a:r>
            <a:r>
              <a:rPr lang="en-US" altLang="zh-CN" sz="3600" dirty="0"/>
              <a:t> + consul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6998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41F9-42ED-4669-87E3-29072D31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upstream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8E7806-7B6D-4041-93F3-5DE63EDCD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47" y="2661537"/>
            <a:ext cx="9129722" cy="245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1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0B5B-23BF-48C1-AB46-39B3C5C3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dns</a:t>
            </a:r>
            <a:r>
              <a:rPr lang="en-US" altLang="zh-CN" dirty="0"/>
              <a:t> resolver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459CD-5242-4B06-B0D8-985BAC428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Stream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11D04E-2DE3-46D7-8E3F-E95BF6A0C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736" y="1582685"/>
            <a:ext cx="9792347" cy="500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4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211</Words>
  <Application>Microsoft Office PowerPoint</Application>
  <PresentationFormat>Widescreen</PresentationFormat>
  <Paragraphs>64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Theme</vt:lpstr>
      <vt:lpstr>网关-负载-服务</vt:lpstr>
      <vt:lpstr>ApiGateway</vt:lpstr>
      <vt:lpstr>ApiGateway</vt:lpstr>
      <vt:lpstr>负载均横</vt:lpstr>
      <vt:lpstr>LVS</vt:lpstr>
      <vt:lpstr>KeepAlived</vt:lpstr>
      <vt:lpstr>Nginx- Load Balancing</vt:lpstr>
      <vt:lpstr>upstream</vt:lpstr>
      <vt:lpstr>dns resolver</vt:lpstr>
      <vt:lpstr>kong dns srv + consul</vt:lpstr>
      <vt:lpstr>Consul 与 Kong      操作演示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网关-负载-服务</dc:title>
  <dc:creator>Lijun Liu</dc:creator>
  <cp:lastModifiedBy>Lijun Liu</cp:lastModifiedBy>
  <cp:revision>15</cp:revision>
  <dcterms:created xsi:type="dcterms:W3CDTF">2018-05-23T06:08:44Z</dcterms:created>
  <dcterms:modified xsi:type="dcterms:W3CDTF">2018-05-24T07:08:01Z</dcterms:modified>
</cp:coreProperties>
</file>