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57" r:id="rId6"/>
    <p:sldId id="265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name: Health Wizard</a:t>
            </a:r>
          </a:p>
          <a:p>
            <a:r>
              <a:rPr lang="en-US" dirty="0" smtClean="0"/>
              <a:t>What is it: Provide health products and apps</a:t>
            </a:r>
          </a:p>
          <a:p>
            <a:r>
              <a:rPr lang="en-US" dirty="0" smtClean="0"/>
              <a:t>Technology used: HTML5, CSS3, Javascript6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name</a:t>
            </a:r>
            <a:endParaRPr lang="en-US" dirty="0"/>
          </a:p>
        </p:txBody>
      </p:sp>
      <p:pic>
        <p:nvPicPr>
          <p:cNvPr id="1026" name="Picture 2" descr="如何於Windows Server 2003安裝新的網域控制站Domain Controller(Active Directory) @  K'隨手記:: 痞客邦: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149"/>
            <a:ext cx="5430008" cy="42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 1: Starting the Setup Wizard (Sun Java System Connector for Microsoft  Outlook 7.2 User's Guid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9" y="1791957"/>
            <a:ext cx="47910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489881" y="2039007"/>
            <a:ext cx="534063" cy="4099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86649" y="2375339"/>
            <a:ext cx="767255" cy="36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</a:t>
            </a:r>
            <a:r>
              <a:rPr lang="en-US" dirty="0" err="1" smtClean="0"/>
              <a:t>shpopping</a:t>
            </a:r>
            <a:r>
              <a:rPr lang="en-US" dirty="0" smtClean="0"/>
              <a:t> /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contact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</vt:lpstr>
      <vt:lpstr>Overview</vt:lpstr>
      <vt:lpstr>Brand name</vt:lpstr>
      <vt:lpstr>Design</vt:lpstr>
      <vt:lpstr>All about responsive</vt:lpstr>
      <vt:lpstr>Nav bar</vt:lpstr>
      <vt:lpstr>Website function: apps</vt:lpstr>
      <vt:lpstr>Website function: shpopping / product</vt:lpstr>
      <vt:lpstr>Website function: contact list</vt:lpstr>
      <vt:lpstr>UML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4</cp:revision>
  <dcterms:created xsi:type="dcterms:W3CDTF">2023-05-23T04:35:07Z</dcterms:created>
  <dcterms:modified xsi:type="dcterms:W3CDTF">2023-05-23T04:51:18Z</dcterms:modified>
</cp:coreProperties>
</file>