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7" r:id="rId6"/>
    <p:sldId id="266" r:id="rId7"/>
    <p:sldId id="257" r:id="rId8"/>
    <p:sldId id="265" r:id="rId9"/>
    <p:sldId id="261" r:id="rId10"/>
    <p:sldId id="262" r:id="rId11"/>
    <p:sldId id="26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207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6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3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1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8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5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3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4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5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3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4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function: </a:t>
            </a:r>
            <a:r>
              <a:rPr lang="en-US" dirty="0" err="1" smtClean="0"/>
              <a:t>shpopping</a:t>
            </a:r>
            <a:r>
              <a:rPr lang="en-US" dirty="0" smtClean="0"/>
              <a:t> / product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296469"/>
            <a:ext cx="4248743" cy="12288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72" y="1690688"/>
            <a:ext cx="2962688" cy="42392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132083" y="4908331"/>
            <a:ext cx="588579" cy="525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221" y="2130835"/>
            <a:ext cx="7706012" cy="72548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9080938" y="2291255"/>
            <a:ext cx="651641" cy="2023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300" y="6142056"/>
            <a:ext cx="100965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function: contact list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4541" y="2291280"/>
            <a:ext cx="4429125" cy="3676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7132"/>
            <a:ext cx="5927324" cy="54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778" y="0"/>
            <a:ext cx="7426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name: Health Wizard</a:t>
            </a:r>
          </a:p>
          <a:p>
            <a:r>
              <a:rPr lang="en-US" dirty="0" smtClean="0"/>
              <a:t>What is it: Provide health products and apps</a:t>
            </a:r>
          </a:p>
          <a:p>
            <a:r>
              <a:rPr lang="en-US" dirty="0" smtClean="0"/>
              <a:t>Technology used: HTML5, CSS3, </a:t>
            </a:r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name</a:t>
            </a:r>
            <a:endParaRPr lang="en-US" dirty="0"/>
          </a:p>
        </p:txBody>
      </p:sp>
      <p:pic>
        <p:nvPicPr>
          <p:cNvPr id="1026" name="Picture 2" descr="如何於Windows Server 2003安裝新的網域控制站Domain Controller(Active Directory) @  K'隨手記:: 痞客邦::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1149"/>
            <a:ext cx="5430008" cy="425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ep 1: Starting the Setup Wizard (Sun Java System Connector for Microsoft  Outlook 7.2 User's Guid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969" y="1791957"/>
            <a:ext cx="479107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4489881" y="2039007"/>
            <a:ext cx="534063" cy="4099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786649" y="2375339"/>
            <a:ext cx="767255" cy="3678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:root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86" y="2424757"/>
            <a:ext cx="3419952" cy="25340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672" y="365125"/>
            <a:ext cx="4552950" cy="2962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672" y="3472861"/>
            <a:ext cx="45434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AOS library is being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Customizable</a:t>
            </a:r>
            <a:endParaRPr lang="en-US" dirty="0"/>
          </a:p>
          <a:p>
            <a:r>
              <a:rPr lang="en-US" dirty="0"/>
              <a:t>Pre-built components not good </a:t>
            </a:r>
            <a:r>
              <a:rPr lang="en-US" dirty="0" smtClean="0"/>
              <a:t>looking</a:t>
            </a:r>
          </a:p>
          <a:p>
            <a:r>
              <a:rPr lang="en-US" dirty="0"/>
              <a:t>Pre-built </a:t>
            </a:r>
            <a:r>
              <a:rPr lang="en-US" dirty="0" smtClean="0"/>
              <a:t>components not satisfy our need</a:t>
            </a:r>
          </a:p>
        </p:txBody>
      </p:sp>
    </p:spTree>
    <p:extLst>
      <p:ext uri="{BB962C8B-B14F-4D97-AF65-F5344CB8AC3E}">
        <p14:creationId xmlns:p14="http://schemas.microsoft.com/office/powerpoint/2010/main" val="34831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about responsive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676" y="1564564"/>
            <a:ext cx="7717792" cy="4962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898" y="714704"/>
            <a:ext cx="3020302" cy="595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</a:t>
            </a:r>
            <a:r>
              <a:rPr lang="en-US" dirty="0" smtClean="0"/>
              <a:t> bar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0825"/>
            <a:ext cx="10515600" cy="727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6388"/>
            <a:ext cx="7706801" cy="724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7573" y="2310845"/>
            <a:ext cx="1734207" cy="447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function: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80" y="1825625"/>
            <a:ext cx="8302839" cy="449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73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project</vt:lpstr>
      <vt:lpstr>Overview</vt:lpstr>
      <vt:lpstr>Brand name</vt:lpstr>
      <vt:lpstr>Design</vt:lpstr>
      <vt:lpstr>Home page animation</vt:lpstr>
      <vt:lpstr>Why not bootstrap</vt:lpstr>
      <vt:lpstr>All about responsive</vt:lpstr>
      <vt:lpstr>Nav bar</vt:lpstr>
      <vt:lpstr>Website function: apps</vt:lpstr>
      <vt:lpstr>Website function: shpopping / product</vt:lpstr>
      <vt:lpstr>Website function: contact list</vt:lpstr>
      <vt:lpstr>UML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User</dc:creator>
  <cp:lastModifiedBy>User</cp:lastModifiedBy>
  <cp:revision>15</cp:revision>
  <dcterms:created xsi:type="dcterms:W3CDTF">2023-05-23T04:35:07Z</dcterms:created>
  <dcterms:modified xsi:type="dcterms:W3CDTF">2023-05-29T03:55:33Z</dcterms:modified>
</cp:coreProperties>
</file>