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8" r:id="rId6"/>
    <p:sldId id="260" r:id="rId7"/>
    <p:sldId id="267" r:id="rId8"/>
    <p:sldId id="266" r:id="rId9"/>
    <p:sldId id="257" r:id="rId10"/>
    <p:sldId id="265" r:id="rId11"/>
    <p:sldId id="261" r:id="rId12"/>
    <p:sldId id="273" r:id="rId13"/>
    <p:sldId id="270" r:id="rId14"/>
    <p:sldId id="272" r:id="rId15"/>
    <p:sldId id="271" r:id="rId16"/>
    <p:sldId id="269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7227" y="942141"/>
            <a:ext cx="7484967" cy="1340809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228" y="3099401"/>
            <a:ext cx="3918858" cy="33370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Health Wizard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Lionel </a:t>
            </a:r>
            <a:r>
              <a:rPr lang="en-US" dirty="0"/>
              <a:t>Chun (4)</a:t>
            </a:r>
          </a:p>
          <a:p>
            <a:pPr algn="l"/>
            <a:r>
              <a:rPr lang="en-US" dirty="0"/>
              <a:t>Chan Chi Ho (8</a:t>
            </a:r>
            <a:r>
              <a:rPr lang="en-US" dirty="0" smtClean="0"/>
              <a:t>)</a:t>
            </a:r>
          </a:p>
          <a:p>
            <a:pPr algn="l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Yiu</a:t>
            </a:r>
            <a:r>
              <a:rPr lang="en-US" dirty="0" smtClean="0"/>
              <a:t> Hong (13)</a:t>
            </a:r>
          </a:p>
          <a:p>
            <a:pPr algn="l"/>
            <a:r>
              <a:rPr lang="en-US" dirty="0"/>
              <a:t>Chan </a:t>
            </a:r>
            <a:r>
              <a:rPr lang="en-US" dirty="0" err="1"/>
              <a:t>Ka</a:t>
            </a:r>
            <a:r>
              <a:rPr lang="en-US" dirty="0"/>
              <a:t> Yin (22)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38" y="1812463"/>
            <a:ext cx="6710280" cy="3286661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25"/>
            <a:ext cx="10515600" cy="727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388"/>
            <a:ext cx="77068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73" y="2310845"/>
            <a:ext cx="1734207" cy="4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52" y="1751623"/>
            <a:ext cx="8302839" cy="44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Video Player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1" y="1525963"/>
            <a:ext cx="7199670" cy="4651000"/>
          </a:xfrm>
        </p:spPr>
      </p:pic>
    </p:spTree>
    <p:extLst>
      <p:ext uri="{BB962C8B-B14F-4D97-AF65-F5344CB8AC3E}">
        <p14:creationId xmlns:p14="http://schemas.microsoft.com/office/powerpoint/2010/main" val="26690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Calculator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36" y="1825625"/>
            <a:ext cx="7624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Calorie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690688"/>
            <a:ext cx="7080803" cy="4754063"/>
          </a:xfrm>
        </p:spPr>
      </p:pic>
    </p:spTree>
    <p:extLst>
      <p:ext uri="{BB962C8B-B14F-4D97-AF65-F5344CB8AC3E}">
        <p14:creationId xmlns:p14="http://schemas.microsoft.com/office/powerpoint/2010/main" val="35380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 Habit Measure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08" y="1690688"/>
            <a:ext cx="539992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2" y="1690688"/>
            <a:ext cx="6310451" cy="42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48" y="91993"/>
            <a:ext cx="10122725" cy="1126621"/>
          </a:xfrm>
        </p:spPr>
        <p:txBody>
          <a:bodyPr/>
          <a:lstStyle/>
          <a:p>
            <a:r>
              <a:rPr lang="en-US" dirty="0" smtClean="0"/>
              <a:t>Product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9" y="1040484"/>
            <a:ext cx="7738668" cy="5174571"/>
          </a:xfrm>
        </p:spPr>
      </p:pic>
    </p:spTree>
    <p:extLst>
      <p:ext uri="{BB962C8B-B14F-4D97-AF65-F5344CB8AC3E}">
        <p14:creationId xmlns:p14="http://schemas.microsoft.com/office/powerpoint/2010/main" val="154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/>
              <a:t>S</a:t>
            </a:r>
            <a:r>
              <a:rPr lang="en-US" dirty="0" smtClean="0"/>
              <a:t>hopping / products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96469"/>
            <a:ext cx="4248743" cy="1228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2" y="1690688"/>
            <a:ext cx="2962688" cy="42392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32083" y="4908331"/>
            <a:ext cx="588579" cy="52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21" y="2130835"/>
            <a:ext cx="7706012" cy="7254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080938" y="2291255"/>
            <a:ext cx="651641" cy="202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6142056"/>
            <a:ext cx="10096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541" y="2291280"/>
            <a:ext cx="4429125" cy="367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7132"/>
            <a:ext cx="5927324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03" y="3424846"/>
            <a:ext cx="5530157" cy="32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:root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6" y="2424757"/>
            <a:ext cx="3419952" cy="2534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72" y="365125"/>
            <a:ext cx="4552950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72" y="3472861"/>
            <a:ext cx="4543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Logo match with our font-colors in website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“Health” --green-1</a:t>
            </a:r>
          </a:p>
          <a:p>
            <a:pPr marL="0" indent="0">
              <a:buNone/>
            </a:pPr>
            <a:r>
              <a:rPr lang="en-US" dirty="0" smtClean="0"/>
              <a:t>   “Wizard” --black-1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whole website color more consistency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95" y="1928194"/>
            <a:ext cx="3479705" cy="1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3" y="224334"/>
            <a:ext cx="6899180" cy="6389059"/>
          </a:xfrm>
        </p:spPr>
      </p:pic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 library is being used</a:t>
            </a:r>
          </a:p>
          <a:p>
            <a:pPr lvl="1"/>
            <a:r>
              <a:rPr lang="en-US" dirty="0" smtClean="0"/>
              <a:t>Scroll down and animation appear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6" y="2991416"/>
            <a:ext cx="4335396" cy="28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  <a:p>
            <a:r>
              <a:rPr lang="en-US" dirty="0"/>
              <a:t>Pre-built components not good </a:t>
            </a:r>
            <a:r>
              <a:rPr lang="en-US" dirty="0" smtClean="0"/>
              <a:t>looking</a:t>
            </a:r>
          </a:p>
          <a:p>
            <a:r>
              <a:rPr lang="en-US" dirty="0"/>
              <a:t>Pre-built </a:t>
            </a:r>
            <a:r>
              <a:rPr lang="en-US" dirty="0" smtClean="0"/>
              <a:t>components not satisfy our need</a:t>
            </a:r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76" y="1564564"/>
            <a:ext cx="7717792" cy="496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98" y="714704"/>
            <a:ext cx="3020302" cy="5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141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Logo</vt:lpstr>
      <vt:lpstr>UML</vt:lpstr>
      <vt:lpstr>Home page animation</vt:lpstr>
      <vt:lpstr>Why not bootstrap</vt:lpstr>
      <vt:lpstr>All about responsive</vt:lpstr>
      <vt:lpstr>Nav bar</vt:lpstr>
      <vt:lpstr>Website function: Apps</vt:lpstr>
      <vt:lpstr>Health Video Player</vt:lpstr>
      <vt:lpstr>BMI Calculator</vt:lpstr>
      <vt:lpstr>Calorie Counter</vt:lpstr>
      <vt:lpstr>Diet Habit Measure</vt:lpstr>
      <vt:lpstr>Product Pages</vt:lpstr>
      <vt:lpstr>Website function: Shopping / products</vt:lpstr>
      <vt:lpstr>Website function: contact list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28</cp:revision>
  <dcterms:created xsi:type="dcterms:W3CDTF">2023-05-23T04:35:07Z</dcterms:created>
  <dcterms:modified xsi:type="dcterms:W3CDTF">2023-05-30T04:08:44Z</dcterms:modified>
</cp:coreProperties>
</file>