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7" r:id="rId6"/>
    <p:sldId id="266" r:id="rId7"/>
    <p:sldId id="257" r:id="rId8"/>
    <p:sldId id="265" r:id="rId9"/>
    <p:sldId id="261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 err="1" smtClean="0"/>
              <a:t>shpopping</a:t>
            </a:r>
            <a:r>
              <a:rPr lang="en-US" dirty="0" smtClean="0"/>
              <a:t> / product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296469"/>
            <a:ext cx="4248743" cy="1228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2" y="1690688"/>
            <a:ext cx="2962688" cy="42392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32083" y="4908331"/>
            <a:ext cx="588579" cy="52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21" y="2130835"/>
            <a:ext cx="7706012" cy="7254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080938" y="2291255"/>
            <a:ext cx="651641" cy="202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6142056"/>
            <a:ext cx="10096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541" y="2291280"/>
            <a:ext cx="4429125" cy="3676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210"/>
            <a:ext cx="5927324" cy="5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78" y="0"/>
            <a:ext cx="7426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:root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86" y="2424757"/>
            <a:ext cx="341995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AOS library is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</a:t>
            </a:r>
            <a:endParaRPr lang="en-US" dirty="0"/>
          </a:p>
          <a:p>
            <a:r>
              <a:rPr lang="en-US" dirty="0"/>
              <a:t>Pre-built components not good </a:t>
            </a:r>
            <a:r>
              <a:rPr lang="en-US" dirty="0" smtClean="0"/>
              <a:t>looking</a:t>
            </a:r>
          </a:p>
          <a:p>
            <a:r>
              <a:rPr lang="en-US" dirty="0"/>
              <a:t>Pre-built </a:t>
            </a:r>
            <a:r>
              <a:rPr lang="en-US" dirty="0" smtClean="0"/>
              <a:t>components not satisfy our need</a:t>
            </a:r>
          </a:p>
        </p:txBody>
      </p:sp>
    </p:spTree>
    <p:extLst>
      <p:ext uri="{BB962C8B-B14F-4D97-AF65-F5344CB8AC3E}">
        <p14:creationId xmlns:p14="http://schemas.microsoft.com/office/powerpoint/2010/main" val="3483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76" y="1564564"/>
            <a:ext cx="7717792" cy="496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98" y="714704"/>
            <a:ext cx="3020302" cy="5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25"/>
            <a:ext cx="10515600" cy="727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388"/>
            <a:ext cx="77068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573" y="2310845"/>
            <a:ext cx="1734207" cy="44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80" y="1825625"/>
            <a:ext cx="8302839" cy="44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Design</vt:lpstr>
      <vt:lpstr>Home page animation</vt:lpstr>
      <vt:lpstr>Why not bootstrap</vt:lpstr>
      <vt:lpstr>All about responsive</vt:lpstr>
      <vt:lpstr>Nav bar</vt:lpstr>
      <vt:lpstr>Website function: apps</vt:lpstr>
      <vt:lpstr>Website function: shpopping / product</vt:lpstr>
      <vt:lpstr>Website function: contact list</vt:lpstr>
      <vt:lpstr>UML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12</cp:revision>
  <dcterms:created xsi:type="dcterms:W3CDTF">2023-05-23T04:35:07Z</dcterms:created>
  <dcterms:modified xsi:type="dcterms:W3CDTF">2023-05-29T03:34:43Z</dcterms:modified>
</cp:coreProperties>
</file>